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4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164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74680565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82" name="Shape 8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97694151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Shape 13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136" name="Shape 136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83269029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Shape 14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142" name="Shape 14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4682326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Shape 14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148" name="Shape 148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64499183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Shape 15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154" name="Shape 15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9100139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Shape 15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160" name="Shape 160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61514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Shape 16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166" name="Shape 166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22166790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Shape 17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172" name="Shape 17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25931556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Shape 17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178" name="Shape 178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3349378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Shape 18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184" name="Shape 18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7287972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Shape 18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190" name="Shape 190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255187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Shape 8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88" name="Shape 88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4839558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Shape 19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196" name="Shape 196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3906287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Shape 20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202" name="Shape 20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71051531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Shape 20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208" name="Shape 208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101676020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Shape 21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214" name="Shape 21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177913648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Shape 21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220" name="Shape 220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87755463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Shape 22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226" name="Shape 226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17341008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Shape 23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232" name="Shape 23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82135254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Shape 23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238" name="Shape 238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52891745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Shape 24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244" name="Shape 24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20112447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Shape 24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250" name="Shape 250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607855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94" name="Shape 9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352008549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Shape 25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256" name="Shape 256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140217047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Shape 26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262" name="Shape 26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955113480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Shape 26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268" name="Shape 268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95514355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Shape 27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274" name="Shape 27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77677571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" name="Shape 27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280" name="Shape 280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91406644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" name="Shape 28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286" name="Shape 286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111254293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" name="Shape 29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292" name="Shape 29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380437238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" name="Shape 29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298" name="Shape 298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107777835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" name="Shape 30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304" name="Shape 30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21873096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" name="Shape 30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310" name="Shape 310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9972623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Shape 9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100" name="Shape 100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855927746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" name="Shape 31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316" name="Shape 316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90461290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" name="Shape 32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322" name="Shape 32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516323597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" name="Shape 32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328" name="Shape 328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331850151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3" name="Shape 33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334" name="Shape 33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46233268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Shape 10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106" name="Shape 106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24634033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Shape 11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112" name="Shape 11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9216650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Shape 11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118" name="Shape 118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54109372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Shape 12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124" name="Shape 12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6223453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Shape 12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130" name="Shape 130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8245360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hape 12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lt1"/>
              </a:buClr>
              <a:buFont typeface="Calibri"/>
              <a:buNone/>
              <a:defRPr sz="4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799" cy="1752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640"/>
              </a:spcBef>
              <a:buClr>
                <a:schemeClr val="lt1"/>
              </a:buClr>
              <a:buFont typeface="Arial"/>
              <a:buNone/>
              <a:defRPr sz="3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ctr" rtl="0">
              <a:spcBef>
                <a:spcPts val="560"/>
              </a:spcBef>
              <a:buClr>
                <a:schemeClr val="lt1"/>
              </a:buClr>
              <a:buFont typeface="Arial"/>
              <a:buNone/>
              <a:defRPr sz="2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ctr" rtl="0">
              <a:spcBef>
                <a:spcPts val="480"/>
              </a:spcBef>
              <a:buClr>
                <a:schemeClr val="lt1"/>
              </a:buClr>
              <a:buFont typeface="Arial"/>
              <a:buNone/>
              <a:defRPr sz="2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ctr" rtl="0">
              <a:spcBef>
                <a:spcPts val="400"/>
              </a:spcBef>
              <a:buClr>
                <a:schemeClr val="lt1"/>
              </a:buClr>
              <a:buFont typeface="Arial"/>
              <a:buNone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ctr" rtl="0">
              <a:spcBef>
                <a:spcPts val="400"/>
              </a:spcBef>
              <a:buClr>
                <a:schemeClr val="lt1"/>
              </a:buClr>
              <a:buFont typeface="Arial"/>
              <a:buNone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ctr" rtl="0">
              <a:spcBef>
                <a:spcPts val="400"/>
              </a:spcBef>
              <a:buClr>
                <a:schemeClr val="lt1"/>
              </a:buClr>
              <a:buFont typeface="Arial"/>
              <a:buNone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ctr" rtl="0">
              <a:spcBef>
                <a:spcPts val="400"/>
              </a:spcBef>
              <a:buClr>
                <a:schemeClr val="lt1"/>
              </a:buClr>
              <a:buFont typeface="Arial"/>
              <a:buNone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ctr" rtl="0">
              <a:spcBef>
                <a:spcPts val="400"/>
              </a:spcBef>
              <a:buClr>
                <a:schemeClr val="lt1"/>
              </a:buClr>
              <a:buFont typeface="Arial"/>
              <a:buNone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ctr" rtl="0">
              <a:spcBef>
                <a:spcPts val="400"/>
              </a:spcBef>
              <a:buClr>
                <a:schemeClr val="lt1"/>
              </a:buClr>
              <a:buFont typeface="Arial"/>
              <a:buNone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Shape 1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5" name="Shape 1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6" name="Shape 1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2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Title and Vertical 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Shape 69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lt1"/>
              </a:buClr>
              <a:buFont typeface="Calibri"/>
              <a:buNone/>
              <a:defRPr sz="4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70" name="Shape 70"/>
          <p:cNvSpPr txBox="1">
            <a:spLocks noGrp="1"/>
          </p:cNvSpPr>
          <p:nvPr>
            <p:ph type="body" idx="1"/>
          </p:nvPr>
        </p:nvSpPr>
        <p:spPr>
          <a:xfrm rot="5400000">
            <a:off x="2309018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lt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lt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lt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lt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lt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lt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lt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lt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lt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1" name="Shape 7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2" name="Shape 7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3" name="Shape 7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2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Vertical Title and 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 txBox="1">
            <a:spLocks noGrp="1"/>
          </p:cNvSpPr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lt1"/>
              </a:buClr>
              <a:buFont typeface="Calibri"/>
              <a:buNone/>
              <a:defRPr sz="4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76" name="Shape 76"/>
          <p:cNvSpPr txBox="1">
            <a:spLocks noGrp="1"/>
          </p:cNvSpPr>
          <p:nvPr>
            <p:ph type="body" idx="1"/>
          </p:nvPr>
        </p:nvSpPr>
        <p:spPr>
          <a:xfrm rot="5400000">
            <a:off x="541337" y="190500"/>
            <a:ext cx="5851525" cy="60197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lt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lt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lt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lt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lt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lt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lt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lt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lt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7" name="Shape 7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8" name="Shape 7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9" name="Shape 7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2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18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lt1"/>
              </a:buClr>
              <a:buFont typeface="Calibri"/>
              <a:buNone/>
              <a:defRPr sz="4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lt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lt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lt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lt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lt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lt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lt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lt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lt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0" name="Shape 2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1" name="Shape 2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2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24"/>
          <p:cNvSpPr txBox="1">
            <a:spLocks noGrp="1"/>
          </p:cNvSpPr>
          <p:nvPr>
            <p:ph type="title"/>
          </p:nvPr>
        </p:nvSpPr>
        <p:spPr>
          <a:xfrm>
            <a:off x="722312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Clr>
                <a:schemeClr val="lt1"/>
              </a:buClr>
              <a:buFont typeface="Calibri"/>
              <a:buNone/>
              <a:defRPr sz="40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25" name="Shape 25"/>
          <p:cNvSpPr txBox="1">
            <a:spLocks noGrp="1"/>
          </p:cNvSpPr>
          <p:nvPr>
            <p:ph type="body" idx="1"/>
          </p:nvPr>
        </p:nvSpPr>
        <p:spPr>
          <a:xfrm>
            <a:off x="722312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00"/>
              </a:spcBef>
              <a:buClr>
                <a:schemeClr val="lt1"/>
              </a:buClr>
              <a:buFont typeface="Arial"/>
              <a:buNone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360"/>
              </a:spcBef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20"/>
              </a:spcBef>
              <a:buClr>
                <a:schemeClr val="lt1"/>
              </a:buClr>
              <a:buFont typeface="Arial"/>
              <a:buNone/>
              <a:defRPr sz="1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280"/>
              </a:spcBef>
              <a:buClr>
                <a:schemeClr val="lt1"/>
              </a:buClr>
              <a:buFont typeface="Arial"/>
              <a:buNone/>
              <a:defRPr sz="1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280"/>
              </a:spcBef>
              <a:buClr>
                <a:schemeClr val="lt1"/>
              </a:buClr>
              <a:buFont typeface="Arial"/>
              <a:buNone/>
              <a:defRPr sz="1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280"/>
              </a:spcBef>
              <a:buClr>
                <a:schemeClr val="lt1"/>
              </a:buClr>
              <a:buFont typeface="Arial"/>
              <a:buNone/>
              <a:defRPr sz="1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280"/>
              </a:spcBef>
              <a:buClr>
                <a:schemeClr val="lt1"/>
              </a:buClr>
              <a:buFont typeface="Arial"/>
              <a:buNone/>
              <a:defRPr sz="1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280"/>
              </a:spcBef>
              <a:buClr>
                <a:schemeClr val="lt1"/>
              </a:buClr>
              <a:buFont typeface="Arial"/>
              <a:buNone/>
              <a:defRPr sz="1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280"/>
              </a:spcBef>
              <a:buClr>
                <a:schemeClr val="lt1"/>
              </a:buClr>
              <a:buFont typeface="Arial"/>
              <a:buNone/>
              <a:defRPr sz="1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8" name="Shape 2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2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hape 30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lt1"/>
              </a:buClr>
              <a:buFont typeface="Calibri"/>
              <a:buNone/>
              <a:defRPr sz="4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buClr>
                <a:schemeClr val="lt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33350" algn="l" rtl="0">
              <a:spcBef>
                <a:spcPts val="480"/>
              </a:spcBef>
              <a:buClr>
                <a:schemeClr val="lt1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spcBef>
                <a:spcPts val="400"/>
              </a:spcBef>
              <a:buClr>
                <a:schemeClr val="lt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spcBef>
                <a:spcPts val="360"/>
              </a:spcBef>
              <a:buClr>
                <a:schemeClr val="lt1"/>
              </a:buClr>
              <a:buSzPct val="100000"/>
              <a:buFont typeface="Arial"/>
              <a:buChar char="–"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spcBef>
                <a:spcPts val="360"/>
              </a:spcBef>
              <a:buClr>
                <a:schemeClr val="lt1"/>
              </a:buClr>
              <a:buSzPct val="100000"/>
              <a:buFont typeface="Arial"/>
              <a:buChar char="»"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spcBef>
                <a:spcPts val="360"/>
              </a:spcBef>
              <a:buClr>
                <a:schemeClr val="lt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spcBef>
                <a:spcPts val="360"/>
              </a:spcBef>
              <a:buClr>
                <a:schemeClr val="lt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spcBef>
                <a:spcPts val="360"/>
              </a:spcBef>
              <a:buClr>
                <a:schemeClr val="lt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spcBef>
                <a:spcPts val="360"/>
              </a:spcBef>
              <a:buClr>
                <a:schemeClr val="lt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buClr>
                <a:schemeClr val="lt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33350" algn="l" rtl="0">
              <a:spcBef>
                <a:spcPts val="480"/>
              </a:spcBef>
              <a:buClr>
                <a:schemeClr val="lt1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spcBef>
                <a:spcPts val="400"/>
              </a:spcBef>
              <a:buClr>
                <a:schemeClr val="lt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spcBef>
                <a:spcPts val="360"/>
              </a:spcBef>
              <a:buClr>
                <a:schemeClr val="lt1"/>
              </a:buClr>
              <a:buSzPct val="100000"/>
              <a:buFont typeface="Arial"/>
              <a:buChar char="–"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spcBef>
                <a:spcPts val="360"/>
              </a:spcBef>
              <a:buClr>
                <a:schemeClr val="lt1"/>
              </a:buClr>
              <a:buSzPct val="100000"/>
              <a:buFont typeface="Arial"/>
              <a:buChar char="»"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spcBef>
                <a:spcPts val="360"/>
              </a:spcBef>
              <a:buClr>
                <a:schemeClr val="lt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spcBef>
                <a:spcPts val="360"/>
              </a:spcBef>
              <a:buClr>
                <a:schemeClr val="lt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spcBef>
                <a:spcPts val="360"/>
              </a:spcBef>
              <a:buClr>
                <a:schemeClr val="lt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spcBef>
                <a:spcPts val="360"/>
              </a:spcBef>
              <a:buClr>
                <a:schemeClr val="lt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3" name="Shape 3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4" name="Shape 3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5" name="Shape 3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2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Comparison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37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lt1"/>
              </a:buClr>
              <a:buFont typeface="Calibri"/>
              <a:buNone/>
              <a:defRPr sz="4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body" idx="1"/>
          </p:nvPr>
        </p:nvSpPr>
        <p:spPr>
          <a:xfrm>
            <a:off x="457200" y="1535112"/>
            <a:ext cx="4040187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buClr>
                <a:schemeClr val="lt1"/>
              </a:buClr>
              <a:buFont typeface="Arial"/>
              <a:buNone/>
              <a:defRPr sz="24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400"/>
              </a:spcBef>
              <a:buClr>
                <a:schemeClr val="lt1"/>
              </a:buClr>
              <a:buFont typeface="Arial"/>
              <a:buNone/>
              <a:defRPr sz="20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60"/>
              </a:spcBef>
              <a:buClr>
                <a:schemeClr val="lt1"/>
              </a:buClr>
              <a:buFont typeface="Arial"/>
              <a:buNone/>
              <a:defRPr sz="18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320"/>
              </a:spcBef>
              <a:buClr>
                <a:schemeClr val="lt1"/>
              </a:buClr>
              <a:buFont typeface="Arial"/>
              <a:buNone/>
              <a:defRPr sz="16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320"/>
              </a:spcBef>
              <a:buClr>
                <a:schemeClr val="lt1"/>
              </a:buClr>
              <a:buFont typeface="Arial"/>
              <a:buNone/>
              <a:defRPr sz="16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320"/>
              </a:spcBef>
              <a:buClr>
                <a:schemeClr val="lt1"/>
              </a:buClr>
              <a:buFont typeface="Arial"/>
              <a:buNone/>
              <a:defRPr sz="16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320"/>
              </a:spcBef>
              <a:buClr>
                <a:schemeClr val="lt1"/>
              </a:buClr>
              <a:buFont typeface="Arial"/>
              <a:buNone/>
              <a:defRPr sz="16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320"/>
              </a:spcBef>
              <a:buClr>
                <a:schemeClr val="lt1"/>
              </a:buClr>
              <a:buFont typeface="Arial"/>
              <a:buNone/>
              <a:defRPr sz="16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320"/>
              </a:spcBef>
              <a:buClr>
                <a:schemeClr val="lt1"/>
              </a:buClr>
              <a:buFont typeface="Arial"/>
              <a:buNone/>
              <a:defRPr sz="16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7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buClr>
                <a:schemeClr val="lt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58750" algn="l" rtl="0">
              <a:spcBef>
                <a:spcPts val="400"/>
              </a:spcBef>
              <a:buClr>
                <a:schemeClr val="lt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14300" algn="l" rtl="0">
              <a:spcBef>
                <a:spcPts val="360"/>
              </a:spcBef>
              <a:buClr>
                <a:schemeClr val="lt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27000" algn="l" rtl="0">
              <a:spcBef>
                <a:spcPts val="320"/>
              </a:spcBef>
              <a:buClr>
                <a:schemeClr val="lt1"/>
              </a:buClr>
              <a:buSzPct val="100000"/>
              <a:buFont typeface="Arial"/>
              <a:buChar char="–"/>
              <a:defRPr sz="1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27000" algn="l" rtl="0">
              <a:spcBef>
                <a:spcPts val="320"/>
              </a:spcBef>
              <a:buClr>
                <a:schemeClr val="lt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27000" algn="l" rtl="0">
              <a:spcBef>
                <a:spcPts val="320"/>
              </a:spcBef>
              <a:buClr>
                <a:schemeClr val="lt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27000" algn="l" rtl="0">
              <a:spcBef>
                <a:spcPts val="320"/>
              </a:spcBef>
              <a:buClr>
                <a:schemeClr val="lt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27000" algn="l" rtl="0">
              <a:spcBef>
                <a:spcPts val="320"/>
              </a:spcBef>
              <a:buClr>
                <a:schemeClr val="lt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27000" algn="l" rtl="0">
              <a:spcBef>
                <a:spcPts val="320"/>
              </a:spcBef>
              <a:buClr>
                <a:schemeClr val="lt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body" idx="3"/>
          </p:nvPr>
        </p:nvSpPr>
        <p:spPr>
          <a:xfrm>
            <a:off x="4645025" y="1535112"/>
            <a:ext cx="4041774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buClr>
                <a:schemeClr val="lt1"/>
              </a:buClr>
              <a:buFont typeface="Arial"/>
              <a:buNone/>
              <a:defRPr sz="24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400"/>
              </a:spcBef>
              <a:buClr>
                <a:schemeClr val="lt1"/>
              </a:buClr>
              <a:buFont typeface="Arial"/>
              <a:buNone/>
              <a:defRPr sz="20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60"/>
              </a:spcBef>
              <a:buClr>
                <a:schemeClr val="lt1"/>
              </a:buClr>
              <a:buFont typeface="Arial"/>
              <a:buNone/>
              <a:defRPr sz="18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320"/>
              </a:spcBef>
              <a:buClr>
                <a:schemeClr val="lt1"/>
              </a:buClr>
              <a:buFont typeface="Arial"/>
              <a:buNone/>
              <a:defRPr sz="16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320"/>
              </a:spcBef>
              <a:buClr>
                <a:schemeClr val="lt1"/>
              </a:buClr>
              <a:buFont typeface="Arial"/>
              <a:buNone/>
              <a:defRPr sz="16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320"/>
              </a:spcBef>
              <a:buClr>
                <a:schemeClr val="lt1"/>
              </a:buClr>
              <a:buFont typeface="Arial"/>
              <a:buNone/>
              <a:defRPr sz="16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320"/>
              </a:spcBef>
              <a:buClr>
                <a:schemeClr val="lt1"/>
              </a:buClr>
              <a:buFont typeface="Arial"/>
              <a:buNone/>
              <a:defRPr sz="16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320"/>
              </a:spcBef>
              <a:buClr>
                <a:schemeClr val="lt1"/>
              </a:buClr>
              <a:buFont typeface="Arial"/>
              <a:buNone/>
              <a:defRPr sz="16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320"/>
              </a:spcBef>
              <a:buClr>
                <a:schemeClr val="lt1"/>
              </a:buClr>
              <a:buFont typeface="Arial"/>
              <a:buNone/>
              <a:defRPr sz="16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1" name="Shape 41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4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buClr>
                <a:schemeClr val="lt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58750" algn="l" rtl="0">
              <a:spcBef>
                <a:spcPts val="400"/>
              </a:spcBef>
              <a:buClr>
                <a:schemeClr val="lt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14300" algn="l" rtl="0">
              <a:spcBef>
                <a:spcPts val="360"/>
              </a:spcBef>
              <a:buClr>
                <a:schemeClr val="lt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27000" algn="l" rtl="0">
              <a:spcBef>
                <a:spcPts val="320"/>
              </a:spcBef>
              <a:buClr>
                <a:schemeClr val="lt1"/>
              </a:buClr>
              <a:buSzPct val="100000"/>
              <a:buFont typeface="Arial"/>
              <a:buChar char="–"/>
              <a:defRPr sz="1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27000" algn="l" rtl="0">
              <a:spcBef>
                <a:spcPts val="320"/>
              </a:spcBef>
              <a:buClr>
                <a:schemeClr val="lt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27000" algn="l" rtl="0">
              <a:spcBef>
                <a:spcPts val="320"/>
              </a:spcBef>
              <a:buClr>
                <a:schemeClr val="lt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27000" algn="l" rtl="0">
              <a:spcBef>
                <a:spcPts val="320"/>
              </a:spcBef>
              <a:buClr>
                <a:schemeClr val="lt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27000" algn="l" rtl="0">
              <a:spcBef>
                <a:spcPts val="320"/>
              </a:spcBef>
              <a:buClr>
                <a:schemeClr val="lt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27000" algn="l" rtl="0">
              <a:spcBef>
                <a:spcPts val="320"/>
              </a:spcBef>
              <a:buClr>
                <a:schemeClr val="lt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4" name="Shape 4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2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hape 46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lt1"/>
              </a:buClr>
              <a:buFont typeface="Calibri"/>
              <a:buNone/>
              <a:defRPr sz="4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8" name="Shape 4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2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2" name="Shape 5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3" name="Shape 5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2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Content with Caption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hape 55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Clr>
                <a:schemeClr val="lt1"/>
              </a:buClr>
              <a:buFont typeface="Calibri"/>
              <a:buNone/>
              <a:defRPr sz="20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56" name="Shape 56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lt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lt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lt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lt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lt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lt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lt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lt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lt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7" name="Shape 57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buClr>
                <a:schemeClr val="lt1"/>
              </a:buClr>
              <a:buFont typeface="Arial"/>
              <a:buNone/>
              <a:defRPr sz="1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240"/>
              </a:spcBef>
              <a:buClr>
                <a:schemeClr val="lt1"/>
              </a:buClr>
              <a:buFont typeface="Arial"/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200"/>
              </a:spcBef>
              <a:buClr>
                <a:schemeClr val="lt1"/>
              </a:buClr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180"/>
              </a:spcBef>
              <a:buClr>
                <a:schemeClr val="lt1"/>
              </a:buClr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180"/>
              </a:spcBef>
              <a:buClr>
                <a:schemeClr val="lt1"/>
              </a:buClr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180"/>
              </a:spcBef>
              <a:buClr>
                <a:schemeClr val="lt1"/>
              </a:buClr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180"/>
              </a:spcBef>
              <a:buClr>
                <a:schemeClr val="lt1"/>
              </a:buClr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180"/>
              </a:spcBef>
              <a:buClr>
                <a:schemeClr val="lt1"/>
              </a:buClr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180"/>
              </a:spcBef>
              <a:buClr>
                <a:schemeClr val="lt1"/>
              </a:buClr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8" name="Shape 5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9" name="Shape 5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0" name="Shape 6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2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Picture with Caption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399" cy="56673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Clr>
                <a:schemeClr val="lt1"/>
              </a:buClr>
              <a:buFont typeface="Calibri"/>
              <a:buNone/>
              <a:defRPr sz="20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63" name="Shape 63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640"/>
              </a:spcBef>
              <a:buClr>
                <a:schemeClr val="lt1"/>
              </a:buClr>
              <a:buFont typeface="Arial"/>
              <a:buNone/>
              <a:defRPr sz="3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560"/>
              </a:spcBef>
              <a:buClr>
                <a:schemeClr val="lt1"/>
              </a:buClr>
              <a:buFont typeface="Arial"/>
              <a:buNone/>
              <a:defRPr sz="2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480"/>
              </a:spcBef>
              <a:buClr>
                <a:schemeClr val="lt1"/>
              </a:buClr>
              <a:buFont typeface="Arial"/>
              <a:buNone/>
              <a:defRPr sz="2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400"/>
              </a:spcBef>
              <a:buClr>
                <a:schemeClr val="lt1"/>
              </a:buClr>
              <a:buFont typeface="Arial"/>
              <a:buNone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400"/>
              </a:spcBef>
              <a:buClr>
                <a:schemeClr val="lt1"/>
              </a:buClr>
              <a:buFont typeface="Arial"/>
              <a:buNone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400"/>
              </a:spcBef>
              <a:buClr>
                <a:schemeClr val="lt1"/>
              </a:buClr>
              <a:buFont typeface="Arial"/>
              <a:buNone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400"/>
              </a:spcBef>
              <a:buClr>
                <a:schemeClr val="lt1"/>
              </a:buClr>
              <a:buFont typeface="Arial"/>
              <a:buNone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400"/>
              </a:spcBef>
              <a:buClr>
                <a:schemeClr val="lt1"/>
              </a:buClr>
              <a:buFont typeface="Arial"/>
              <a:buNone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400"/>
              </a:spcBef>
              <a:buClr>
                <a:schemeClr val="lt1"/>
              </a:buClr>
              <a:buFont typeface="Arial"/>
              <a:buNone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Shape 64"/>
          <p:cNvSpPr txBox="1">
            <a:spLocks noGrp="1"/>
          </p:cNvSpPr>
          <p:nvPr>
            <p:ph type="body" idx="1"/>
          </p:nvPr>
        </p:nvSpPr>
        <p:spPr>
          <a:xfrm>
            <a:off x="1792288" y="5367337"/>
            <a:ext cx="5486399" cy="80486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buClr>
                <a:schemeClr val="lt1"/>
              </a:buClr>
              <a:buFont typeface="Arial"/>
              <a:buNone/>
              <a:defRPr sz="1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240"/>
              </a:spcBef>
              <a:buClr>
                <a:schemeClr val="lt1"/>
              </a:buClr>
              <a:buFont typeface="Arial"/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200"/>
              </a:spcBef>
              <a:buClr>
                <a:schemeClr val="lt1"/>
              </a:buClr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180"/>
              </a:spcBef>
              <a:buClr>
                <a:schemeClr val="lt1"/>
              </a:buClr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180"/>
              </a:spcBef>
              <a:buClr>
                <a:schemeClr val="lt1"/>
              </a:buClr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180"/>
              </a:spcBef>
              <a:buClr>
                <a:schemeClr val="lt1"/>
              </a:buClr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180"/>
              </a:spcBef>
              <a:buClr>
                <a:schemeClr val="lt1"/>
              </a:buClr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180"/>
              </a:spcBef>
              <a:buClr>
                <a:schemeClr val="lt1"/>
              </a:buClr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180"/>
              </a:spcBef>
              <a:buClr>
                <a:schemeClr val="lt1"/>
              </a:buClr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5" name="Shape 6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6" name="Shape 6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7" name="Shape 6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2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0000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lt1"/>
              </a:buClr>
              <a:buFont typeface="Calibri"/>
              <a:buNone/>
              <a:defRPr sz="4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lt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lt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lt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lt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lt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lt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lt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lt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lt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Shape 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Shape 1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2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chemeClr val="lt1"/>
              </a:buClr>
              <a:buSzPct val="25000"/>
              <a:buFont typeface="Calibri"/>
              <a:buNone/>
            </a:pPr>
            <a:r>
              <a:rPr lang="en-US" sz="54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r>
              <a:rPr lang="en-US" sz="5400" b="1" i="0" u="none" strike="noStrike" cap="none" baseline="30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</a:t>
            </a:r>
            <a:r>
              <a:rPr lang="en-US" sz="54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and 2</a:t>
            </a:r>
            <a:r>
              <a:rPr lang="en-US" sz="5400" b="1" i="0" u="none" strike="noStrike" cap="none" baseline="30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nd</a:t>
            </a:r>
            <a:r>
              <a:rPr lang="en-US" sz="54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Samuel</a:t>
            </a:r>
            <a:br>
              <a:rPr lang="en-US" sz="54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54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Dig Site 1</a:t>
            </a:r>
            <a:r>
              <a:rPr lang="en-US" sz="5400" b="1"/>
              <a:t>7</a:t>
            </a:r>
          </a:p>
        </p:txBody>
      </p:sp>
      <p:sp>
        <p:nvSpPr>
          <p:cNvPr id="85" name="Shape 85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799" cy="17526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chemeClr val="lt1"/>
              </a:buClr>
              <a:buSzPct val="25000"/>
              <a:buFont typeface="Arial"/>
              <a:buNone/>
            </a:pPr>
            <a:r>
              <a:rPr lang="en-US" sz="3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Red Level Questions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Shape 138"/>
          <p:cNvSpPr txBox="1">
            <a:spLocks noGrp="1"/>
          </p:cNvSpPr>
          <p:nvPr>
            <p:ph type="title"/>
          </p:nvPr>
        </p:nvSpPr>
        <p:spPr>
          <a:xfrm>
            <a:off x="457200" y="274663"/>
            <a:ext cx="8229600" cy="24636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 algn="l" rtl="0">
              <a:spcBef>
                <a:spcPts val="800"/>
              </a:spcBef>
              <a:buNone/>
            </a:pPr>
            <a:r>
              <a:rPr lang="en-US" sz="4000"/>
              <a:t>Who asked the Lord, “Shall I go and attack the Philistines?” (2 Samuel 5:19)</a:t>
            </a:r>
          </a:p>
        </p:txBody>
      </p:sp>
      <p:sp>
        <p:nvSpPr>
          <p:cNvPr id="139" name="Shape 139"/>
          <p:cNvSpPr txBox="1">
            <a:spLocks noGrp="1"/>
          </p:cNvSpPr>
          <p:nvPr>
            <p:ph type="body" idx="1"/>
          </p:nvPr>
        </p:nvSpPr>
        <p:spPr>
          <a:xfrm>
            <a:off x="457200" y="3054949"/>
            <a:ext cx="8229600" cy="30711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742950" marR="0" lvl="0" indent="-742950" algn="l" rtl="0">
              <a:spcBef>
                <a:spcPts val="800"/>
              </a:spcBef>
              <a:buClr>
                <a:schemeClr val="lt1"/>
              </a:buClr>
              <a:buSzPct val="100000"/>
              <a:buFont typeface="Calibri"/>
              <a:buAutoNum type="arabicPeriod"/>
            </a:pPr>
            <a:r>
              <a:rPr lang="en-US" sz="4000"/>
              <a:t>David</a:t>
            </a:r>
          </a:p>
          <a:p>
            <a:pPr marL="742950" marR="0" lvl="0" indent="-742950" algn="l" rtl="0">
              <a:spcBef>
                <a:spcPts val="800"/>
              </a:spcBef>
              <a:buClr>
                <a:schemeClr val="lt1"/>
              </a:buClr>
              <a:buSzPct val="100000"/>
              <a:buFont typeface="Calibri"/>
              <a:buAutoNum type="arabicPeriod"/>
            </a:pPr>
            <a:r>
              <a:rPr lang="en-US" sz="4000"/>
              <a:t>Samuel</a:t>
            </a:r>
          </a:p>
          <a:p>
            <a:pPr marL="742950" marR="0" lvl="0" indent="-742950" algn="l" rtl="0">
              <a:spcBef>
                <a:spcPts val="800"/>
              </a:spcBef>
              <a:buClr>
                <a:schemeClr val="lt1"/>
              </a:buClr>
              <a:buSzPct val="100000"/>
              <a:buFont typeface="Calibri"/>
              <a:buAutoNum type="arabicPeriod"/>
            </a:pPr>
            <a:r>
              <a:rPr lang="en-US" sz="4000"/>
              <a:t>Nathan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Shape 144"/>
          <p:cNvSpPr txBox="1">
            <a:spLocks noGrp="1"/>
          </p:cNvSpPr>
          <p:nvPr>
            <p:ph type="title"/>
          </p:nvPr>
        </p:nvSpPr>
        <p:spPr>
          <a:xfrm>
            <a:off x="457200" y="274663"/>
            <a:ext cx="8229600" cy="24636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 algn="l" rtl="0">
              <a:spcBef>
                <a:spcPts val="800"/>
              </a:spcBef>
              <a:buNone/>
            </a:pPr>
            <a:r>
              <a:rPr lang="en-US" sz="4000"/>
              <a:t>Who asked the Lord, “Shall I go and attack the Philistines?” (2 Samuel 5:19)</a:t>
            </a:r>
          </a:p>
        </p:txBody>
      </p:sp>
      <p:sp>
        <p:nvSpPr>
          <p:cNvPr id="145" name="Shape 145"/>
          <p:cNvSpPr txBox="1">
            <a:spLocks noGrp="1"/>
          </p:cNvSpPr>
          <p:nvPr>
            <p:ph type="body" idx="1"/>
          </p:nvPr>
        </p:nvSpPr>
        <p:spPr>
          <a:xfrm>
            <a:off x="457200" y="3054949"/>
            <a:ext cx="8229600" cy="30711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742950" marR="0" lvl="0" indent="-742950" algn="l" rtl="0">
              <a:spcBef>
                <a:spcPts val="800"/>
              </a:spcBef>
              <a:buClr>
                <a:srgbClr val="FFFF00"/>
              </a:buClr>
              <a:buSzPct val="100000"/>
              <a:buFont typeface="Calibri"/>
              <a:buAutoNum type="arabicPeriod"/>
            </a:pPr>
            <a:r>
              <a:rPr lang="en-US" sz="4000">
                <a:solidFill>
                  <a:srgbClr val="FFFF00"/>
                </a:solidFill>
              </a:rPr>
              <a:t>David</a:t>
            </a:r>
          </a:p>
          <a:p>
            <a:pPr marL="742950" marR="0" lvl="0" indent="-742950" algn="l" rtl="0">
              <a:spcBef>
                <a:spcPts val="800"/>
              </a:spcBef>
              <a:buClr>
                <a:schemeClr val="lt1"/>
              </a:buClr>
              <a:buSzPct val="100000"/>
              <a:buFont typeface="Calibri"/>
              <a:buAutoNum type="arabicPeriod"/>
            </a:pPr>
            <a:r>
              <a:rPr lang="en-US" sz="4000"/>
              <a:t>Samuel</a:t>
            </a:r>
          </a:p>
          <a:p>
            <a:pPr marL="742950" marR="0" lvl="0" indent="-742950" algn="l" rtl="0">
              <a:spcBef>
                <a:spcPts val="800"/>
              </a:spcBef>
              <a:buClr>
                <a:schemeClr val="lt1"/>
              </a:buClr>
              <a:buSzPct val="100000"/>
              <a:buFont typeface="Calibri"/>
              <a:buAutoNum type="arabicPeriod"/>
            </a:pPr>
            <a:r>
              <a:rPr lang="en-US" sz="4000"/>
              <a:t>Nathan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Shape 150"/>
          <p:cNvSpPr txBox="1">
            <a:spLocks noGrp="1"/>
          </p:cNvSpPr>
          <p:nvPr>
            <p:ph type="title"/>
          </p:nvPr>
        </p:nvSpPr>
        <p:spPr>
          <a:xfrm>
            <a:off x="457200" y="274663"/>
            <a:ext cx="8229600" cy="24636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 algn="l" rtl="0">
              <a:spcBef>
                <a:spcPts val="800"/>
              </a:spcBef>
              <a:buNone/>
            </a:pPr>
            <a:r>
              <a:rPr lang="en-US" sz="4000"/>
              <a:t>Where was the first place David defeated the Philistines as king? (2 Samuel 5:20)</a:t>
            </a:r>
          </a:p>
        </p:txBody>
      </p:sp>
      <p:sp>
        <p:nvSpPr>
          <p:cNvPr id="151" name="Shape 151"/>
          <p:cNvSpPr txBox="1">
            <a:spLocks noGrp="1"/>
          </p:cNvSpPr>
          <p:nvPr>
            <p:ph type="body" idx="1"/>
          </p:nvPr>
        </p:nvSpPr>
        <p:spPr>
          <a:xfrm>
            <a:off x="457200" y="3054949"/>
            <a:ext cx="8229600" cy="30711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742950" marR="0" lvl="0" indent="-742950" algn="l" rtl="0">
              <a:spcBef>
                <a:spcPts val="800"/>
              </a:spcBef>
              <a:buClr>
                <a:schemeClr val="lt1"/>
              </a:buClr>
              <a:buSzPct val="100000"/>
              <a:buFont typeface="Calibri"/>
              <a:buAutoNum type="arabicPeriod"/>
            </a:pPr>
            <a:r>
              <a:rPr lang="en-US" sz="4000"/>
              <a:t>Bethlehem</a:t>
            </a:r>
          </a:p>
          <a:p>
            <a:pPr marL="742950" marR="0" lvl="0" indent="-742950" algn="l" rtl="0">
              <a:spcBef>
                <a:spcPts val="800"/>
              </a:spcBef>
              <a:buClr>
                <a:schemeClr val="lt1"/>
              </a:buClr>
              <a:buSzPct val="100000"/>
              <a:buFont typeface="Calibri"/>
              <a:buAutoNum type="arabicPeriod"/>
            </a:pPr>
            <a:r>
              <a:rPr lang="en-US" sz="4000"/>
              <a:t>Hebron</a:t>
            </a:r>
          </a:p>
          <a:p>
            <a:pPr marL="742950" marR="0" lvl="0" indent="-742950" algn="l" rtl="0">
              <a:spcBef>
                <a:spcPts val="800"/>
              </a:spcBef>
              <a:buClr>
                <a:schemeClr val="lt1"/>
              </a:buClr>
              <a:buSzPct val="100000"/>
              <a:buFont typeface="Calibri"/>
              <a:buAutoNum type="arabicPeriod"/>
            </a:pPr>
            <a:r>
              <a:rPr lang="en-US" sz="4000"/>
              <a:t>Baal Perazim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Shape 156"/>
          <p:cNvSpPr txBox="1">
            <a:spLocks noGrp="1"/>
          </p:cNvSpPr>
          <p:nvPr>
            <p:ph type="title"/>
          </p:nvPr>
        </p:nvSpPr>
        <p:spPr>
          <a:xfrm>
            <a:off x="457200" y="274663"/>
            <a:ext cx="8229600" cy="24636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 algn="l" rtl="0">
              <a:spcBef>
                <a:spcPts val="800"/>
              </a:spcBef>
              <a:buNone/>
            </a:pPr>
            <a:r>
              <a:rPr lang="en-US" sz="4000"/>
              <a:t>Where was the first place David defeated the Philistines as king? (2 Samuel 5:20)</a:t>
            </a:r>
          </a:p>
        </p:txBody>
      </p:sp>
      <p:sp>
        <p:nvSpPr>
          <p:cNvPr id="157" name="Shape 157"/>
          <p:cNvSpPr txBox="1">
            <a:spLocks noGrp="1"/>
          </p:cNvSpPr>
          <p:nvPr>
            <p:ph type="body" idx="1"/>
          </p:nvPr>
        </p:nvSpPr>
        <p:spPr>
          <a:xfrm>
            <a:off x="457200" y="3054949"/>
            <a:ext cx="8229600" cy="30711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742950" marR="0" lvl="0" indent="-742950" algn="l" rtl="0">
              <a:spcBef>
                <a:spcPts val="800"/>
              </a:spcBef>
              <a:buClr>
                <a:schemeClr val="lt1"/>
              </a:buClr>
              <a:buSzPct val="100000"/>
              <a:buFont typeface="Calibri"/>
              <a:buAutoNum type="arabicPeriod"/>
            </a:pPr>
            <a:r>
              <a:rPr lang="en-US" sz="4000"/>
              <a:t>Bethlehem</a:t>
            </a:r>
          </a:p>
          <a:p>
            <a:pPr marL="742950" marR="0" lvl="0" indent="-742950" algn="l" rtl="0">
              <a:spcBef>
                <a:spcPts val="800"/>
              </a:spcBef>
              <a:buClr>
                <a:schemeClr val="lt1"/>
              </a:buClr>
              <a:buSzPct val="100000"/>
              <a:buFont typeface="Calibri"/>
              <a:buAutoNum type="arabicPeriod"/>
            </a:pPr>
            <a:r>
              <a:rPr lang="en-US" sz="4000"/>
              <a:t>Hebron</a:t>
            </a:r>
          </a:p>
          <a:p>
            <a:pPr marL="742950" marR="0" lvl="0" indent="-742950" algn="l" rtl="0">
              <a:spcBef>
                <a:spcPts val="800"/>
              </a:spcBef>
              <a:buClr>
                <a:srgbClr val="FFFF00"/>
              </a:buClr>
              <a:buSzPct val="100000"/>
              <a:buFont typeface="Calibri"/>
              <a:buAutoNum type="arabicPeriod"/>
            </a:pPr>
            <a:r>
              <a:rPr lang="en-US" sz="4000">
                <a:solidFill>
                  <a:srgbClr val="FFFF00"/>
                </a:solidFill>
              </a:rPr>
              <a:t>Baal Perazim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Shape 162"/>
          <p:cNvSpPr txBox="1">
            <a:spLocks noGrp="1"/>
          </p:cNvSpPr>
          <p:nvPr>
            <p:ph type="title"/>
          </p:nvPr>
        </p:nvSpPr>
        <p:spPr>
          <a:xfrm>
            <a:off x="457200" y="274663"/>
            <a:ext cx="8229600" cy="24636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 algn="l" rtl="0">
              <a:spcBef>
                <a:spcPts val="800"/>
              </a:spcBef>
              <a:buNone/>
            </a:pPr>
            <a:r>
              <a:rPr lang="en-US" sz="4000"/>
              <a:t>What did the Philistines abandon in Baal Perazim? (2 Samuel 5:21)</a:t>
            </a:r>
          </a:p>
        </p:txBody>
      </p:sp>
      <p:sp>
        <p:nvSpPr>
          <p:cNvPr id="163" name="Shape 163"/>
          <p:cNvSpPr txBox="1">
            <a:spLocks noGrp="1"/>
          </p:cNvSpPr>
          <p:nvPr>
            <p:ph type="body" idx="1"/>
          </p:nvPr>
        </p:nvSpPr>
        <p:spPr>
          <a:xfrm>
            <a:off x="457200" y="3054949"/>
            <a:ext cx="8229600" cy="30711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742950" marR="0" lvl="0" indent="-742950" algn="l" rtl="0">
              <a:spcBef>
                <a:spcPts val="800"/>
              </a:spcBef>
              <a:buClr>
                <a:schemeClr val="lt1"/>
              </a:buClr>
              <a:buSzPct val="100000"/>
              <a:buFont typeface="Calibri"/>
              <a:buAutoNum type="arabicPeriod"/>
            </a:pPr>
            <a:r>
              <a:rPr lang="en-US" sz="4000"/>
              <a:t>Their food and water</a:t>
            </a:r>
          </a:p>
          <a:p>
            <a:pPr marL="742950" marR="0" lvl="0" indent="-742950" algn="l" rtl="0">
              <a:spcBef>
                <a:spcPts val="800"/>
              </a:spcBef>
              <a:buClr>
                <a:schemeClr val="lt1"/>
              </a:buClr>
              <a:buSzPct val="100000"/>
              <a:buFont typeface="Calibri"/>
              <a:buAutoNum type="arabicPeriod"/>
            </a:pPr>
            <a:r>
              <a:rPr lang="en-US" sz="4000"/>
              <a:t>Their idols</a:t>
            </a:r>
          </a:p>
          <a:p>
            <a:pPr marL="742950" marR="0" lvl="0" indent="-742950" algn="l" rtl="0">
              <a:spcBef>
                <a:spcPts val="800"/>
              </a:spcBef>
              <a:buClr>
                <a:schemeClr val="lt1"/>
              </a:buClr>
              <a:buSzPct val="100000"/>
              <a:buFont typeface="Calibri"/>
              <a:buAutoNum type="arabicPeriod"/>
            </a:pPr>
            <a:r>
              <a:rPr lang="en-US" sz="4000"/>
              <a:t>Their supplies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Shape 168"/>
          <p:cNvSpPr txBox="1">
            <a:spLocks noGrp="1"/>
          </p:cNvSpPr>
          <p:nvPr>
            <p:ph type="title"/>
          </p:nvPr>
        </p:nvSpPr>
        <p:spPr>
          <a:xfrm>
            <a:off x="457200" y="274663"/>
            <a:ext cx="8229600" cy="24636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 algn="l" rtl="0">
              <a:spcBef>
                <a:spcPts val="800"/>
              </a:spcBef>
              <a:buNone/>
            </a:pPr>
            <a:r>
              <a:rPr lang="en-US" sz="4000"/>
              <a:t>What did the Philistines abandon in Baal Perazim? (2 Samuel 5:21)</a:t>
            </a:r>
          </a:p>
        </p:txBody>
      </p:sp>
      <p:sp>
        <p:nvSpPr>
          <p:cNvPr id="169" name="Shape 169"/>
          <p:cNvSpPr txBox="1">
            <a:spLocks noGrp="1"/>
          </p:cNvSpPr>
          <p:nvPr>
            <p:ph type="body" idx="1"/>
          </p:nvPr>
        </p:nvSpPr>
        <p:spPr>
          <a:xfrm>
            <a:off x="457200" y="3054949"/>
            <a:ext cx="8229600" cy="30711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742950" marR="0" lvl="0" indent="-742950" algn="l" rtl="0">
              <a:spcBef>
                <a:spcPts val="800"/>
              </a:spcBef>
              <a:buClr>
                <a:schemeClr val="lt1"/>
              </a:buClr>
              <a:buSzPct val="100000"/>
              <a:buFont typeface="Calibri"/>
              <a:buAutoNum type="arabicPeriod"/>
            </a:pPr>
            <a:r>
              <a:rPr lang="en-US" sz="4000"/>
              <a:t>Their food and water</a:t>
            </a:r>
          </a:p>
          <a:p>
            <a:pPr marL="742950" marR="0" lvl="0" indent="-742950" algn="l" rtl="0">
              <a:spcBef>
                <a:spcPts val="800"/>
              </a:spcBef>
              <a:buClr>
                <a:srgbClr val="FFFF00"/>
              </a:buClr>
              <a:buSzPct val="100000"/>
              <a:buFont typeface="Calibri"/>
              <a:buAutoNum type="arabicPeriod"/>
            </a:pPr>
            <a:r>
              <a:rPr lang="en-US" sz="4000">
                <a:solidFill>
                  <a:srgbClr val="FFFF00"/>
                </a:solidFill>
              </a:rPr>
              <a:t>Their idols</a:t>
            </a:r>
          </a:p>
          <a:p>
            <a:pPr marL="742950" marR="0" lvl="0" indent="-742950" algn="l" rtl="0">
              <a:spcBef>
                <a:spcPts val="800"/>
              </a:spcBef>
              <a:buClr>
                <a:schemeClr val="lt1"/>
              </a:buClr>
              <a:buSzPct val="100000"/>
              <a:buFont typeface="Calibri"/>
              <a:buAutoNum type="arabicPeriod"/>
            </a:pPr>
            <a:r>
              <a:rPr lang="en-US" sz="4000"/>
              <a:t>Their supplies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Shape 174"/>
          <p:cNvSpPr txBox="1">
            <a:spLocks noGrp="1"/>
          </p:cNvSpPr>
          <p:nvPr>
            <p:ph type="title"/>
          </p:nvPr>
        </p:nvSpPr>
        <p:spPr>
          <a:xfrm>
            <a:off x="457200" y="-11"/>
            <a:ext cx="8229600" cy="24636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 algn="l" rtl="0">
              <a:spcBef>
                <a:spcPts val="800"/>
              </a:spcBef>
              <a:buNone/>
            </a:pPr>
            <a:r>
              <a:rPr lang="en-US" sz="4000"/>
              <a:t>How did the Lord answer David the second time David asked if he should attack the Philistines? (2 Samuel 5:23)</a:t>
            </a:r>
          </a:p>
        </p:txBody>
      </p:sp>
      <p:sp>
        <p:nvSpPr>
          <p:cNvPr id="175" name="Shape 175"/>
          <p:cNvSpPr txBox="1">
            <a:spLocks noGrp="1"/>
          </p:cNvSpPr>
          <p:nvPr>
            <p:ph type="body" idx="1"/>
          </p:nvPr>
        </p:nvSpPr>
        <p:spPr>
          <a:xfrm>
            <a:off x="457200" y="2463599"/>
            <a:ext cx="8229600" cy="30711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742950" marR="0" lvl="0" indent="-742950" algn="l" rtl="0">
              <a:spcBef>
                <a:spcPts val="800"/>
              </a:spcBef>
              <a:buClr>
                <a:schemeClr val="lt1"/>
              </a:buClr>
              <a:buSzPct val="100000"/>
              <a:buFont typeface="Calibri"/>
              <a:buAutoNum type="arabicPeriod"/>
            </a:pPr>
            <a:r>
              <a:rPr lang="en-US" sz="4000"/>
              <a:t>“Run to the fortress and hide.”</a:t>
            </a:r>
          </a:p>
          <a:p>
            <a:pPr marL="742950" marR="0" lvl="0" indent="-742950" algn="l" rtl="0">
              <a:spcBef>
                <a:spcPts val="800"/>
              </a:spcBef>
              <a:buClr>
                <a:schemeClr val="lt1"/>
              </a:buClr>
              <a:buSzPct val="100000"/>
              <a:buFont typeface="Calibri"/>
              <a:buAutoNum type="arabicPeriod"/>
            </a:pPr>
            <a:r>
              <a:rPr lang="en-US" sz="4000"/>
              <a:t>“Circle around behind them and attack them in front of the poplar trees.”</a:t>
            </a:r>
          </a:p>
          <a:p>
            <a:pPr marL="742950" marR="0" lvl="0" indent="-742950" algn="l" rtl="0">
              <a:spcBef>
                <a:spcPts val="800"/>
              </a:spcBef>
              <a:buClr>
                <a:schemeClr val="lt1"/>
              </a:buClr>
              <a:buSzPct val="100000"/>
              <a:buFont typeface="Calibri"/>
              <a:buAutoNum type="arabicPeriod"/>
            </a:pPr>
            <a:r>
              <a:rPr lang="en-US" sz="4000"/>
              <a:t>“Send spies into their camp. Then attack them.”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Shape 180"/>
          <p:cNvSpPr txBox="1">
            <a:spLocks noGrp="1"/>
          </p:cNvSpPr>
          <p:nvPr>
            <p:ph type="title"/>
          </p:nvPr>
        </p:nvSpPr>
        <p:spPr>
          <a:xfrm>
            <a:off x="457200" y="-11"/>
            <a:ext cx="8229600" cy="24636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 algn="l" rtl="0">
              <a:spcBef>
                <a:spcPts val="800"/>
              </a:spcBef>
              <a:buNone/>
            </a:pPr>
            <a:r>
              <a:rPr lang="en-US" sz="4000"/>
              <a:t>How did the Lord answer David the second time David asked if he should attack the Philistines? (2 Samuel 5:23)</a:t>
            </a:r>
          </a:p>
        </p:txBody>
      </p:sp>
      <p:sp>
        <p:nvSpPr>
          <p:cNvPr id="181" name="Shape 181"/>
          <p:cNvSpPr txBox="1">
            <a:spLocks noGrp="1"/>
          </p:cNvSpPr>
          <p:nvPr>
            <p:ph type="body" idx="1"/>
          </p:nvPr>
        </p:nvSpPr>
        <p:spPr>
          <a:xfrm>
            <a:off x="457200" y="2463599"/>
            <a:ext cx="8229600" cy="30711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742950" marR="0" lvl="0" indent="-742950" algn="l" rtl="0">
              <a:spcBef>
                <a:spcPts val="800"/>
              </a:spcBef>
              <a:buClr>
                <a:schemeClr val="lt1"/>
              </a:buClr>
              <a:buSzPct val="100000"/>
              <a:buFont typeface="Calibri"/>
              <a:buAutoNum type="arabicPeriod"/>
            </a:pPr>
            <a:r>
              <a:rPr lang="en-US" sz="4000"/>
              <a:t>“Run to the fortress and hide.”</a:t>
            </a:r>
          </a:p>
          <a:p>
            <a:pPr marL="742950" marR="0" lvl="0" indent="-742950" algn="l" rtl="0">
              <a:spcBef>
                <a:spcPts val="800"/>
              </a:spcBef>
              <a:buClr>
                <a:srgbClr val="FFFF00"/>
              </a:buClr>
              <a:buSzPct val="100000"/>
              <a:buFont typeface="Calibri"/>
              <a:buAutoNum type="arabicPeriod"/>
            </a:pPr>
            <a:r>
              <a:rPr lang="en-US" sz="4000">
                <a:solidFill>
                  <a:srgbClr val="FFFF00"/>
                </a:solidFill>
              </a:rPr>
              <a:t>“Circle around behind them and attack them in front of the poplar trees.”</a:t>
            </a:r>
          </a:p>
          <a:p>
            <a:pPr marL="742950" marR="0" lvl="0" indent="-742950" algn="l" rtl="0">
              <a:spcBef>
                <a:spcPts val="800"/>
              </a:spcBef>
              <a:buClr>
                <a:schemeClr val="lt1"/>
              </a:buClr>
              <a:buSzPct val="100000"/>
              <a:buFont typeface="Calibri"/>
              <a:buAutoNum type="arabicPeriod"/>
            </a:pPr>
            <a:r>
              <a:rPr lang="en-US" sz="4000"/>
              <a:t>“Send spies into their camp. Then attack them.”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Shape 186"/>
          <p:cNvSpPr txBox="1">
            <a:spLocks noGrp="1"/>
          </p:cNvSpPr>
          <p:nvPr>
            <p:ph type="title"/>
          </p:nvPr>
        </p:nvSpPr>
        <p:spPr>
          <a:xfrm>
            <a:off x="457200" y="-11"/>
            <a:ext cx="8229600" cy="24636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 algn="l" rtl="0">
              <a:spcBef>
                <a:spcPts val="800"/>
              </a:spcBef>
              <a:buNone/>
            </a:pPr>
            <a:r>
              <a:rPr lang="en-US" sz="4000"/>
              <a:t>Where did the Israelites set the ark of God when they were brining it up from Baalah? (2 Samuel 6:3)</a:t>
            </a:r>
          </a:p>
        </p:txBody>
      </p:sp>
      <p:sp>
        <p:nvSpPr>
          <p:cNvPr id="187" name="Shape 187"/>
          <p:cNvSpPr txBox="1">
            <a:spLocks noGrp="1"/>
          </p:cNvSpPr>
          <p:nvPr>
            <p:ph type="body" idx="1"/>
          </p:nvPr>
        </p:nvSpPr>
        <p:spPr>
          <a:xfrm>
            <a:off x="457200" y="2463599"/>
            <a:ext cx="8229600" cy="30711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742950" marR="0" lvl="0" indent="-742950" algn="l" rtl="0">
              <a:spcBef>
                <a:spcPts val="800"/>
              </a:spcBef>
              <a:buClr>
                <a:schemeClr val="lt1"/>
              </a:buClr>
              <a:buSzPct val="100000"/>
              <a:buFont typeface="Calibri"/>
              <a:buAutoNum type="arabicPeriod"/>
            </a:pPr>
            <a:r>
              <a:rPr lang="en-US" sz="4000"/>
              <a:t>On a new cart</a:t>
            </a:r>
          </a:p>
          <a:p>
            <a:pPr marL="742950" marR="0" lvl="0" indent="-742950" algn="l" rtl="0">
              <a:spcBef>
                <a:spcPts val="800"/>
              </a:spcBef>
              <a:buClr>
                <a:schemeClr val="lt1"/>
              </a:buClr>
              <a:buSzPct val="100000"/>
              <a:buFont typeface="Calibri"/>
              <a:buAutoNum type="arabicPeriod"/>
            </a:pPr>
            <a:r>
              <a:rPr lang="en-US" sz="4000"/>
              <a:t>In a tent</a:t>
            </a:r>
          </a:p>
          <a:p>
            <a:pPr marL="742950" marR="0" lvl="0" indent="-742950" algn="l" rtl="0">
              <a:spcBef>
                <a:spcPts val="800"/>
              </a:spcBef>
              <a:buClr>
                <a:schemeClr val="lt1"/>
              </a:buClr>
              <a:buSzPct val="100000"/>
              <a:buFont typeface="Calibri"/>
              <a:buAutoNum type="arabicPeriod"/>
            </a:pPr>
            <a:r>
              <a:rPr lang="en-US" sz="4000"/>
              <a:t>In the palace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Shape 192"/>
          <p:cNvSpPr txBox="1">
            <a:spLocks noGrp="1"/>
          </p:cNvSpPr>
          <p:nvPr>
            <p:ph type="title"/>
          </p:nvPr>
        </p:nvSpPr>
        <p:spPr>
          <a:xfrm>
            <a:off x="457200" y="-11"/>
            <a:ext cx="8229600" cy="24636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 algn="l" rtl="0">
              <a:spcBef>
                <a:spcPts val="800"/>
              </a:spcBef>
              <a:buNone/>
            </a:pPr>
            <a:r>
              <a:rPr lang="en-US" sz="4000"/>
              <a:t>Where did the Israelites set the ark of God when they were brining it up from Baalah? (2 Samuel 6:3)</a:t>
            </a:r>
          </a:p>
        </p:txBody>
      </p:sp>
      <p:sp>
        <p:nvSpPr>
          <p:cNvPr id="193" name="Shape 193"/>
          <p:cNvSpPr txBox="1">
            <a:spLocks noGrp="1"/>
          </p:cNvSpPr>
          <p:nvPr>
            <p:ph type="body" idx="1"/>
          </p:nvPr>
        </p:nvSpPr>
        <p:spPr>
          <a:xfrm>
            <a:off x="457200" y="2463599"/>
            <a:ext cx="8229600" cy="30711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742950" marR="0" lvl="0" indent="-742950" algn="l" rtl="0">
              <a:spcBef>
                <a:spcPts val="800"/>
              </a:spcBef>
              <a:buClr>
                <a:srgbClr val="FFFF00"/>
              </a:buClr>
              <a:buSzPct val="100000"/>
              <a:buFont typeface="Calibri"/>
              <a:buAutoNum type="arabicPeriod"/>
            </a:pPr>
            <a:r>
              <a:rPr lang="en-US" sz="4000">
                <a:solidFill>
                  <a:srgbClr val="FFFF00"/>
                </a:solidFill>
              </a:rPr>
              <a:t>On a new cart</a:t>
            </a:r>
          </a:p>
          <a:p>
            <a:pPr marL="742950" marR="0" lvl="0" indent="-742950" algn="l" rtl="0">
              <a:spcBef>
                <a:spcPts val="800"/>
              </a:spcBef>
              <a:buClr>
                <a:schemeClr val="lt1"/>
              </a:buClr>
              <a:buSzPct val="100000"/>
              <a:buFont typeface="Calibri"/>
              <a:buAutoNum type="arabicPeriod"/>
            </a:pPr>
            <a:r>
              <a:rPr lang="en-US" sz="4000"/>
              <a:t>In a tent</a:t>
            </a:r>
          </a:p>
          <a:p>
            <a:pPr marL="742950" marR="0" lvl="0" indent="-742950" algn="l" rtl="0">
              <a:spcBef>
                <a:spcPts val="800"/>
              </a:spcBef>
              <a:buClr>
                <a:schemeClr val="lt1"/>
              </a:buClr>
              <a:buSzPct val="100000"/>
              <a:buFont typeface="Calibri"/>
              <a:buAutoNum type="arabicPeriod"/>
            </a:pPr>
            <a:r>
              <a:rPr lang="en-US" sz="4000"/>
              <a:t>In the palace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Shape 90"/>
          <p:cNvSpPr txBox="1">
            <a:spLocks noGrp="1"/>
          </p:cNvSpPr>
          <p:nvPr>
            <p:ph type="title"/>
          </p:nvPr>
        </p:nvSpPr>
        <p:spPr>
          <a:xfrm>
            <a:off x="457200" y="274663"/>
            <a:ext cx="8229600" cy="24636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 algn="l" rtl="0">
              <a:spcBef>
                <a:spcPts val="800"/>
              </a:spcBef>
              <a:buNone/>
            </a:pPr>
            <a:r>
              <a:rPr lang="en-US" sz="4000"/>
              <a:t>What did David Do to the Jebusites? (2 Samuel 5:6-7)</a:t>
            </a:r>
          </a:p>
        </p:txBody>
      </p:sp>
      <p:sp>
        <p:nvSpPr>
          <p:cNvPr id="91" name="Shape 91"/>
          <p:cNvSpPr txBox="1">
            <a:spLocks noGrp="1"/>
          </p:cNvSpPr>
          <p:nvPr>
            <p:ph type="body" idx="1"/>
          </p:nvPr>
        </p:nvSpPr>
        <p:spPr>
          <a:xfrm>
            <a:off x="457200" y="3054949"/>
            <a:ext cx="8229600" cy="30711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742950" marR="0" lvl="0" indent="-742950" algn="l" rtl="0">
              <a:spcBef>
                <a:spcPts val="800"/>
              </a:spcBef>
              <a:buClr>
                <a:schemeClr val="lt1"/>
              </a:buClr>
              <a:buSzPct val="100000"/>
              <a:buFont typeface="Calibri"/>
              <a:buAutoNum type="arabicPeriod"/>
            </a:pPr>
            <a:r>
              <a:rPr lang="en-US" sz="4000"/>
              <a:t>He took away their food and water.</a:t>
            </a:r>
          </a:p>
          <a:p>
            <a:pPr marL="742950" marR="0" lvl="0" indent="-742950" algn="l" rtl="0">
              <a:spcBef>
                <a:spcPts val="800"/>
              </a:spcBef>
              <a:buClr>
                <a:schemeClr val="lt1"/>
              </a:buClr>
              <a:buSzPct val="100000"/>
              <a:buFont typeface="Calibri"/>
              <a:buAutoNum type="arabicPeriod"/>
            </a:pPr>
            <a:r>
              <a:rPr lang="en-US" sz="4000"/>
              <a:t>He captured the fortress of Zion.</a:t>
            </a:r>
          </a:p>
          <a:p>
            <a:pPr marL="742950" marR="0" lvl="0" indent="-742950" algn="l" rtl="0">
              <a:spcBef>
                <a:spcPts val="800"/>
              </a:spcBef>
              <a:buClr>
                <a:schemeClr val="lt1"/>
              </a:buClr>
              <a:buSzPct val="100000"/>
              <a:buFont typeface="Calibri"/>
              <a:buAutoNum type="arabicPeriod"/>
            </a:pPr>
            <a:r>
              <a:rPr lang="en-US" sz="4000"/>
              <a:t>He freed them.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Shape 198"/>
          <p:cNvSpPr txBox="1">
            <a:spLocks noGrp="1"/>
          </p:cNvSpPr>
          <p:nvPr>
            <p:ph type="title"/>
          </p:nvPr>
        </p:nvSpPr>
        <p:spPr>
          <a:xfrm>
            <a:off x="457200" y="-11"/>
            <a:ext cx="8229600" cy="24636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 algn="l" rtl="0">
              <a:spcBef>
                <a:spcPts val="800"/>
              </a:spcBef>
              <a:buNone/>
            </a:pPr>
            <a:r>
              <a:rPr lang="en-US" sz="4000"/>
              <a:t>Where was Ahio walking while he helped guide the cart with the ark of God on it? (2 Samuel 6:4)</a:t>
            </a:r>
          </a:p>
        </p:txBody>
      </p:sp>
      <p:sp>
        <p:nvSpPr>
          <p:cNvPr id="199" name="Shape 199"/>
          <p:cNvSpPr txBox="1">
            <a:spLocks noGrp="1"/>
          </p:cNvSpPr>
          <p:nvPr>
            <p:ph type="body" idx="1"/>
          </p:nvPr>
        </p:nvSpPr>
        <p:spPr>
          <a:xfrm>
            <a:off x="457200" y="2463599"/>
            <a:ext cx="8229600" cy="30711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742950" marR="0" lvl="0" indent="-742950" algn="l" rtl="0">
              <a:spcBef>
                <a:spcPts val="800"/>
              </a:spcBef>
              <a:buClr>
                <a:schemeClr val="lt1"/>
              </a:buClr>
              <a:buSzPct val="100000"/>
              <a:buFont typeface="Calibri"/>
              <a:buAutoNum type="arabicPeriod"/>
            </a:pPr>
            <a:r>
              <a:rPr lang="en-US" sz="4000"/>
              <a:t>In front of the ark</a:t>
            </a:r>
          </a:p>
          <a:p>
            <a:pPr marL="742950" marR="0" lvl="0" indent="-742950" algn="l" rtl="0">
              <a:spcBef>
                <a:spcPts val="800"/>
              </a:spcBef>
              <a:buClr>
                <a:schemeClr val="lt1"/>
              </a:buClr>
              <a:buSzPct val="100000"/>
              <a:buFont typeface="Calibri"/>
              <a:buAutoNum type="arabicPeriod"/>
            </a:pPr>
            <a:r>
              <a:rPr lang="en-US" sz="4000"/>
              <a:t>Behind the ark</a:t>
            </a:r>
          </a:p>
          <a:p>
            <a:pPr marL="742950" marR="0" lvl="0" indent="-742950" algn="l" rtl="0">
              <a:spcBef>
                <a:spcPts val="800"/>
              </a:spcBef>
              <a:buClr>
                <a:schemeClr val="lt1"/>
              </a:buClr>
              <a:buSzPct val="100000"/>
              <a:buFont typeface="Calibri"/>
              <a:buAutoNum type="arabicPeriod"/>
            </a:pPr>
            <a:r>
              <a:rPr lang="en-US" sz="4000"/>
              <a:t>To the left of the ark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Shape 204"/>
          <p:cNvSpPr txBox="1">
            <a:spLocks noGrp="1"/>
          </p:cNvSpPr>
          <p:nvPr>
            <p:ph type="title"/>
          </p:nvPr>
        </p:nvSpPr>
        <p:spPr>
          <a:xfrm>
            <a:off x="457200" y="-11"/>
            <a:ext cx="8229600" cy="24636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 algn="l" rtl="0">
              <a:spcBef>
                <a:spcPts val="800"/>
              </a:spcBef>
              <a:buNone/>
            </a:pPr>
            <a:r>
              <a:rPr lang="en-US" sz="4000"/>
              <a:t>Where was Ahio walking while he helped guide the cart with the ark of God on it? (2 Samuel 6:4)</a:t>
            </a:r>
          </a:p>
        </p:txBody>
      </p:sp>
      <p:sp>
        <p:nvSpPr>
          <p:cNvPr id="205" name="Shape 205"/>
          <p:cNvSpPr txBox="1">
            <a:spLocks noGrp="1"/>
          </p:cNvSpPr>
          <p:nvPr>
            <p:ph type="body" idx="1"/>
          </p:nvPr>
        </p:nvSpPr>
        <p:spPr>
          <a:xfrm>
            <a:off x="457200" y="2463599"/>
            <a:ext cx="8229600" cy="30711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742950" marR="0" lvl="0" indent="-742950" algn="l" rtl="0">
              <a:spcBef>
                <a:spcPts val="800"/>
              </a:spcBef>
              <a:buClr>
                <a:srgbClr val="FFFF00"/>
              </a:buClr>
              <a:buSzPct val="100000"/>
              <a:buFont typeface="Calibri"/>
              <a:buAutoNum type="arabicPeriod"/>
            </a:pPr>
            <a:r>
              <a:rPr lang="en-US" sz="4000">
                <a:solidFill>
                  <a:srgbClr val="FFFF00"/>
                </a:solidFill>
              </a:rPr>
              <a:t>In front of the ark</a:t>
            </a:r>
          </a:p>
          <a:p>
            <a:pPr marL="742950" marR="0" lvl="0" indent="-742950" algn="l" rtl="0">
              <a:spcBef>
                <a:spcPts val="800"/>
              </a:spcBef>
              <a:buClr>
                <a:schemeClr val="lt1"/>
              </a:buClr>
              <a:buSzPct val="100000"/>
              <a:buFont typeface="Calibri"/>
              <a:buAutoNum type="arabicPeriod"/>
            </a:pPr>
            <a:r>
              <a:rPr lang="en-US" sz="4000"/>
              <a:t>Behind the ark</a:t>
            </a:r>
          </a:p>
          <a:p>
            <a:pPr marL="742950" marR="0" lvl="0" indent="-742950" algn="l" rtl="0">
              <a:spcBef>
                <a:spcPts val="800"/>
              </a:spcBef>
              <a:buClr>
                <a:schemeClr val="lt1"/>
              </a:buClr>
              <a:buSzPct val="100000"/>
              <a:buFont typeface="Calibri"/>
              <a:buAutoNum type="arabicPeriod"/>
            </a:pPr>
            <a:r>
              <a:rPr lang="en-US" sz="4000"/>
              <a:t>To the left of the ark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Shape 210"/>
          <p:cNvSpPr txBox="1">
            <a:spLocks noGrp="1"/>
          </p:cNvSpPr>
          <p:nvPr>
            <p:ph type="title"/>
          </p:nvPr>
        </p:nvSpPr>
        <p:spPr>
          <a:xfrm>
            <a:off x="457200" y="-11"/>
            <a:ext cx="8229600" cy="24636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 algn="l" rtl="0">
              <a:spcBef>
                <a:spcPts val="800"/>
              </a:spcBef>
              <a:buNone/>
            </a:pPr>
            <a:r>
              <a:rPr lang="en-US" sz="4000"/>
              <a:t>Who took hold of the ark when the oxen stumbled? (2 Samuel 6:6)</a:t>
            </a:r>
          </a:p>
        </p:txBody>
      </p:sp>
      <p:sp>
        <p:nvSpPr>
          <p:cNvPr id="211" name="Shape 211"/>
          <p:cNvSpPr txBox="1">
            <a:spLocks noGrp="1"/>
          </p:cNvSpPr>
          <p:nvPr>
            <p:ph type="body" idx="1"/>
          </p:nvPr>
        </p:nvSpPr>
        <p:spPr>
          <a:xfrm>
            <a:off x="457200" y="2463599"/>
            <a:ext cx="8229600" cy="30711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742950" marR="0" lvl="0" indent="-742950" algn="l" rtl="0">
              <a:spcBef>
                <a:spcPts val="800"/>
              </a:spcBef>
              <a:buClr>
                <a:schemeClr val="lt1"/>
              </a:buClr>
              <a:buSzPct val="100000"/>
              <a:buFont typeface="Calibri"/>
              <a:buAutoNum type="arabicPeriod"/>
            </a:pPr>
            <a:r>
              <a:rPr lang="en-US" sz="4000"/>
              <a:t>Ahio</a:t>
            </a:r>
          </a:p>
          <a:p>
            <a:pPr marL="742950" marR="0" lvl="0" indent="-742950" algn="l" rtl="0">
              <a:spcBef>
                <a:spcPts val="800"/>
              </a:spcBef>
              <a:buClr>
                <a:schemeClr val="lt1"/>
              </a:buClr>
              <a:buSzPct val="100000"/>
              <a:buFont typeface="Calibri"/>
              <a:buAutoNum type="arabicPeriod"/>
            </a:pPr>
            <a:r>
              <a:rPr lang="en-US" sz="4000"/>
              <a:t>Abinadab</a:t>
            </a:r>
          </a:p>
          <a:p>
            <a:pPr marL="742950" marR="0" lvl="0" indent="-742950" algn="l" rtl="0">
              <a:spcBef>
                <a:spcPts val="800"/>
              </a:spcBef>
              <a:buClr>
                <a:schemeClr val="lt1"/>
              </a:buClr>
              <a:buSzPct val="100000"/>
              <a:buFont typeface="Calibri"/>
              <a:buAutoNum type="arabicPeriod"/>
            </a:pPr>
            <a:r>
              <a:rPr lang="en-US" sz="4000"/>
              <a:t>Uzzah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Shape 216"/>
          <p:cNvSpPr txBox="1">
            <a:spLocks noGrp="1"/>
          </p:cNvSpPr>
          <p:nvPr>
            <p:ph type="title"/>
          </p:nvPr>
        </p:nvSpPr>
        <p:spPr>
          <a:xfrm>
            <a:off x="457200" y="-11"/>
            <a:ext cx="8229600" cy="24636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 algn="l" rtl="0">
              <a:spcBef>
                <a:spcPts val="800"/>
              </a:spcBef>
              <a:buNone/>
            </a:pPr>
            <a:r>
              <a:rPr lang="en-US" sz="4000"/>
              <a:t>Who took hold of the ark when the oxen stumbled? (2 Samuel 6:6)</a:t>
            </a:r>
          </a:p>
        </p:txBody>
      </p:sp>
      <p:sp>
        <p:nvSpPr>
          <p:cNvPr id="217" name="Shape 217"/>
          <p:cNvSpPr txBox="1">
            <a:spLocks noGrp="1"/>
          </p:cNvSpPr>
          <p:nvPr>
            <p:ph type="body" idx="1"/>
          </p:nvPr>
        </p:nvSpPr>
        <p:spPr>
          <a:xfrm>
            <a:off x="457200" y="2463599"/>
            <a:ext cx="8229600" cy="30711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742950" marR="0" lvl="0" indent="-742950" algn="l" rtl="0">
              <a:spcBef>
                <a:spcPts val="800"/>
              </a:spcBef>
              <a:buClr>
                <a:schemeClr val="lt1"/>
              </a:buClr>
              <a:buSzPct val="100000"/>
              <a:buFont typeface="Calibri"/>
              <a:buAutoNum type="arabicPeriod"/>
            </a:pPr>
            <a:r>
              <a:rPr lang="en-US" sz="4000"/>
              <a:t>Ahio</a:t>
            </a:r>
          </a:p>
          <a:p>
            <a:pPr marL="742950" marR="0" lvl="0" indent="-742950" algn="l" rtl="0">
              <a:spcBef>
                <a:spcPts val="800"/>
              </a:spcBef>
              <a:buClr>
                <a:schemeClr val="lt1"/>
              </a:buClr>
              <a:buSzPct val="100000"/>
              <a:buFont typeface="Calibri"/>
              <a:buAutoNum type="arabicPeriod"/>
            </a:pPr>
            <a:r>
              <a:rPr lang="en-US" sz="4000"/>
              <a:t>Abinadab</a:t>
            </a:r>
          </a:p>
          <a:p>
            <a:pPr marL="742950" marR="0" lvl="0" indent="-742950" algn="l" rtl="0">
              <a:spcBef>
                <a:spcPts val="800"/>
              </a:spcBef>
              <a:buClr>
                <a:srgbClr val="FFFF00"/>
              </a:buClr>
              <a:buSzPct val="100000"/>
              <a:buFont typeface="Calibri"/>
              <a:buAutoNum type="arabicPeriod"/>
            </a:pPr>
            <a:r>
              <a:rPr lang="en-US" sz="4000">
                <a:solidFill>
                  <a:srgbClr val="FFFF00"/>
                </a:solidFill>
              </a:rPr>
              <a:t>Uzzah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Shape 222"/>
          <p:cNvSpPr txBox="1">
            <a:spLocks noGrp="1"/>
          </p:cNvSpPr>
          <p:nvPr>
            <p:ph type="title"/>
          </p:nvPr>
        </p:nvSpPr>
        <p:spPr>
          <a:xfrm>
            <a:off x="457200" y="-11"/>
            <a:ext cx="8229600" cy="24636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 algn="l" rtl="0">
              <a:spcBef>
                <a:spcPts val="800"/>
              </a:spcBef>
              <a:buNone/>
            </a:pPr>
            <a:r>
              <a:rPr lang="en-US" sz="4000"/>
              <a:t>What happened to Uzzah after he touched the ark? (2 Samuel 6:6-7)</a:t>
            </a:r>
          </a:p>
        </p:txBody>
      </p:sp>
      <p:sp>
        <p:nvSpPr>
          <p:cNvPr id="223" name="Shape 223"/>
          <p:cNvSpPr txBox="1">
            <a:spLocks noGrp="1"/>
          </p:cNvSpPr>
          <p:nvPr>
            <p:ph type="body" idx="1"/>
          </p:nvPr>
        </p:nvSpPr>
        <p:spPr>
          <a:xfrm>
            <a:off x="457200" y="2463599"/>
            <a:ext cx="8229600" cy="30711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742950" marR="0" lvl="0" indent="-742950" algn="l" rtl="0">
              <a:spcBef>
                <a:spcPts val="800"/>
              </a:spcBef>
              <a:buClr>
                <a:schemeClr val="lt1"/>
              </a:buClr>
              <a:buSzPct val="100000"/>
              <a:buFont typeface="Calibri"/>
              <a:buAutoNum type="arabicPeriod"/>
            </a:pPr>
            <a:r>
              <a:rPr lang="en-US" sz="4000"/>
              <a:t>He had to move away from Israel.</a:t>
            </a:r>
          </a:p>
          <a:p>
            <a:pPr marL="742950" marR="0" lvl="0" indent="-742950" algn="l" rtl="0">
              <a:spcBef>
                <a:spcPts val="800"/>
              </a:spcBef>
              <a:buClr>
                <a:schemeClr val="lt1"/>
              </a:buClr>
              <a:buSzPct val="100000"/>
              <a:buFont typeface="Calibri"/>
              <a:buAutoNum type="arabicPeriod"/>
            </a:pPr>
            <a:r>
              <a:rPr lang="en-US" sz="4000"/>
              <a:t>God struck him down, and he died.</a:t>
            </a:r>
          </a:p>
          <a:p>
            <a:pPr marL="742950" marR="0" lvl="0" indent="-742950" algn="l" rtl="0">
              <a:spcBef>
                <a:spcPts val="800"/>
              </a:spcBef>
              <a:buClr>
                <a:schemeClr val="lt1"/>
              </a:buClr>
              <a:buSzPct val="100000"/>
              <a:buFont typeface="Calibri"/>
              <a:buAutoNum type="arabicPeriod"/>
            </a:pPr>
            <a:r>
              <a:rPr lang="en-US" sz="4000"/>
              <a:t>Nothing happened.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Shape 228"/>
          <p:cNvSpPr txBox="1">
            <a:spLocks noGrp="1"/>
          </p:cNvSpPr>
          <p:nvPr>
            <p:ph type="title"/>
          </p:nvPr>
        </p:nvSpPr>
        <p:spPr>
          <a:xfrm>
            <a:off x="457200" y="-11"/>
            <a:ext cx="8229600" cy="24636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 algn="l" rtl="0">
              <a:spcBef>
                <a:spcPts val="800"/>
              </a:spcBef>
              <a:buNone/>
            </a:pPr>
            <a:r>
              <a:rPr lang="en-US" sz="4000"/>
              <a:t>What happened to Uzzah after he touched the ark? (2 Samuel 6:6-7)</a:t>
            </a:r>
          </a:p>
        </p:txBody>
      </p:sp>
      <p:sp>
        <p:nvSpPr>
          <p:cNvPr id="229" name="Shape 229"/>
          <p:cNvSpPr txBox="1">
            <a:spLocks noGrp="1"/>
          </p:cNvSpPr>
          <p:nvPr>
            <p:ph type="body" idx="1"/>
          </p:nvPr>
        </p:nvSpPr>
        <p:spPr>
          <a:xfrm>
            <a:off x="457200" y="2463599"/>
            <a:ext cx="8229600" cy="30711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742950" marR="0" lvl="0" indent="-742950" algn="l" rtl="0">
              <a:spcBef>
                <a:spcPts val="800"/>
              </a:spcBef>
              <a:buClr>
                <a:schemeClr val="lt1"/>
              </a:buClr>
              <a:buSzPct val="100000"/>
              <a:buFont typeface="Calibri"/>
              <a:buAutoNum type="arabicPeriod"/>
            </a:pPr>
            <a:r>
              <a:rPr lang="en-US" sz="4000"/>
              <a:t>He had to move away from Israel.</a:t>
            </a:r>
          </a:p>
          <a:p>
            <a:pPr marL="742950" marR="0" lvl="0" indent="-742950" algn="l" rtl="0">
              <a:spcBef>
                <a:spcPts val="800"/>
              </a:spcBef>
              <a:buClr>
                <a:srgbClr val="FFFF00"/>
              </a:buClr>
              <a:buSzPct val="100000"/>
              <a:buFont typeface="Calibri"/>
              <a:buAutoNum type="arabicPeriod"/>
            </a:pPr>
            <a:r>
              <a:rPr lang="en-US" sz="4000">
                <a:solidFill>
                  <a:srgbClr val="FFFF00"/>
                </a:solidFill>
              </a:rPr>
              <a:t>God struck him down, and he died.</a:t>
            </a:r>
          </a:p>
          <a:p>
            <a:pPr marL="742950" marR="0" lvl="0" indent="-742950" algn="l" rtl="0">
              <a:spcBef>
                <a:spcPts val="800"/>
              </a:spcBef>
              <a:buClr>
                <a:schemeClr val="lt1"/>
              </a:buClr>
              <a:buSzPct val="100000"/>
              <a:buFont typeface="Calibri"/>
              <a:buAutoNum type="arabicPeriod"/>
            </a:pPr>
            <a:r>
              <a:rPr lang="en-US" sz="4000"/>
              <a:t>Nothing happened.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Shape 234"/>
          <p:cNvSpPr txBox="1">
            <a:spLocks noGrp="1"/>
          </p:cNvSpPr>
          <p:nvPr>
            <p:ph type="title"/>
          </p:nvPr>
        </p:nvSpPr>
        <p:spPr>
          <a:xfrm>
            <a:off x="457200" y="-11"/>
            <a:ext cx="8229600" cy="24636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 algn="l" rtl="0">
              <a:spcBef>
                <a:spcPts val="800"/>
              </a:spcBef>
              <a:buNone/>
            </a:pPr>
            <a:r>
              <a:rPr lang="en-US" sz="4000"/>
              <a:t>What was the place called where Uzzah died? (2 Samuel 6:8)</a:t>
            </a:r>
          </a:p>
        </p:txBody>
      </p:sp>
      <p:sp>
        <p:nvSpPr>
          <p:cNvPr id="235" name="Shape 235"/>
          <p:cNvSpPr txBox="1">
            <a:spLocks noGrp="1"/>
          </p:cNvSpPr>
          <p:nvPr>
            <p:ph type="body" idx="1"/>
          </p:nvPr>
        </p:nvSpPr>
        <p:spPr>
          <a:xfrm>
            <a:off x="457200" y="2463599"/>
            <a:ext cx="8229600" cy="30711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742950" marR="0" lvl="0" indent="-742950" algn="l" rtl="0">
              <a:spcBef>
                <a:spcPts val="800"/>
              </a:spcBef>
              <a:buClr>
                <a:schemeClr val="lt1"/>
              </a:buClr>
              <a:buSzPct val="100000"/>
              <a:buFont typeface="Calibri"/>
              <a:buAutoNum type="arabicPeriod"/>
            </a:pPr>
            <a:r>
              <a:rPr lang="en-US" sz="4000"/>
              <a:t>Obed-Edom</a:t>
            </a:r>
          </a:p>
          <a:p>
            <a:pPr marL="742950" marR="0" lvl="0" indent="-742950" algn="l" rtl="0">
              <a:spcBef>
                <a:spcPts val="800"/>
              </a:spcBef>
              <a:buClr>
                <a:schemeClr val="lt1"/>
              </a:buClr>
              <a:buSzPct val="100000"/>
              <a:buFont typeface="Calibri"/>
              <a:buAutoNum type="arabicPeriod"/>
            </a:pPr>
            <a:r>
              <a:rPr lang="en-US" sz="4000"/>
              <a:t>Perez Uzzah</a:t>
            </a:r>
          </a:p>
          <a:p>
            <a:pPr marL="742950" marR="0" lvl="0" indent="-742950" algn="l" rtl="0">
              <a:spcBef>
                <a:spcPts val="800"/>
              </a:spcBef>
              <a:buClr>
                <a:schemeClr val="lt1"/>
              </a:buClr>
              <a:buSzPct val="100000"/>
              <a:buFont typeface="Calibri"/>
              <a:buAutoNum type="arabicPeriod"/>
            </a:pPr>
            <a:r>
              <a:rPr lang="en-US" sz="4000"/>
              <a:t>Uzzah Moreh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Shape 240"/>
          <p:cNvSpPr txBox="1">
            <a:spLocks noGrp="1"/>
          </p:cNvSpPr>
          <p:nvPr>
            <p:ph type="title"/>
          </p:nvPr>
        </p:nvSpPr>
        <p:spPr>
          <a:xfrm>
            <a:off x="457200" y="-11"/>
            <a:ext cx="8229600" cy="24636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 algn="l" rtl="0">
              <a:spcBef>
                <a:spcPts val="800"/>
              </a:spcBef>
              <a:buNone/>
            </a:pPr>
            <a:r>
              <a:rPr lang="en-US" sz="4000"/>
              <a:t>What was the place called where Uzzah died? (2 Samuel 6:8)</a:t>
            </a:r>
          </a:p>
        </p:txBody>
      </p:sp>
      <p:sp>
        <p:nvSpPr>
          <p:cNvPr id="241" name="Shape 241"/>
          <p:cNvSpPr txBox="1">
            <a:spLocks noGrp="1"/>
          </p:cNvSpPr>
          <p:nvPr>
            <p:ph type="body" idx="1"/>
          </p:nvPr>
        </p:nvSpPr>
        <p:spPr>
          <a:xfrm>
            <a:off x="457200" y="2463599"/>
            <a:ext cx="8229600" cy="30711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742950" marR="0" lvl="0" indent="-742950" algn="l" rtl="0">
              <a:spcBef>
                <a:spcPts val="800"/>
              </a:spcBef>
              <a:buClr>
                <a:schemeClr val="lt1"/>
              </a:buClr>
              <a:buSzPct val="100000"/>
              <a:buFont typeface="Calibri"/>
              <a:buAutoNum type="arabicPeriod"/>
            </a:pPr>
            <a:r>
              <a:rPr lang="en-US" sz="4000"/>
              <a:t>Obed-Edom</a:t>
            </a:r>
          </a:p>
          <a:p>
            <a:pPr marL="742950" marR="0" lvl="0" indent="-742950" algn="l" rtl="0">
              <a:spcBef>
                <a:spcPts val="800"/>
              </a:spcBef>
              <a:buClr>
                <a:srgbClr val="FFFF00"/>
              </a:buClr>
              <a:buSzPct val="100000"/>
              <a:buFont typeface="Calibri"/>
              <a:buAutoNum type="arabicPeriod"/>
            </a:pPr>
            <a:r>
              <a:rPr lang="en-US" sz="4000">
                <a:solidFill>
                  <a:srgbClr val="FFFF00"/>
                </a:solidFill>
              </a:rPr>
              <a:t>Perez Uzzah</a:t>
            </a:r>
          </a:p>
          <a:p>
            <a:pPr marL="742950" marR="0" lvl="0" indent="-742950" algn="l" rtl="0">
              <a:spcBef>
                <a:spcPts val="800"/>
              </a:spcBef>
              <a:buClr>
                <a:schemeClr val="lt1"/>
              </a:buClr>
              <a:buSzPct val="100000"/>
              <a:buFont typeface="Calibri"/>
              <a:buAutoNum type="arabicPeriod"/>
            </a:pPr>
            <a:r>
              <a:rPr lang="en-US" sz="4000"/>
              <a:t>Uzzah Moreh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Shape 246"/>
          <p:cNvSpPr txBox="1">
            <a:spLocks noGrp="1"/>
          </p:cNvSpPr>
          <p:nvPr>
            <p:ph type="title"/>
          </p:nvPr>
        </p:nvSpPr>
        <p:spPr>
          <a:xfrm>
            <a:off x="457200" y="-11"/>
            <a:ext cx="8229600" cy="24636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 algn="l" rtl="0">
              <a:spcBef>
                <a:spcPts val="800"/>
              </a:spcBef>
              <a:buNone/>
            </a:pPr>
            <a:r>
              <a:rPr lang="en-US" sz="4000"/>
              <a:t>How long did the ark of the Lord remain at the house of Obed-Edom? (2 Samuel 6:11)</a:t>
            </a:r>
          </a:p>
        </p:txBody>
      </p:sp>
      <p:sp>
        <p:nvSpPr>
          <p:cNvPr id="247" name="Shape 247"/>
          <p:cNvSpPr txBox="1">
            <a:spLocks noGrp="1"/>
          </p:cNvSpPr>
          <p:nvPr>
            <p:ph type="body" idx="1"/>
          </p:nvPr>
        </p:nvSpPr>
        <p:spPr>
          <a:xfrm>
            <a:off x="457200" y="2463599"/>
            <a:ext cx="8229600" cy="30711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742950" marR="0" lvl="0" indent="-742950" algn="l" rtl="0">
              <a:spcBef>
                <a:spcPts val="800"/>
              </a:spcBef>
              <a:buClr>
                <a:schemeClr val="lt1"/>
              </a:buClr>
              <a:buSzPct val="100000"/>
              <a:buFont typeface="Calibri"/>
              <a:buAutoNum type="arabicPeriod"/>
            </a:pPr>
            <a:r>
              <a:rPr lang="en-US" sz="4000"/>
              <a:t>Three months</a:t>
            </a:r>
          </a:p>
          <a:p>
            <a:pPr marL="742950" marR="0" lvl="0" indent="-742950" algn="l" rtl="0">
              <a:spcBef>
                <a:spcPts val="800"/>
              </a:spcBef>
              <a:buClr>
                <a:schemeClr val="lt1"/>
              </a:buClr>
              <a:buSzPct val="100000"/>
              <a:buFont typeface="Calibri"/>
              <a:buAutoNum type="arabicPeriod"/>
            </a:pPr>
            <a:r>
              <a:rPr lang="en-US" sz="4000"/>
              <a:t>Two years</a:t>
            </a:r>
          </a:p>
          <a:p>
            <a:pPr marL="742950" marR="0" lvl="0" indent="-742950" algn="l" rtl="0">
              <a:spcBef>
                <a:spcPts val="800"/>
              </a:spcBef>
              <a:buClr>
                <a:schemeClr val="lt1"/>
              </a:buClr>
              <a:buSzPct val="100000"/>
              <a:buFont typeface="Calibri"/>
              <a:buAutoNum type="arabicPeriod"/>
            </a:pPr>
            <a:r>
              <a:rPr lang="en-US" sz="4000"/>
              <a:t>One month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Shape 252"/>
          <p:cNvSpPr txBox="1">
            <a:spLocks noGrp="1"/>
          </p:cNvSpPr>
          <p:nvPr>
            <p:ph type="title"/>
          </p:nvPr>
        </p:nvSpPr>
        <p:spPr>
          <a:xfrm>
            <a:off x="457200" y="-11"/>
            <a:ext cx="8229600" cy="24636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 algn="l" rtl="0">
              <a:spcBef>
                <a:spcPts val="800"/>
              </a:spcBef>
              <a:buNone/>
            </a:pPr>
            <a:r>
              <a:rPr lang="en-US" sz="4000"/>
              <a:t>How long did the ark of the Lord remain at the house of Obed-Edom? (2 Samuel 6:11)</a:t>
            </a:r>
          </a:p>
        </p:txBody>
      </p:sp>
      <p:sp>
        <p:nvSpPr>
          <p:cNvPr id="253" name="Shape 253"/>
          <p:cNvSpPr txBox="1">
            <a:spLocks noGrp="1"/>
          </p:cNvSpPr>
          <p:nvPr>
            <p:ph type="body" idx="1"/>
          </p:nvPr>
        </p:nvSpPr>
        <p:spPr>
          <a:xfrm>
            <a:off x="457200" y="2463599"/>
            <a:ext cx="8229600" cy="30711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742950" marR="0" lvl="0" indent="-742950" algn="l" rtl="0">
              <a:spcBef>
                <a:spcPts val="800"/>
              </a:spcBef>
              <a:buClr>
                <a:srgbClr val="FFFF00"/>
              </a:buClr>
              <a:buSzPct val="100000"/>
              <a:buFont typeface="Calibri"/>
              <a:buAutoNum type="arabicPeriod"/>
            </a:pPr>
            <a:r>
              <a:rPr lang="en-US" sz="4000">
                <a:solidFill>
                  <a:srgbClr val="FFFF00"/>
                </a:solidFill>
              </a:rPr>
              <a:t>Three months</a:t>
            </a:r>
          </a:p>
          <a:p>
            <a:pPr marL="742950" marR="0" lvl="0" indent="-742950" algn="l" rtl="0">
              <a:spcBef>
                <a:spcPts val="800"/>
              </a:spcBef>
              <a:buClr>
                <a:schemeClr val="lt1"/>
              </a:buClr>
              <a:buSzPct val="100000"/>
              <a:buFont typeface="Calibri"/>
              <a:buAutoNum type="arabicPeriod"/>
            </a:pPr>
            <a:r>
              <a:rPr lang="en-US" sz="4000"/>
              <a:t>Two years</a:t>
            </a:r>
          </a:p>
          <a:p>
            <a:pPr marL="742950" marR="0" lvl="0" indent="-742950" algn="l" rtl="0">
              <a:spcBef>
                <a:spcPts val="800"/>
              </a:spcBef>
              <a:buClr>
                <a:schemeClr val="lt1"/>
              </a:buClr>
              <a:buSzPct val="100000"/>
              <a:buFont typeface="Calibri"/>
              <a:buAutoNum type="arabicPeriod"/>
            </a:pPr>
            <a:r>
              <a:rPr lang="en-US" sz="4000"/>
              <a:t>One month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>
            <a:spLocks noGrp="1"/>
          </p:cNvSpPr>
          <p:nvPr>
            <p:ph type="title"/>
          </p:nvPr>
        </p:nvSpPr>
        <p:spPr>
          <a:xfrm>
            <a:off x="457200" y="274663"/>
            <a:ext cx="8229600" cy="24636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 algn="l" rtl="0">
              <a:spcBef>
                <a:spcPts val="800"/>
              </a:spcBef>
              <a:buNone/>
            </a:pPr>
            <a:r>
              <a:rPr lang="en-US" sz="4000"/>
              <a:t>What did David Do to the Jebusites? (2 Samuel 5:6-7)</a:t>
            </a:r>
          </a:p>
        </p:txBody>
      </p:sp>
      <p:sp>
        <p:nvSpPr>
          <p:cNvPr id="97" name="Shape 97"/>
          <p:cNvSpPr txBox="1">
            <a:spLocks noGrp="1"/>
          </p:cNvSpPr>
          <p:nvPr>
            <p:ph type="body" idx="1"/>
          </p:nvPr>
        </p:nvSpPr>
        <p:spPr>
          <a:xfrm>
            <a:off x="457200" y="3054949"/>
            <a:ext cx="8229600" cy="30711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742950" marR="0" lvl="0" indent="-742950" algn="l" rtl="0">
              <a:spcBef>
                <a:spcPts val="800"/>
              </a:spcBef>
              <a:buClr>
                <a:schemeClr val="lt1"/>
              </a:buClr>
              <a:buSzPct val="100000"/>
              <a:buFont typeface="Calibri"/>
              <a:buAutoNum type="arabicPeriod"/>
            </a:pPr>
            <a:r>
              <a:rPr lang="en-US" sz="4000"/>
              <a:t>He took away their food and water.</a:t>
            </a:r>
          </a:p>
          <a:p>
            <a:pPr marL="742950" marR="0" lvl="0" indent="-742950" algn="l" rtl="0">
              <a:spcBef>
                <a:spcPts val="800"/>
              </a:spcBef>
              <a:buClr>
                <a:srgbClr val="FFFF00"/>
              </a:buClr>
              <a:buSzPct val="100000"/>
              <a:buFont typeface="Calibri"/>
              <a:buAutoNum type="arabicPeriod"/>
            </a:pPr>
            <a:r>
              <a:rPr lang="en-US" sz="4000">
                <a:solidFill>
                  <a:srgbClr val="FFFF00"/>
                </a:solidFill>
              </a:rPr>
              <a:t>He captured the fortress of Zion.</a:t>
            </a:r>
          </a:p>
          <a:p>
            <a:pPr marL="742950" marR="0" lvl="0" indent="-742950" algn="l" rtl="0">
              <a:spcBef>
                <a:spcPts val="800"/>
              </a:spcBef>
              <a:buClr>
                <a:schemeClr val="lt1"/>
              </a:buClr>
              <a:buSzPct val="100000"/>
              <a:buFont typeface="Calibri"/>
              <a:buAutoNum type="arabicPeriod"/>
            </a:pPr>
            <a:r>
              <a:rPr lang="en-US" sz="4000"/>
              <a:t>He freed them.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Shape 258"/>
          <p:cNvSpPr txBox="1">
            <a:spLocks noGrp="1"/>
          </p:cNvSpPr>
          <p:nvPr>
            <p:ph type="title"/>
          </p:nvPr>
        </p:nvSpPr>
        <p:spPr>
          <a:xfrm>
            <a:off x="457200" y="-11"/>
            <a:ext cx="8229600" cy="24636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 algn="l" rtl="0">
              <a:spcBef>
                <a:spcPts val="800"/>
              </a:spcBef>
              <a:buNone/>
            </a:pPr>
            <a:r>
              <a:rPr lang="en-US" sz="4000"/>
              <a:t>What did David do to the ark when he heard that the Lord had blessed the house of Obed-Edom? (2 Samuel 6:12)</a:t>
            </a:r>
          </a:p>
        </p:txBody>
      </p:sp>
      <p:sp>
        <p:nvSpPr>
          <p:cNvPr id="259" name="Shape 259"/>
          <p:cNvSpPr txBox="1">
            <a:spLocks noGrp="1"/>
          </p:cNvSpPr>
          <p:nvPr>
            <p:ph type="body" idx="1"/>
          </p:nvPr>
        </p:nvSpPr>
        <p:spPr>
          <a:xfrm>
            <a:off x="457200" y="2463599"/>
            <a:ext cx="8229600" cy="30711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742950" marR="0" lvl="0" indent="-742950" algn="l" rtl="0">
              <a:spcBef>
                <a:spcPts val="800"/>
              </a:spcBef>
              <a:buClr>
                <a:schemeClr val="lt1"/>
              </a:buClr>
              <a:buSzPct val="100000"/>
              <a:buFont typeface="Calibri"/>
              <a:buAutoNum type="arabicPeriod"/>
            </a:pPr>
            <a:r>
              <a:rPr lang="en-US" sz="4000"/>
              <a:t>He left it at Obed-Edom’s house.</a:t>
            </a:r>
          </a:p>
          <a:p>
            <a:pPr marL="742950" marR="0" lvl="0" indent="-742950" algn="l" rtl="0">
              <a:spcBef>
                <a:spcPts val="800"/>
              </a:spcBef>
              <a:buClr>
                <a:schemeClr val="lt1"/>
              </a:buClr>
              <a:buSzPct val="100000"/>
              <a:buFont typeface="Calibri"/>
              <a:buAutoNum type="arabicPeriod"/>
            </a:pPr>
            <a:r>
              <a:rPr lang="en-US" sz="4000"/>
              <a:t>He brought it to the City of David with rejoicing.</a:t>
            </a:r>
          </a:p>
          <a:p>
            <a:pPr marL="742950" marR="0" lvl="0" indent="-742950" algn="l" rtl="0">
              <a:spcBef>
                <a:spcPts val="800"/>
              </a:spcBef>
              <a:buClr>
                <a:schemeClr val="lt1"/>
              </a:buClr>
              <a:buSzPct val="100000"/>
              <a:buFont typeface="Calibri"/>
              <a:buAutoNum type="arabicPeriod"/>
            </a:pPr>
            <a:r>
              <a:rPr lang="en-US" sz="4000"/>
              <a:t>He took it to Mount Sinai to worship.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Shape 264"/>
          <p:cNvSpPr txBox="1">
            <a:spLocks noGrp="1"/>
          </p:cNvSpPr>
          <p:nvPr>
            <p:ph type="title"/>
          </p:nvPr>
        </p:nvSpPr>
        <p:spPr>
          <a:xfrm>
            <a:off x="457200" y="-11"/>
            <a:ext cx="8229600" cy="24636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 algn="l" rtl="0">
              <a:spcBef>
                <a:spcPts val="800"/>
              </a:spcBef>
              <a:buNone/>
            </a:pPr>
            <a:r>
              <a:rPr lang="en-US" sz="4000"/>
              <a:t>What did David do to the ark when he heard that the Lord had blessed the house of Obed-Edom? (2 Samuel 6:12)</a:t>
            </a:r>
          </a:p>
        </p:txBody>
      </p:sp>
      <p:sp>
        <p:nvSpPr>
          <p:cNvPr id="265" name="Shape 265"/>
          <p:cNvSpPr txBox="1">
            <a:spLocks noGrp="1"/>
          </p:cNvSpPr>
          <p:nvPr>
            <p:ph type="body" idx="1"/>
          </p:nvPr>
        </p:nvSpPr>
        <p:spPr>
          <a:xfrm>
            <a:off x="457200" y="2463599"/>
            <a:ext cx="8229600" cy="30711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742950" marR="0" lvl="0" indent="-742950" algn="l" rtl="0">
              <a:spcBef>
                <a:spcPts val="800"/>
              </a:spcBef>
              <a:buClr>
                <a:schemeClr val="lt1"/>
              </a:buClr>
              <a:buSzPct val="100000"/>
              <a:buFont typeface="Calibri"/>
              <a:buAutoNum type="arabicPeriod"/>
            </a:pPr>
            <a:r>
              <a:rPr lang="en-US" sz="4000"/>
              <a:t>He left it at Obed-Edom’s house.</a:t>
            </a:r>
          </a:p>
          <a:p>
            <a:pPr marL="742950" marR="0" lvl="0" indent="-742950" algn="l" rtl="0">
              <a:spcBef>
                <a:spcPts val="800"/>
              </a:spcBef>
              <a:buClr>
                <a:srgbClr val="FFFF00"/>
              </a:buClr>
              <a:buSzPct val="100000"/>
              <a:buFont typeface="Calibri"/>
              <a:buAutoNum type="arabicPeriod"/>
            </a:pPr>
            <a:r>
              <a:rPr lang="en-US" sz="4000">
                <a:solidFill>
                  <a:srgbClr val="FFFF00"/>
                </a:solidFill>
              </a:rPr>
              <a:t>He brought it to the City of David with rejoicing.</a:t>
            </a:r>
          </a:p>
          <a:p>
            <a:pPr marL="742950" marR="0" lvl="0" indent="-742950" algn="l" rtl="0">
              <a:spcBef>
                <a:spcPts val="800"/>
              </a:spcBef>
              <a:buClr>
                <a:schemeClr val="lt1"/>
              </a:buClr>
              <a:buSzPct val="100000"/>
              <a:buFont typeface="Calibri"/>
              <a:buAutoNum type="arabicPeriod"/>
            </a:pPr>
            <a:r>
              <a:rPr lang="en-US" sz="4000"/>
              <a:t>He took it to Mount Sinai to worship.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Shape 270"/>
          <p:cNvSpPr txBox="1">
            <a:spLocks noGrp="1"/>
          </p:cNvSpPr>
          <p:nvPr>
            <p:ph type="title"/>
          </p:nvPr>
        </p:nvSpPr>
        <p:spPr>
          <a:xfrm>
            <a:off x="457200" y="-11"/>
            <a:ext cx="8229600" cy="24636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 algn="l" rtl="0">
              <a:spcBef>
                <a:spcPts val="800"/>
              </a:spcBef>
              <a:buNone/>
            </a:pPr>
            <a:r>
              <a:rPr lang="en-US" sz="4000"/>
              <a:t>What was David wearing when he danced before the Lord? (2 Samuel 6:14)</a:t>
            </a:r>
          </a:p>
        </p:txBody>
      </p:sp>
      <p:sp>
        <p:nvSpPr>
          <p:cNvPr id="271" name="Shape 271"/>
          <p:cNvSpPr txBox="1">
            <a:spLocks noGrp="1"/>
          </p:cNvSpPr>
          <p:nvPr>
            <p:ph type="body" idx="1"/>
          </p:nvPr>
        </p:nvSpPr>
        <p:spPr>
          <a:xfrm>
            <a:off x="457200" y="2463599"/>
            <a:ext cx="8229600" cy="30711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742950" marR="0" lvl="0" indent="-742950" algn="l" rtl="0">
              <a:spcBef>
                <a:spcPts val="800"/>
              </a:spcBef>
              <a:buClr>
                <a:schemeClr val="lt1"/>
              </a:buClr>
              <a:buSzPct val="100000"/>
              <a:buFont typeface="Calibri"/>
              <a:buAutoNum type="arabicPeriod"/>
            </a:pPr>
            <a:r>
              <a:rPr lang="en-US" sz="4000"/>
              <a:t>A crown</a:t>
            </a:r>
          </a:p>
          <a:p>
            <a:pPr marL="742950" marR="0" lvl="0" indent="-742950" algn="l" rtl="0">
              <a:spcBef>
                <a:spcPts val="800"/>
              </a:spcBef>
              <a:buClr>
                <a:schemeClr val="lt1"/>
              </a:buClr>
              <a:buSzPct val="100000"/>
              <a:buFont typeface="Calibri"/>
              <a:buAutoNum type="arabicPeriod"/>
            </a:pPr>
            <a:r>
              <a:rPr lang="en-US" sz="4000"/>
              <a:t>A king’s robe</a:t>
            </a:r>
          </a:p>
          <a:p>
            <a:pPr marL="742950" marR="0" lvl="0" indent="-742950" algn="l" rtl="0">
              <a:spcBef>
                <a:spcPts val="800"/>
              </a:spcBef>
              <a:buClr>
                <a:schemeClr val="lt1"/>
              </a:buClr>
              <a:buSzPct val="100000"/>
              <a:buFont typeface="Calibri"/>
              <a:buAutoNum type="arabicPeriod"/>
            </a:pPr>
            <a:r>
              <a:rPr lang="en-US" sz="4000"/>
              <a:t>A linen ephod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" name="Shape 276"/>
          <p:cNvSpPr txBox="1">
            <a:spLocks noGrp="1"/>
          </p:cNvSpPr>
          <p:nvPr>
            <p:ph type="title"/>
          </p:nvPr>
        </p:nvSpPr>
        <p:spPr>
          <a:xfrm>
            <a:off x="457200" y="-11"/>
            <a:ext cx="8229600" cy="24636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 algn="l" rtl="0">
              <a:spcBef>
                <a:spcPts val="800"/>
              </a:spcBef>
              <a:buNone/>
            </a:pPr>
            <a:r>
              <a:rPr lang="en-US" sz="4000"/>
              <a:t>What was David wearing when he danced before the Lord? (2 Samuel 6:14)</a:t>
            </a:r>
          </a:p>
        </p:txBody>
      </p:sp>
      <p:sp>
        <p:nvSpPr>
          <p:cNvPr id="277" name="Shape 277"/>
          <p:cNvSpPr txBox="1">
            <a:spLocks noGrp="1"/>
          </p:cNvSpPr>
          <p:nvPr>
            <p:ph type="body" idx="1"/>
          </p:nvPr>
        </p:nvSpPr>
        <p:spPr>
          <a:xfrm>
            <a:off x="457200" y="2463599"/>
            <a:ext cx="8229600" cy="30711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742950" marR="0" lvl="0" indent="-742950" algn="l" rtl="0">
              <a:spcBef>
                <a:spcPts val="800"/>
              </a:spcBef>
              <a:buClr>
                <a:schemeClr val="lt1"/>
              </a:buClr>
              <a:buSzPct val="100000"/>
              <a:buFont typeface="Calibri"/>
              <a:buAutoNum type="arabicPeriod"/>
            </a:pPr>
            <a:r>
              <a:rPr lang="en-US" sz="4000"/>
              <a:t>A crown</a:t>
            </a:r>
          </a:p>
          <a:p>
            <a:pPr marL="742950" marR="0" lvl="0" indent="-742950" algn="l" rtl="0">
              <a:spcBef>
                <a:spcPts val="800"/>
              </a:spcBef>
              <a:buClr>
                <a:schemeClr val="lt1"/>
              </a:buClr>
              <a:buSzPct val="100000"/>
              <a:buFont typeface="Calibri"/>
              <a:buAutoNum type="arabicPeriod"/>
            </a:pPr>
            <a:r>
              <a:rPr lang="en-US" sz="4000"/>
              <a:t>A king’s robe</a:t>
            </a:r>
          </a:p>
          <a:p>
            <a:pPr marL="742950" marR="0" lvl="0" indent="-742950" algn="l" rtl="0">
              <a:spcBef>
                <a:spcPts val="800"/>
              </a:spcBef>
              <a:buClr>
                <a:srgbClr val="FFFF00"/>
              </a:buClr>
              <a:buSzPct val="100000"/>
              <a:buFont typeface="Calibri"/>
              <a:buAutoNum type="arabicPeriod"/>
            </a:pPr>
            <a:r>
              <a:rPr lang="en-US" sz="4000">
                <a:solidFill>
                  <a:srgbClr val="FFFF00"/>
                </a:solidFill>
              </a:rPr>
              <a:t>A linen ephod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" name="Shape 282"/>
          <p:cNvSpPr txBox="1">
            <a:spLocks noGrp="1"/>
          </p:cNvSpPr>
          <p:nvPr>
            <p:ph type="title"/>
          </p:nvPr>
        </p:nvSpPr>
        <p:spPr>
          <a:xfrm>
            <a:off x="457200" y="-11"/>
            <a:ext cx="8229600" cy="24636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 algn="l" rtl="0">
              <a:spcBef>
                <a:spcPts val="800"/>
              </a:spcBef>
              <a:buNone/>
            </a:pPr>
            <a:r>
              <a:rPr lang="en-US" sz="4000"/>
              <a:t>What noise was made when the ark of the Lord was brought to the City of David? (2 Samuel 6:15)</a:t>
            </a:r>
          </a:p>
        </p:txBody>
      </p:sp>
      <p:sp>
        <p:nvSpPr>
          <p:cNvPr id="283" name="Shape 283"/>
          <p:cNvSpPr txBox="1">
            <a:spLocks noGrp="1"/>
          </p:cNvSpPr>
          <p:nvPr>
            <p:ph type="body" idx="1"/>
          </p:nvPr>
        </p:nvSpPr>
        <p:spPr>
          <a:xfrm>
            <a:off x="457200" y="2463599"/>
            <a:ext cx="8229600" cy="30711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742950" marR="0" lvl="0" indent="-742950" algn="l" rtl="0">
              <a:spcBef>
                <a:spcPts val="800"/>
              </a:spcBef>
              <a:buClr>
                <a:schemeClr val="lt1"/>
              </a:buClr>
              <a:buSzPct val="100000"/>
              <a:buFont typeface="Calibri"/>
              <a:buAutoNum type="arabicPeriod"/>
            </a:pPr>
            <a:r>
              <a:rPr lang="en-US" sz="4000"/>
              <a:t>Shouting and the sound of trumpets</a:t>
            </a:r>
          </a:p>
          <a:p>
            <a:pPr marL="742950" marR="0" lvl="0" indent="-742950" algn="l" rtl="0">
              <a:spcBef>
                <a:spcPts val="800"/>
              </a:spcBef>
              <a:buClr>
                <a:schemeClr val="lt1"/>
              </a:buClr>
              <a:buSzPct val="100000"/>
              <a:buFont typeface="Calibri"/>
              <a:buAutoNum type="arabicPeriod"/>
            </a:pPr>
            <a:r>
              <a:rPr lang="en-US" sz="4000"/>
              <a:t>Booing</a:t>
            </a:r>
          </a:p>
          <a:p>
            <a:pPr marL="742950" marR="0" lvl="0" indent="-742950" algn="l" rtl="0">
              <a:spcBef>
                <a:spcPts val="800"/>
              </a:spcBef>
              <a:buClr>
                <a:schemeClr val="lt1"/>
              </a:buClr>
              <a:buSzPct val="100000"/>
              <a:buFont typeface="Calibri"/>
              <a:buAutoNum type="arabicPeriod"/>
            </a:pPr>
            <a:r>
              <a:rPr lang="en-US" sz="4000"/>
              <a:t>The sound of jars breaking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" name="Shape 288"/>
          <p:cNvSpPr txBox="1">
            <a:spLocks noGrp="1"/>
          </p:cNvSpPr>
          <p:nvPr>
            <p:ph type="title"/>
          </p:nvPr>
        </p:nvSpPr>
        <p:spPr>
          <a:xfrm>
            <a:off x="457200" y="-11"/>
            <a:ext cx="8229600" cy="24636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 algn="l" rtl="0">
              <a:spcBef>
                <a:spcPts val="800"/>
              </a:spcBef>
              <a:buNone/>
            </a:pPr>
            <a:r>
              <a:rPr lang="en-US" sz="4000"/>
              <a:t>What noise was made when the ark of the Lord was brought to the City of David? (2 Samuel 6:15)</a:t>
            </a:r>
          </a:p>
        </p:txBody>
      </p:sp>
      <p:sp>
        <p:nvSpPr>
          <p:cNvPr id="289" name="Shape 289"/>
          <p:cNvSpPr txBox="1">
            <a:spLocks noGrp="1"/>
          </p:cNvSpPr>
          <p:nvPr>
            <p:ph type="body" idx="1"/>
          </p:nvPr>
        </p:nvSpPr>
        <p:spPr>
          <a:xfrm>
            <a:off x="457200" y="2463599"/>
            <a:ext cx="8229600" cy="30711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742950" marR="0" lvl="0" indent="-742950" algn="l" rtl="0">
              <a:spcBef>
                <a:spcPts val="800"/>
              </a:spcBef>
              <a:buClr>
                <a:srgbClr val="FFFF00"/>
              </a:buClr>
              <a:buSzPct val="100000"/>
              <a:buFont typeface="Calibri"/>
              <a:buAutoNum type="arabicPeriod"/>
            </a:pPr>
            <a:r>
              <a:rPr lang="en-US" sz="4000">
                <a:solidFill>
                  <a:srgbClr val="FFFF00"/>
                </a:solidFill>
              </a:rPr>
              <a:t>Shouting and the sound of trumpets</a:t>
            </a:r>
          </a:p>
          <a:p>
            <a:pPr marL="742950" marR="0" lvl="0" indent="-742950" algn="l" rtl="0">
              <a:spcBef>
                <a:spcPts val="800"/>
              </a:spcBef>
              <a:buClr>
                <a:schemeClr val="lt1"/>
              </a:buClr>
              <a:buSzPct val="100000"/>
              <a:buFont typeface="Calibri"/>
              <a:buAutoNum type="arabicPeriod"/>
            </a:pPr>
            <a:r>
              <a:rPr lang="en-US" sz="4000"/>
              <a:t>Booing</a:t>
            </a:r>
          </a:p>
          <a:p>
            <a:pPr marL="742950" marR="0" lvl="0" indent="-742950" algn="l" rtl="0">
              <a:spcBef>
                <a:spcPts val="800"/>
              </a:spcBef>
              <a:buClr>
                <a:schemeClr val="lt1"/>
              </a:buClr>
              <a:buSzPct val="100000"/>
              <a:buFont typeface="Calibri"/>
              <a:buAutoNum type="arabicPeriod"/>
            </a:pPr>
            <a:r>
              <a:rPr lang="en-US" sz="4000"/>
              <a:t>The sound of jars breaking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" name="Shape 294"/>
          <p:cNvSpPr txBox="1">
            <a:spLocks noGrp="1"/>
          </p:cNvSpPr>
          <p:nvPr>
            <p:ph type="title"/>
          </p:nvPr>
        </p:nvSpPr>
        <p:spPr>
          <a:xfrm>
            <a:off x="457200" y="-11"/>
            <a:ext cx="8229600" cy="24636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 algn="l" rtl="0">
              <a:spcBef>
                <a:spcPts val="800"/>
              </a:spcBef>
              <a:buNone/>
            </a:pPr>
            <a:r>
              <a:rPr lang="en-US" sz="4000"/>
              <a:t>Who watched from a window as the ark of God entered the City of David? (2 Samuel 6:16)</a:t>
            </a:r>
          </a:p>
        </p:txBody>
      </p:sp>
      <p:sp>
        <p:nvSpPr>
          <p:cNvPr id="295" name="Shape 295"/>
          <p:cNvSpPr txBox="1">
            <a:spLocks noGrp="1"/>
          </p:cNvSpPr>
          <p:nvPr>
            <p:ph type="body" idx="1"/>
          </p:nvPr>
        </p:nvSpPr>
        <p:spPr>
          <a:xfrm>
            <a:off x="457200" y="2463599"/>
            <a:ext cx="8229600" cy="30711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742950" marR="0" lvl="0" indent="-742950" algn="l" rtl="0">
              <a:spcBef>
                <a:spcPts val="800"/>
              </a:spcBef>
              <a:buClr>
                <a:schemeClr val="lt1"/>
              </a:buClr>
              <a:buSzPct val="100000"/>
              <a:buFont typeface="Calibri"/>
              <a:buAutoNum type="arabicPeriod"/>
            </a:pPr>
            <a:r>
              <a:rPr lang="en-US" sz="4000"/>
              <a:t>Michal</a:t>
            </a:r>
          </a:p>
          <a:p>
            <a:pPr marL="742950" marR="0" lvl="0" indent="-742950" algn="l" rtl="0">
              <a:spcBef>
                <a:spcPts val="800"/>
              </a:spcBef>
              <a:buClr>
                <a:schemeClr val="lt1"/>
              </a:buClr>
              <a:buSzPct val="100000"/>
              <a:buFont typeface="Calibri"/>
              <a:buAutoNum type="arabicPeriod"/>
            </a:pPr>
            <a:r>
              <a:rPr lang="en-US" sz="4000"/>
              <a:t>Abigail</a:t>
            </a:r>
          </a:p>
          <a:p>
            <a:pPr marL="742950" marR="0" lvl="0" indent="-742950" algn="l" rtl="0">
              <a:spcBef>
                <a:spcPts val="800"/>
              </a:spcBef>
              <a:buClr>
                <a:schemeClr val="lt1"/>
              </a:buClr>
              <a:buSzPct val="100000"/>
              <a:buFont typeface="Calibri"/>
              <a:buAutoNum type="arabicPeriod"/>
            </a:pPr>
            <a:r>
              <a:rPr lang="en-US" sz="4000"/>
              <a:t>David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" name="Shape 300"/>
          <p:cNvSpPr txBox="1">
            <a:spLocks noGrp="1"/>
          </p:cNvSpPr>
          <p:nvPr>
            <p:ph type="title"/>
          </p:nvPr>
        </p:nvSpPr>
        <p:spPr>
          <a:xfrm>
            <a:off x="457200" y="-11"/>
            <a:ext cx="8229600" cy="24636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 algn="l" rtl="0">
              <a:spcBef>
                <a:spcPts val="800"/>
              </a:spcBef>
              <a:buNone/>
            </a:pPr>
            <a:r>
              <a:rPr lang="en-US" sz="4000"/>
              <a:t>Who watched from a window as the ark of God entered the City of David? (2 Samuel 6:16)</a:t>
            </a:r>
          </a:p>
        </p:txBody>
      </p:sp>
      <p:sp>
        <p:nvSpPr>
          <p:cNvPr id="301" name="Shape 301"/>
          <p:cNvSpPr txBox="1">
            <a:spLocks noGrp="1"/>
          </p:cNvSpPr>
          <p:nvPr>
            <p:ph type="body" idx="1"/>
          </p:nvPr>
        </p:nvSpPr>
        <p:spPr>
          <a:xfrm>
            <a:off x="457200" y="2463599"/>
            <a:ext cx="8229600" cy="30711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742950" marR="0" lvl="0" indent="-742950" algn="l" rtl="0">
              <a:spcBef>
                <a:spcPts val="800"/>
              </a:spcBef>
              <a:buClr>
                <a:srgbClr val="FFFF00"/>
              </a:buClr>
              <a:buSzPct val="100000"/>
              <a:buFont typeface="Calibri"/>
              <a:buAutoNum type="arabicPeriod"/>
            </a:pPr>
            <a:r>
              <a:rPr lang="en-US" sz="4000">
                <a:solidFill>
                  <a:srgbClr val="FFFF00"/>
                </a:solidFill>
              </a:rPr>
              <a:t>Michal</a:t>
            </a:r>
          </a:p>
          <a:p>
            <a:pPr marL="742950" marR="0" lvl="0" indent="-742950" algn="l" rtl="0">
              <a:spcBef>
                <a:spcPts val="800"/>
              </a:spcBef>
              <a:buClr>
                <a:schemeClr val="lt1"/>
              </a:buClr>
              <a:buSzPct val="100000"/>
              <a:buFont typeface="Calibri"/>
              <a:buAutoNum type="arabicPeriod"/>
            </a:pPr>
            <a:r>
              <a:rPr lang="en-US" sz="4000"/>
              <a:t>Abigail</a:t>
            </a:r>
          </a:p>
          <a:p>
            <a:pPr marL="742950" marR="0" lvl="0" indent="-742950" algn="l" rtl="0">
              <a:spcBef>
                <a:spcPts val="800"/>
              </a:spcBef>
              <a:buClr>
                <a:schemeClr val="lt1"/>
              </a:buClr>
              <a:buSzPct val="100000"/>
              <a:buFont typeface="Calibri"/>
              <a:buAutoNum type="arabicPeriod"/>
            </a:pPr>
            <a:r>
              <a:rPr lang="en-US" sz="4000"/>
              <a:t>David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" name="Shape 306"/>
          <p:cNvSpPr txBox="1">
            <a:spLocks noGrp="1"/>
          </p:cNvSpPr>
          <p:nvPr>
            <p:ph type="title"/>
          </p:nvPr>
        </p:nvSpPr>
        <p:spPr>
          <a:xfrm>
            <a:off x="457200" y="-11"/>
            <a:ext cx="8229600" cy="24636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 algn="l" rtl="0">
              <a:spcBef>
                <a:spcPts val="800"/>
              </a:spcBef>
              <a:buNone/>
            </a:pPr>
            <a:r>
              <a:rPr lang="en-US" sz="4000"/>
              <a:t>Where did the Israelites put the ark when it arrived in the City of David? (2 Samuel 6:17)</a:t>
            </a:r>
          </a:p>
        </p:txBody>
      </p:sp>
      <p:sp>
        <p:nvSpPr>
          <p:cNvPr id="307" name="Shape 307"/>
          <p:cNvSpPr txBox="1">
            <a:spLocks noGrp="1"/>
          </p:cNvSpPr>
          <p:nvPr>
            <p:ph type="body" idx="1"/>
          </p:nvPr>
        </p:nvSpPr>
        <p:spPr>
          <a:xfrm>
            <a:off x="457200" y="2463599"/>
            <a:ext cx="8229600" cy="30711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742950" marR="0" lvl="0" indent="-742950" algn="l" rtl="0">
              <a:spcBef>
                <a:spcPts val="800"/>
              </a:spcBef>
              <a:buClr>
                <a:schemeClr val="lt1"/>
              </a:buClr>
              <a:buSzPct val="100000"/>
              <a:buFont typeface="Calibri"/>
              <a:buAutoNum type="arabicPeriod"/>
            </a:pPr>
            <a:r>
              <a:rPr lang="en-US" sz="4000"/>
              <a:t>In the palace</a:t>
            </a:r>
          </a:p>
          <a:p>
            <a:pPr marL="742950" marR="0" lvl="0" indent="-742950" algn="l" rtl="0">
              <a:spcBef>
                <a:spcPts val="800"/>
              </a:spcBef>
              <a:buClr>
                <a:schemeClr val="lt1"/>
              </a:buClr>
              <a:buSzPct val="100000"/>
              <a:buFont typeface="Calibri"/>
              <a:buAutoNum type="arabicPeriod"/>
            </a:pPr>
            <a:r>
              <a:rPr lang="en-US" sz="4000"/>
              <a:t>In the tent David pitched for it</a:t>
            </a:r>
          </a:p>
          <a:p>
            <a:pPr marL="742950" marR="0" lvl="0" indent="-742950" algn="l" rtl="0">
              <a:spcBef>
                <a:spcPts val="800"/>
              </a:spcBef>
              <a:buClr>
                <a:schemeClr val="lt1"/>
              </a:buClr>
              <a:buSzPct val="100000"/>
              <a:buFont typeface="Calibri"/>
              <a:buAutoNum type="arabicPeriod"/>
            </a:pPr>
            <a:r>
              <a:rPr lang="en-US" sz="4000"/>
              <a:t>In the city square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" name="Shape 312"/>
          <p:cNvSpPr txBox="1">
            <a:spLocks noGrp="1"/>
          </p:cNvSpPr>
          <p:nvPr>
            <p:ph type="title"/>
          </p:nvPr>
        </p:nvSpPr>
        <p:spPr>
          <a:xfrm>
            <a:off x="457200" y="-11"/>
            <a:ext cx="8229600" cy="24636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 algn="l" rtl="0">
              <a:spcBef>
                <a:spcPts val="800"/>
              </a:spcBef>
              <a:buNone/>
            </a:pPr>
            <a:r>
              <a:rPr lang="en-US" sz="4000"/>
              <a:t>Where did the Israelites put the ark when it arrived in the City of David? (2 Samuel 6:17)</a:t>
            </a:r>
          </a:p>
        </p:txBody>
      </p:sp>
      <p:sp>
        <p:nvSpPr>
          <p:cNvPr id="313" name="Shape 313"/>
          <p:cNvSpPr txBox="1">
            <a:spLocks noGrp="1"/>
          </p:cNvSpPr>
          <p:nvPr>
            <p:ph type="body" idx="1"/>
          </p:nvPr>
        </p:nvSpPr>
        <p:spPr>
          <a:xfrm>
            <a:off x="457200" y="2463599"/>
            <a:ext cx="8229600" cy="30711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742950" marR="0" lvl="0" indent="-742950" algn="l" rtl="0">
              <a:spcBef>
                <a:spcPts val="800"/>
              </a:spcBef>
              <a:buClr>
                <a:schemeClr val="lt1"/>
              </a:buClr>
              <a:buSzPct val="100000"/>
              <a:buFont typeface="Calibri"/>
              <a:buAutoNum type="arabicPeriod"/>
            </a:pPr>
            <a:r>
              <a:rPr lang="en-US" sz="4000"/>
              <a:t>In the palace</a:t>
            </a:r>
          </a:p>
          <a:p>
            <a:pPr marL="742950" marR="0" lvl="0" indent="-742950" algn="l" rtl="0">
              <a:spcBef>
                <a:spcPts val="800"/>
              </a:spcBef>
              <a:buClr>
                <a:srgbClr val="FFFF00"/>
              </a:buClr>
              <a:buSzPct val="100000"/>
              <a:buFont typeface="Calibri"/>
              <a:buAutoNum type="arabicPeriod"/>
            </a:pPr>
            <a:r>
              <a:rPr lang="en-US" sz="4000">
                <a:solidFill>
                  <a:srgbClr val="FFFF00"/>
                </a:solidFill>
              </a:rPr>
              <a:t>In the tent David pitched for it</a:t>
            </a:r>
          </a:p>
          <a:p>
            <a:pPr marL="742950" marR="0" lvl="0" indent="-742950" algn="l" rtl="0">
              <a:spcBef>
                <a:spcPts val="800"/>
              </a:spcBef>
              <a:buClr>
                <a:schemeClr val="lt1"/>
              </a:buClr>
              <a:buSzPct val="100000"/>
              <a:buFont typeface="Calibri"/>
              <a:buAutoNum type="arabicPeriod"/>
            </a:pPr>
            <a:r>
              <a:rPr lang="en-US" sz="4000"/>
              <a:t>In the city square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Shape 102"/>
          <p:cNvSpPr txBox="1">
            <a:spLocks noGrp="1"/>
          </p:cNvSpPr>
          <p:nvPr>
            <p:ph type="title"/>
          </p:nvPr>
        </p:nvSpPr>
        <p:spPr>
          <a:xfrm>
            <a:off x="457200" y="274663"/>
            <a:ext cx="8229600" cy="24636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 algn="l" rtl="0">
              <a:spcBef>
                <a:spcPts val="800"/>
              </a:spcBef>
              <a:buNone/>
            </a:pPr>
            <a:r>
              <a:rPr lang="en-US" sz="4000"/>
              <a:t>What was another name for the City of David? (2 Samuel 5:7)</a:t>
            </a:r>
          </a:p>
        </p:txBody>
      </p:sp>
      <p:sp>
        <p:nvSpPr>
          <p:cNvPr id="103" name="Shape 103"/>
          <p:cNvSpPr txBox="1">
            <a:spLocks noGrp="1"/>
          </p:cNvSpPr>
          <p:nvPr>
            <p:ph type="body" idx="1"/>
          </p:nvPr>
        </p:nvSpPr>
        <p:spPr>
          <a:xfrm>
            <a:off x="457200" y="3054949"/>
            <a:ext cx="8229600" cy="30711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742950" marR="0" lvl="0" indent="-742950" algn="l" rtl="0">
              <a:spcBef>
                <a:spcPts val="800"/>
              </a:spcBef>
              <a:buClr>
                <a:schemeClr val="lt1"/>
              </a:buClr>
              <a:buSzPct val="100000"/>
              <a:buFont typeface="Calibri"/>
              <a:buAutoNum type="arabicPeriod"/>
            </a:pPr>
            <a:r>
              <a:rPr lang="en-US" sz="4000"/>
              <a:t>Zion</a:t>
            </a:r>
          </a:p>
          <a:p>
            <a:pPr marL="742950" marR="0" lvl="0" indent="-742950" algn="l" rtl="0">
              <a:spcBef>
                <a:spcPts val="800"/>
              </a:spcBef>
              <a:buClr>
                <a:schemeClr val="lt1"/>
              </a:buClr>
              <a:buSzPct val="100000"/>
              <a:buFont typeface="Calibri"/>
              <a:buAutoNum type="arabicPeriod"/>
            </a:pPr>
            <a:r>
              <a:rPr lang="en-US" sz="4000"/>
              <a:t>Bethlehem</a:t>
            </a:r>
          </a:p>
          <a:p>
            <a:pPr marL="742950" marR="0" lvl="0" indent="-742950" algn="l" rtl="0">
              <a:spcBef>
                <a:spcPts val="800"/>
              </a:spcBef>
              <a:buClr>
                <a:schemeClr val="lt1"/>
              </a:buClr>
              <a:buSzPct val="100000"/>
              <a:buFont typeface="Calibri"/>
              <a:buAutoNum type="arabicPeriod"/>
            </a:pPr>
            <a:r>
              <a:rPr lang="en-US" sz="4000"/>
              <a:t>Hebron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8" name="Shape 318"/>
          <p:cNvSpPr txBox="1">
            <a:spLocks noGrp="1"/>
          </p:cNvSpPr>
          <p:nvPr>
            <p:ph type="title"/>
          </p:nvPr>
        </p:nvSpPr>
        <p:spPr>
          <a:xfrm>
            <a:off x="457200" y="-11"/>
            <a:ext cx="8229600" cy="24636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 algn="l" rtl="0">
              <a:spcBef>
                <a:spcPts val="800"/>
              </a:spcBef>
              <a:buNone/>
            </a:pPr>
            <a:r>
              <a:rPr lang="en-US" sz="4000"/>
              <a:t>What did David do after the ark of God arrived in the tent? (2 Samuel 6:17-18)</a:t>
            </a:r>
          </a:p>
        </p:txBody>
      </p:sp>
      <p:sp>
        <p:nvSpPr>
          <p:cNvPr id="319" name="Shape 319"/>
          <p:cNvSpPr txBox="1">
            <a:spLocks noGrp="1"/>
          </p:cNvSpPr>
          <p:nvPr>
            <p:ph type="body" idx="1"/>
          </p:nvPr>
        </p:nvSpPr>
        <p:spPr>
          <a:xfrm>
            <a:off x="457200" y="2463599"/>
            <a:ext cx="8229600" cy="30711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742950" marR="0" lvl="0" indent="-742950" algn="l" rtl="0">
              <a:spcBef>
                <a:spcPts val="800"/>
              </a:spcBef>
              <a:buClr>
                <a:schemeClr val="lt1"/>
              </a:buClr>
              <a:buSzPct val="100000"/>
              <a:buFont typeface="Calibri"/>
              <a:buAutoNum type="arabicPeriod"/>
            </a:pPr>
            <a:r>
              <a:rPr lang="en-US" sz="4000"/>
              <a:t>He sacrificed to the Lord.</a:t>
            </a:r>
          </a:p>
          <a:p>
            <a:pPr marL="742950" marR="0" lvl="0" indent="-742950" algn="l" rtl="0">
              <a:spcBef>
                <a:spcPts val="800"/>
              </a:spcBef>
              <a:buClr>
                <a:schemeClr val="lt1"/>
              </a:buClr>
              <a:buSzPct val="100000"/>
              <a:buFont typeface="Calibri"/>
              <a:buAutoNum type="arabicPeriod"/>
            </a:pPr>
            <a:r>
              <a:rPr lang="en-US" sz="4000"/>
              <a:t>He blessed the people in the name of the Lord Almighty.</a:t>
            </a:r>
          </a:p>
          <a:p>
            <a:pPr marL="742950" marR="0" lvl="0" indent="-742950" algn="l" rtl="0">
              <a:spcBef>
                <a:spcPts val="800"/>
              </a:spcBef>
              <a:buClr>
                <a:schemeClr val="lt1"/>
              </a:buClr>
              <a:buSzPct val="100000"/>
              <a:buFont typeface="Calibri"/>
              <a:buAutoNum type="arabicPeriod"/>
            </a:pPr>
            <a:r>
              <a:rPr lang="en-US" sz="4000"/>
              <a:t>Both answers are correct.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4" name="Shape 324"/>
          <p:cNvSpPr txBox="1">
            <a:spLocks noGrp="1"/>
          </p:cNvSpPr>
          <p:nvPr>
            <p:ph type="title"/>
          </p:nvPr>
        </p:nvSpPr>
        <p:spPr>
          <a:xfrm>
            <a:off x="457200" y="-11"/>
            <a:ext cx="8229600" cy="24636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 algn="l" rtl="0">
              <a:spcBef>
                <a:spcPts val="800"/>
              </a:spcBef>
              <a:buNone/>
            </a:pPr>
            <a:r>
              <a:rPr lang="en-US" sz="4000"/>
              <a:t>What did David do after the ark of God arrived in the tent? (2 Samuel 6:17-18)</a:t>
            </a:r>
          </a:p>
        </p:txBody>
      </p:sp>
      <p:sp>
        <p:nvSpPr>
          <p:cNvPr id="325" name="Shape 325"/>
          <p:cNvSpPr txBox="1">
            <a:spLocks noGrp="1"/>
          </p:cNvSpPr>
          <p:nvPr>
            <p:ph type="body" idx="1"/>
          </p:nvPr>
        </p:nvSpPr>
        <p:spPr>
          <a:xfrm>
            <a:off x="457200" y="2463599"/>
            <a:ext cx="8229600" cy="30711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742950" marR="0" lvl="0" indent="-742950" algn="l" rtl="0">
              <a:spcBef>
                <a:spcPts val="800"/>
              </a:spcBef>
              <a:buClr>
                <a:schemeClr val="lt1"/>
              </a:buClr>
              <a:buSzPct val="100000"/>
              <a:buFont typeface="Calibri"/>
              <a:buAutoNum type="arabicPeriod"/>
            </a:pPr>
            <a:r>
              <a:rPr lang="en-US" sz="4000"/>
              <a:t>He sacrificed to the Lord.</a:t>
            </a:r>
          </a:p>
          <a:p>
            <a:pPr marL="742950" marR="0" lvl="0" indent="-742950" algn="l" rtl="0">
              <a:spcBef>
                <a:spcPts val="800"/>
              </a:spcBef>
              <a:buClr>
                <a:schemeClr val="lt1"/>
              </a:buClr>
              <a:buSzPct val="100000"/>
              <a:buFont typeface="Calibri"/>
              <a:buAutoNum type="arabicPeriod"/>
            </a:pPr>
            <a:r>
              <a:rPr lang="en-US" sz="4000"/>
              <a:t>He blessed the people in the name of the Lord Almighty.</a:t>
            </a:r>
          </a:p>
          <a:p>
            <a:pPr marL="742950" marR="0" lvl="0" indent="-742950" algn="l" rtl="0">
              <a:spcBef>
                <a:spcPts val="800"/>
              </a:spcBef>
              <a:buClr>
                <a:srgbClr val="FFFF00"/>
              </a:buClr>
              <a:buSzPct val="100000"/>
              <a:buFont typeface="Calibri"/>
              <a:buAutoNum type="arabicPeriod"/>
            </a:pPr>
            <a:r>
              <a:rPr lang="en-US" sz="4000">
                <a:solidFill>
                  <a:srgbClr val="FFFF00"/>
                </a:solidFill>
              </a:rPr>
              <a:t>Both answers are correct.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0" name="Shape 330"/>
          <p:cNvSpPr txBox="1">
            <a:spLocks noGrp="1"/>
          </p:cNvSpPr>
          <p:nvPr>
            <p:ph type="title"/>
          </p:nvPr>
        </p:nvSpPr>
        <p:spPr>
          <a:xfrm>
            <a:off x="457200" y="-11"/>
            <a:ext cx="8229600" cy="24636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 algn="l" rtl="0">
              <a:spcBef>
                <a:spcPts val="800"/>
              </a:spcBef>
              <a:buNone/>
            </a:pPr>
            <a:r>
              <a:rPr lang="en-US" sz="4000"/>
              <a:t>What did David give to each person when the ark of God came to the City of David? (2 Samuel 6:19)</a:t>
            </a:r>
          </a:p>
        </p:txBody>
      </p:sp>
      <p:sp>
        <p:nvSpPr>
          <p:cNvPr id="331" name="Shape 331"/>
          <p:cNvSpPr txBox="1">
            <a:spLocks noGrp="1"/>
          </p:cNvSpPr>
          <p:nvPr>
            <p:ph type="body" idx="1"/>
          </p:nvPr>
        </p:nvSpPr>
        <p:spPr>
          <a:xfrm>
            <a:off x="457200" y="2463599"/>
            <a:ext cx="8229600" cy="30711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742950" marR="0" lvl="0" indent="-742950" algn="l" rtl="0">
              <a:spcBef>
                <a:spcPts val="800"/>
              </a:spcBef>
              <a:buClr>
                <a:schemeClr val="lt1"/>
              </a:buClr>
              <a:buSzPct val="100000"/>
              <a:buFont typeface="Calibri"/>
              <a:buAutoNum type="arabicPeriod"/>
            </a:pPr>
            <a:r>
              <a:rPr lang="en-US" sz="4000"/>
              <a:t>A loaf of bread</a:t>
            </a:r>
          </a:p>
          <a:p>
            <a:pPr marL="742950" marR="0" lvl="0" indent="-742950" algn="l" rtl="0">
              <a:spcBef>
                <a:spcPts val="800"/>
              </a:spcBef>
              <a:buClr>
                <a:schemeClr val="lt1"/>
              </a:buClr>
              <a:buSzPct val="100000"/>
              <a:buFont typeface="Calibri"/>
              <a:buAutoNum type="arabicPeriod"/>
            </a:pPr>
            <a:r>
              <a:rPr lang="en-US" sz="4000"/>
              <a:t>A cake of dates and a cake of raisins</a:t>
            </a:r>
          </a:p>
          <a:p>
            <a:pPr marL="742950" marR="0" lvl="0" indent="-742950" algn="l" rtl="0">
              <a:spcBef>
                <a:spcPts val="800"/>
              </a:spcBef>
              <a:buClr>
                <a:schemeClr val="lt1"/>
              </a:buClr>
              <a:buSzPct val="100000"/>
              <a:buFont typeface="Calibri"/>
              <a:buAutoNum type="arabicPeriod"/>
            </a:pPr>
            <a:r>
              <a:rPr lang="en-US" sz="4000"/>
              <a:t>Both answers are correct.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6" name="Shape 336"/>
          <p:cNvSpPr txBox="1">
            <a:spLocks noGrp="1"/>
          </p:cNvSpPr>
          <p:nvPr>
            <p:ph type="title"/>
          </p:nvPr>
        </p:nvSpPr>
        <p:spPr>
          <a:xfrm>
            <a:off x="457200" y="-11"/>
            <a:ext cx="8229600" cy="24636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 algn="l" rtl="0">
              <a:spcBef>
                <a:spcPts val="800"/>
              </a:spcBef>
              <a:buNone/>
            </a:pPr>
            <a:r>
              <a:rPr lang="en-US" sz="4000"/>
              <a:t>What did David give to each person when the ark of God came to the City of David? (2 Samuel 6:19)</a:t>
            </a:r>
          </a:p>
        </p:txBody>
      </p:sp>
      <p:sp>
        <p:nvSpPr>
          <p:cNvPr id="337" name="Shape 337"/>
          <p:cNvSpPr txBox="1">
            <a:spLocks noGrp="1"/>
          </p:cNvSpPr>
          <p:nvPr>
            <p:ph type="body" idx="1"/>
          </p:nvPr>
        </p:nvSpPr>
        <p:spPr>
          <a:xfrm>
            <a:off x="457200" y="2463599"/>
            <a:ext cx="8229600" cy="30711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742950" marR="0" lvl="0" indent="-742950" algn="l" rtl="0">
              <a:spcBef>
                <a:spcPts val="800"/>
              </a:spcBef>
              <a:buClr>
                <a:schemeClr val="lt1"/>
              </a:buClr>
              <a:buSzPct val="100000"/>
              <a:buFont typeface="Calibri"/>
              <a:buAutoNum type="arabicPeriod"/>
            </a:pPr>
            <a:r>
              <a:rPr lang="en-US" sz="4000"/>
              <a:t>A loaf of bread</a:t>
            </a:r>
          </a:p>
          <a:p>
            <a:pPr marL="742950" marR="0" lvl="0" indent="-742950" algn="l" rtl="0">
              <a:spcBef>
                <a:spcPts val="800"/>
              </a:spcBef>
              <a:buClr>
                <a:schemeClr val="lt1"/>
              </a:buClr>
              <a:buSzPct val="100000"/>
              <a:buFont typeface="Calibri"/>
              <a:buAutoNum type="arabicPeriod"/>
            </a:pPr>
            <a:r>
              <a:rPr lang="en-US" sz="4000"/>
              <a:t>A cake of dates and a cake of raisins</a:t>
            </a:r>
          </a:p>
          <a:p>
            <a:pPr marL="742950" marR="0" lvl="0" indent="-742950" algn="l" rtl="0">
              <a:spcBef>
                <a:spcPts val="800"/>
              </a:spcBef>
              <a:buClr>
                <a:srgbClr val="FFFF00"/>
              </a:buClr>
              <a:buSzPct val="100000"/>
              <a:buFont typeface="Calibri"/>
              <a:buAutoNum type="arabicPeriod"/>
            </a:pPr>
            <a:r>
              <a:rPr lang="en-US" sz="4000">
                <a:solidFill>
                  <a:srgbClr val="FFFF00"/>
                </a:solidFill>
              </a:rPr>
              <a:t>Both answers are correct.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Shape 108"/>
          <p:cNvSpPr txBox="1">
            <a:spLocks noGrp="1"/>
          </p:cNvSpPr>
          <p:nvPr>
            <p:ph type="title"/>
          </p:nvPr>
        </p:nvSpPr>
        <p:spPr>
          <a:xfrm>
            <a:off x="457200" y="274663"/>
            <a:ext cx="8229600" cy="24636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 algn="l" rtl="0">
              <a:spcBef>
                <a:spcPts val="800"/>
              </a:spcBef>
              <a:buNone/>
            </a:pPr>
            <a:r>
              <a:rPr lang="en-US" sz="4000"/>
              <a:t>What was another name for the City of David? (2 Samuel 5:7)</a:t>
            </a:r>
          </a:p>
        </p:txBody>
      </p:sp>
      <p:sp>
        <p:nvSpPr>
          <p:cNvPr id="109" name="Shape 109"/>
          <p:cNvSpPr txBox="1">
            <a:spLocks noGrp="1"/>
          </p:cNvSpPr>
          <p:nvPr>
            <p:ph type="body" idx="1"/>
          </p:nvPr>
        </p:nvSpPr>
        <p:spPr>
          <a:xfrm>
            <a:off x="457200" y="3054949"/>
            <a:ext cx="8229600" cy="30711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742950" marR="0" lvl="0" indent="-742950" algn="l" rtl="0">
              <a:spcBef>
                <a:spcPts val="800"/>
              </a:spcBef>
              <a:buClr>
                <a:srgbClr val="FFFF00"/>
              </a:buClr>
              <a:buSzPct val="100000"/>
              <a:buFont typeface="Calibri"/>
              <a:buAutoNum type="arabicPeriod"/>
            </a:pPr>
            <a:r>
              <a:rPr lang="en-US" sz="4000">
                <a:solidFill>
                  <a:srgbClr val="FFFF00"/>
                </a:solidFill>
              </a:rPr>
              <a:t>Zion</a:t>
            </a:r>
          </a:p>
          <a:p>
            <a:pPr marL="742950" marR="0" lvl="0" indent="-742950" algn="l" rtl="0">
              <a:spcBef>
                <a:spcPts val="800"/>
              </a:spcBef>
              <a:buClr>
                <a:schemeClr val="lt1"/>
              </a:buClr>
              <a:buSzPct val="100000"/>
              <a:buFont typeface="Calibri"/>
              <a:buAutoNum type="arabicPeriod"/>
            </a:pPr>
            <a:r>
              <a:rPr lang="en-US" sz="4000"/>
              <a:t>Bethlehem</a:t>
            </a:r>
          </a:p>
          <a:p>
            <a:pPr marL="742950" marR="0" lvl="0" indent="-742950" algn="l" rtl="0">
              <a:spcBef>
                <a:spcPts val="800"/>
              </a:spcBef>
              <a:buClr>
                <a:schemeClr val="lt1"/>
              </a:buClr>
              <a:buSzPct val="100000"/>
              <a:buFont typeface="Calibri"/>
              <a:buAutoNum type="arabicPeriod"/>
            </a:pPr>
            <a:r>
              <a:rPr lang="en-US" sz="4000"/>
              <a:t>Hebron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Shape 114"/>
          <p:cNvSpPr txBox="1">
            <a:spLocks noGrp="1"/>
          </p:cNvSpPr>
          <p:nvPr>
            <p:ph type="title"/>
          </p:nvPr>
        </p:nvSpPr>
        <p:spPr>
          <a:xfrm>
            <a:off x="457200" y="274663"/>
            <a:ext cx="8229600" cy="24636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 algn="l" rtl="0">
              <a:spcBef>
                <a:spcPts val="800"/>
              </a:spcBef>
              <a:buNone/>
            </a:pPr>
            <a:r>
              <a:rPr lang="en-US" sz="4000"/>
              <a:t>What did King Hiram send to David? (2 Samuel 5:11)</a:t>
            </a:r>
          </a:p>
        </p:txBody>
      </p:sp>
      <p:sp>
        <p:nvSpPr>
          <p:cNvPr id="115" name="Shape 115"/>
          <p:cNvSpPr txBox="1">
            <a:spLocks noGrp="1"/>
          </p:cNvSpPr>
          <p:nvPr>
            <p:ph type="body" idx="1"/>
          </p:nvPr>
        </p:nvSpPr>
        <p:spPr>
          <a:xfrm>
            <a:off x="457200" y="3054949"/>
            <a:ext cx="8229600" cy="30711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742950" marR="0" lvl="0" indent="-742950" algn="l" rtl="0">
              <a:spcBef>
                <a:spcPts val="800"/>
              </a:spcBef>
              <a:buClr>
                <a:schemeClr val="lt1"/>
              </a:buClr>
              <a:buSzPct val="100000"/>
              <a:buFont typeface="Calibri"/>
              <a:buAutoNum type="arabicPeriod"/>
            </a:pPr>
            <a:r>
              <a:rPr lang="en-US" sz="4000"/>
              <a:t>Cedar logs, envoys, carpenters, and stonemasons</a:t>
            </a:r>
          </a:p>
          <a:p>
            <a:pPr marL="742950" marR="0" lvl="0" indent="-742950" algn="l" rtl="0">
              <a:spcBef>
                <a:spcPts val="800"/>
              </a:spcBef>
              <a:buClr>
                <a:schemeClr val="lt1"/>
              </a:buClr>
              <a:buSzPct val="100000"/>
              <a:buFont typeface="Calibri"/>
              <a:buAutoNum type="arabicPeriod"/>
            </a:pPr>
            <a:r>
              <a:rPr lang="en-US" sz="4000"/>
              <a:t>Weapons and food</a:t>
            </a:r>
          </a:p>
          <a:p>
            <a:pPr marL="742950" marR="0" lvl="0" indent="-742950" algn="l" rtl="0">
              <a:spcBef>
                <a:spcPts val="800"/>
              </a:spcBef>
              <a:buClr>
                <a:schemeClr val="lt1"/>
              </a:buClr>
              <a:buSzPct val="100000"/>
              <a:buFont typeface="Calibri"/>
              <a:buAutoNum type="arabicPeriod"/>
            </a:pPr>
            <a:r>
              <a:rPr lang="en-US" sz="4000"/>
              <a:t>Both answers are correct.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Shape 120"/>
          <p:cNvSpPr txBox="1">
            <a:spLocks noGrp="1"/>
          </p:cNvSpPr>
          <p:nvPr>
            <p:ph type="title"/>
          </p:nvPr>
        </p:nvSpPr>
        <p:spPr>
          <a:xfrm>
            <a:off x="457200" y="274663"/>
            <a:ext cx="8229600" cy="24636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 algn="l" rtl="0">
              <a:spcBef>
                <a:spcPts val="800"/>
              </a:spcBef>
              <a:buNone/>
            </a:pPr>
            <a:r>
              <a:rPr lang="en-US" sz="4000"/>
              <a:t>What did King Hiram send to David? (2 Samuel 5:11)</a:t>
            </a:r>
          </a:p>
        </p:txBody>
      </p:sp>
      <p:sp>
        <p:nvSpPr>
          <p:cNvPr id="121" name="Shape 121"/>
          <p:cNvSpPr txBox="1">
            <a:spLocks noGrp="1"/>
          </p:cNvSpPr>
          <p:nvPr>
            <p:ph type="body" idx="1"/>
          </p:nvPr>
        </p:nvSpPr>
        <p:spPr>
          <a:xfrm>
            <a:off x="457200" y="3054949"/>
            <a:ext cx="8229600" cy="30711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742950" marR="0" lvl="0" indent="-742950" algn="l" rtl="0">
              <a:spcBef>
                <a:spcPts val="800"/>
              </a:spcBef>
              <a:buClr>
                <a:srgbClr val="FFFF00"/>
              </a:buClr>
              <a:buSzPct val="100000"/>
              <a:buFont typeface="Calibri"/>
              <a:buAutoNum type="arabicPeriod"/>
            </a:pPr>
            <a:r>
              <a:rPr lang="en-US" sz="4000">
                <a:solidFill>
                  <a:srgbClr val="FFFF00"/>
                </a:solidFill>
              </a:rPr>
              <a:t>Cedar logs, envoys, carpenters, and stonemasons</a:t>
            </a:r>
          </a:p>
          <a:p>
            <a:pPr marL="742950" marR="0" lvl="0" indent="-742950" algn="l" rtl="0">
              <a:spcBef>
                <a:spcPts val="800"/>
              </a:spcBef>
              <a:buClr>
                <a:schemeClr val="lt1"/>
              </a:buClr>
              <a:buSzPct val="100000"/>
              <a:buFont typeface="Calibri"/>
              <a:buAutoNum type="arabicPeriod"/>
            </a:pPr>
            <a:r>
              <a:rPr lang="en-US" sz="4000"/>
              <a:t>Weapons and food</a:t>
            </a:r>
          </a:p>
          <a:p>
            <a:pPr marL="742950" marR="0" lvl="0" indent="-742950" algn="l" rtl="0">
              <a:spcBef>
                <a:spcPts val="800"/>
              </a:spcBef>
              <a:buClr>
                <a:schemeClr val="lt1"/>
              </a:buClr>
              <a:buSzPct val="100000"/>
              <a:buFont typeface="Calibri"/>
              <a:buAutoNum type="arabicPeriod"/>
            </a:pPr>
            <a:r>
              <a:rPr lang="en-US" sz="4000"/>
              <a:t>Both answers are correct.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Shape 126"/>
          <p:cNvSpPr txBox="1">
            <a:spLocks noGrp="1"/>
          </p:cNvSpPr>
          <p:nvPr>
            <p:ph type="title"/>
          </p:nvPr>
        </p:nvSpPr>
        <p:spPr>
          <a:xfrm>
            <a:off x="457200" y="274663"/>
            <a:ext cx="8229600" cy="24636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 algn="l" rtl="0">
              <a:spcBef>
                <a:spcPts val="800"/>
              </a:spcBef>
              <a:buNone/>
            </a:pPr>
            <a:r>
              <a:rPr lang="en-US" sz="4000"/>
              <a:t>What were the names of some of David’s children? (2 Samuel 5:14)</a:t>
            </a:r>
          </a:p>
        </p:txBody>
      </p:sp>
      <p:sp>
        <p:nvSpPr>
          <p:cNvPr id="127" name="Shape 127"/>
          <p:cNvSpPr txBox="1">
            <a:spLocks noGrp="1"/>
          </p:cNvSpPr>
          <p:nvPr>
            <p:ph type="body" idx="1"/>
          </p:nvPr>
        </p:nvSpPr>
        <p:spPr>
          <a:xfrm>
            <a:off x="457200" y="3054949"/>
            <a:ext cx="8229600" cy="30711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742950" marR="0" lvl="0" indent="-742950" algn="l" rtl="0">
              <a:spcBef>
                <a:spcPts val="800"/>
              </a:spcBef>
              <a:buClr>
                <a:schemeClr val="lt1"/>
              </a:buClr>
              <a:buSzPct val="100000"/>
              <a:buFont typeface="Calibri"/>
              <a:buAutoNum type="arabicPeriod"/>
            </a:pPr>
            <a:r>
              <a:rPr lang="en-US" sz="4000"/>
              <a:t>Nathan and Solomon</a:t>
            </a:r>
          </a:p>
          <a:p>
            <a:pPr marL="742950" marR="0" lvl="0" indent="-742950" algn="l" rtl="0">
              <a:spcBef>
                <a:spcPts val="800"/>
              </a:spcBef>
              <a:buClr>
                <a:schemeClr val="lt1"/>
              </a:buClr>
              <a:buSzPct val="100000"/>
              <a:buFont typeface="Calibri"/>
              <a:buAutoNum type="arabicPeriod"/>
            </a:pPr>
            <a:r>
              <a:rPr lang="en-US" sz="4000"/>
              <a:t>Ibhar and Elishua</a:t>
            </a:r>
          </a:p>
          <a:p>
            <a:pPr marL="742950" marR="0" lvl="0" indent="-742950" algn="l" rtl="0">
              <a:spcBef>
                <a:spcPts val="800"/>
              </a:spcBef>
              <a:buClr>
                <a:schemeClr val="lt1"/>
              </a:buClr>
              <a:buSzPct val="100000"/>
              <a:buFont typeface="Calibri"/>
              <a:buAutoNum type="arabicPeriod"/>
            </a:pPr>
            <a:r>
              <a:rPr lang="en-US" sz="4000"/>
              <a:t>Both answers are correct.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Shape 132"/>
          <p:cNvSpPr txBox="1">
            <a:spLocks noGrp="1"/>
          </p:cNvSpPr>
          <p:nvPr>
            <p:ph type="title"/>
          </p:nvPr>
        </p:nvSpPr>
        <p:spPr>
          <a:xfrm>
            <a:off x="457200" y="274663"/>
            <a:ext cx="8229600" cy="24636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 algn="l" rtl="0">
              <a:spcBef>
                <a:spcPts val="800"/>
              </a:spcBef>
              <a:buNone/>
            </a:pPr>
            <a:r>
              <a:rPr lang="en-US" sz="4000"/>
              <a:t>What were the names of some of David’s children? (2 Samuel 5:14)</a:t>
            </a:r>
          </a:p>
        </p:txBody>
      </p:sp>
      <p:sp>
        <p:nvSpPr>
          <p:cNvPr id="133" name="Shape 133"/>
          <p:cNvSpPr txBox="1">
            <a:spLocks noGrp="1"/>
          </p:cNvSpPr>
          <p:nvPr>
            <p:ph type="body" idx="1"/>
          </p:nvPr>
        </p:nvSpPr>
        <p:spPr>
          <a:xfrm>
            <a:off x="457200" y="3054949"/>
            <a:ext cx="8229600" cy="30711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742950" marR="0" lvl="0" indent="-742950" algn="l" rtl="0">
              <a:spcBef>
                <a:spcPts val="800"/>
              </a:spcBef>
              <a:buClr>
                <a:schemeClr val="lt1"/>
              </a:buClr>
              <a:buSzPct val="100000"/>
              <a:buFont typeface="Calibri"/>
              <a:buAutoNum type="arabicPeriod"/>
            </a:pPr>
            <a:r>
              <a:rPr lang="en-US" sz="4000"/>
              <a:t>Nathan and Solomon</a:t>
            </a:r>
          </a:p>
          <a:p>
            <a:pPr marL="742950" marR="0" lvl="0" indent="-742950" algn="l" rtl="0">
              <a:spcBef>
                <a:spcPts val="800"/>
              </a:spcBef>
              <a:buClr>
                <a:schemeClr val="lt1"/>
              </a:buClr>
              <a:buSzPct val="100000"/>
              <a:buFont typeface="Calibri"/>
              <a:buAutoNum type="arabicPeriod"/>
            </a:pPr>
            <a:r>
              <a:rPr lang="en-US" sz="4000"/>
              <a:t>Ibhar and Elishua</a:t>
            </a:r>
          </a:p>
          <a:p>
            <a:pPr marL="742950" marR="0" lvl="0" indent="-742950" algn="l" rtl="0">
              <a:spcBef>
                <a:spcPts val="800"/>
              </a:spcBef>
              <a:buClr>
                <a:srgbClr val="FFFF00"/>
              </a:buClr>
              <a:buSzPct val="100000"/>
              <a:buFont typeface="Calibri"/>
              <a:buAutoNum type="arabicPeriod"/>
            </a:pPr>
            <a:r>
              <a:rPr lang="en-US" sz="4000">
                <a:solidFill>
                  <a:srgbClr val="FFFF00"/>
                </a:solidFill>
              </a:rPr>
              <a:t>Both answers are correct.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1309</Words>
  <Application>Microsoft Office PowerPoint</Application>
  <PresentationFormat>On-screen Show (4:3)</PresentationFormat>
  <Paragraphs>170</Paragraphs>
  <Slides>43</Slides>
  <Notes>43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43</vt:i4>
      </vt:variant>
    </vt:vector>
  </HeadingPairs>
  <TitlesOfParts>
    <vt:vector size="46" baseType="lpstr">
      <vt:lpstr>Arial</vt:lpstr>
      <vt:lpstr>Calibri</vt:lpstr>
      <vt:lpstr>1_Office Theme</vt:lpstr>
      <vt:lpstr>1st and 2nd Samuel Dig Site 17</vt:lpstr>
      <vt:lpstr>What did David Do to the Jebusites? (2 Samuel 5:6-7)</vt:lpstr>
      <vt:lpstr>What did David Do to the Jebusites? (2 Samuel 5:6-7)</vt:lpstr>
      <vt:lpstr>What was another name for the City of David? (2 Samuel 5:7)</vt:lpstr>
      <vt:lpstr>What was another name for the City of David? (2 Samuel 5:7)</vt:lpstr>
      <vt:lpstr>What did King Hiram send to David? (2 Samuel 5:11)</vt:lpstr>
      <vt:lpstr>What did King Hiram send to David? (2 Samuel 5:11)</vt:lpstr>
      <vt:lpstr>What were the names of some of David’s children? (2 Samuel 5:14)</vt:lpstr>
      <vt:lpstr>What were the names of some of David’s children? (2 Samuel 5:14)</vt:lpstr>
      <vt:lpstr>Who asked the Lord, “Shall I go and attack the Philistines?” (2 Samuel 5:19)</vt:lpstr>
      <vt:lpstr>Who asked the Lord, “Shall I go and attack the Philistines?” (2 Samuel 5:19)</vt:lpstr>
      <vt:lpstr>Where was the first place David defeated the Philistines as king? (2 Samuel 5:20)</vt:lpstr>
      <vt:lpstr>Where was the first place David defeated the Philistines as king? (2 Samuel 5:20)</vt:lpstr>
      <vt:lpstr>What did the Philistines abandon in Baal Perazim? (2 Samuel 5:21)</vt:lpstr>
      <vt:lpstr>What did the Philistines abandon in Baal Perazim? (2 Samuel 5:21)</vt:lpstr>
      <vt:lpstr>How did the Lord answer David the second time David asked if he should attack the Philistines? (2 Samuel 5:23)</vt:lpstr>
      <vt:lpstr>How did the Lord answer David the second time David asked if he should attack the Philistines? (2 Samuel 5:23)</vt:lpstr>
      <vt:lpstr>Where did the Israelites set the ark of God when they were brining it up from Baalah? (2 Samuel 6:3)</vt:lpstr>
      <vt:lpstr>Where did the Israelites set the ark of God when they were brining it up from Baalah? (2 Samuel 6:3)</vt:lpstr>
      <vt:lpstr>Where was Ahio walking while he helped guide the cart with the ark of God on it? (2 Samuel 6:4)</vt:lpstr>
      <vt:lpstr>Where was Ahio walking while he helped guide the cart with the ark of God on it? (2 Samuel 6:4)</vt:lpstr>
      <vt:lpstr>Who took hold of the ark when the oxen stumbled? (2 Samuel 6:6)</vt:lpstr>
      <vt:lpstr>Who took hold of the ark when the oxen stumbled? (2 Samuel 6:6)</vt:lpstr>
      <vt:lpstr>What happened to Uzzah after he touched the ark? (2 Samuel 6:6-7)</vt:lpstr>
      <vt:lpstr>What happened to Uzzah after he touched the ark? (2 Samuel 6:6-7)</vt:lpstr>
      <vt:lpstr>What was the place called where Uzzah died? (2 Samuel 6:8)</vt:lpstr>
      <vt:lpstr>What was the place called where Uzzah died? (2 Samuel 6:8)</vt:lpstr>
      <vt:lpstr>How long did the ark of the Lord remain at the house of Obed-Edom? (2 Samuel 6:11)</vt:lpstr>
      <vt:lpstr>How long did the ark of the Lord remain at the house of Obed-Edom? (2 Samuel 6:11)</vt:lpstr>
      <vt:lpstr>What did David do to the ark when he heard that the Lord had blessed the house of Obed-Edom? (2 Samuel 6:12)</vt:lpstr>
      <vt:lpstr>What did David do to the ark when he heard that the Lord had blessed the house of Obed-Edom? (2 Samuel 6:12)</vt:lpstr>
      <vt:lpstr>What was David wearing when he danced before the Lord? (2 Samuel 6:14)</vt:lpstr>
      <vt:lpstr>What was David wearing when he danced before the Lord? (2 Samuel 6:14)</vt:lpstr>
      <vt:lpstr>What noise was made when the ark of the Lord was brought to the City of David? (2 Samuel 6:15)</vt:lpstr>
      <vt:lpstr>What noise was made when the ark of the Lord was brought to the City of David? (2 Samuel 6:15)</vt:lpstr>
      <vt:lpstr>Who watched from a window as the ark of God entered the City of David? (2 Samuel 6:16)</vt:lpstr>
      <vt:lpstr>Who watched from a window as the ark of God entered the City of David? (2 Samuel 6:16)</vt:lpstr>
      <vt:lpstr>Where did the Israelites put the ark when it arrived in the City of David? (2 Samuel 6:17)</vt:lpstr>
      <vt:lpstr>Where did the Israelites put the ark when it arrived in the City of David? (2 Samuel 6:17)</vt:lpstr>
      <vt:lpstr>What did David do after the ark of God arrived in the tent? (2 Samuel 6:17-18)</vt:lpstr>
      <vt:lpstr>What did David do after the ark of God arrived in the tent? (2 Samuel 6:17-18)</vt:lpstr>
      <vt:lpstr>What did David give to each person when the ark of God came to the City of David? (2 Samuel 6:19)</vt:lpstr>
      <vt:lpstr>What did David give to each person when the ark of God came to the City of David? (2 Samuel 6:19)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1st and 2nd Samuel Dig Site 17</dc:title>
  <cp:lastModifiedBy>Ken Stoll</cp:lastModifiedBy>
  <cp:revision>1</cp:revision>
  <dcterms:modified xsi:type="dcterms:W3CDTF">2017-01-12T01:46:33Z</dcterms:modified>
</cp:coreProperties>
</file>