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1</a:t>
            </a:r>
            <a:r>
              <a:rPr lang="en-US" sz="6000" b="1" baseline="30000" dirty="0"/>
              <a:t>st</a:t>
            </a:r>
            <a:r>
              <a:rPr lang="en-US" sz="6000" b="1" dirty="0"/>
              <a:t> and 2</a:t>
            </a:r>
            <a:r>
              <a:rPr lang="en-US" sz="6000" b="1" baseline="30000" dirty="0"/>
              <a:t>nd</a:t>
            </a:r>
            <a:r>
              <a:rPr lang="en-US" sz="6000" b="1" dirty="0"/>
              <a:t> Samuel</a:t>
            </a:r>
            <a:br>
              <a:rPr lang="en-US" sz="6000" b="1" dirty="0"/>
            </a:br>
            <a:r>
              <a:rPr lang="en-US" sz="6000" b="1" dirty="0"/>
              <a:t>Dig Site 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/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the name of the Amalekite king?  (15:8)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Jabin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Ramses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Agag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38826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the name of the Amalekite king?  (15:8)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Jabin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Ramses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C000"/>
                </a:solidFill>
              </a:rPr>
              <a:t>Agag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7627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do with King </a:t>
            </a:r>
            <a:r>
              <a:rPr lang="en-US" dirty="0" err="1" smtClean="0"/>
              <a:t>Agag</a:t>
            </a:r>
            <a:r>
              <a:rPr lang="en-US" dirty="0" smtClean="0"/>
              <a:t>?  (15:8)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killed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took him alive.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sent him to be a slave in Canaan.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84574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do with King </a:t>
            </a:r>
            <a:r>
              <a:rPr lang="en-US" dirty="0" err="1" smtClean="0"/>
              <a:t>Agag</a:t>
            </a:r>
            <a:r>
              <a:rPr lang="en-US" dirty="0" smtClean="0"/>
              <a:t>?  (15:8)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killed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He took him alive.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sent him to be a slave in Canaan.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34596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After the Israelites fought the Amalekites, how did God feel about making Saul king?  (15:11)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regretted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happy.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worried.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19811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After the Israelites fought the Amalekites, how did God feel about making Saul king?  (15:11)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He regretted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happy.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worried.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143355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after God told him He regretted making Saul king?  (15:11)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wrote Saul a sorrowful letter.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cried out to the Lord all that night.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2254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after God told him He regretted making Saul king?  (15:11)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wrote Saul a sorrowful letter.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He cried out to the Lord all that night.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35621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was Saul the morning after the battle with the Amalekites?  (15:12)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Moab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Carmel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Hebron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06417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was Saul the morning after the battle with the Amalekites?  (15:12)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Moab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Carmel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Hebron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74344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want Saul to do to the Amalekites?  (15:3)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Attack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Totally destroy them and all they owned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789461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Samuel when Samuel arrived in Carmel?  (15:13)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“King </a:t>
            </a:r>
            <a:r>
              <a:rPr lang="en-US" sz="4000" dirty="0" err="1" smtClean="0"/>
              <a:t>Agag</a:t>
            </a:r>
            <a:r>
              <a:rPr lang="en-US" sz="4000" dirty="0" smtClean="0"/>
              <a:t> escaped.”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“Tell me what I am supposed to do.”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have carried out the Lord’s instructions.”</a:t>
            </a:r>
            <a:br>
              <a:rPr lang="en-US" sz="4000" dirty="0" smtClean="0"/>
            </a:b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56176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Samuel when Samuel arrived in Carmel?  (15:13)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“King </a:t>
            </a:r>
            <a:r>
              <a:rPr lang="en-US" sz="4000" dirty="0" err="1" smtClean="0"/>
              <a:t>Agag</a:t>
            </a:r>
            <a:r>
              <a:rPr lang="en-US" sz="4000" dirty="0" smtClean="0"/>
              <a:t> escaped.”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“Tell me what I am supposed to do.”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“I have carried out the Lord’s instructions.”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17180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Saul’s army bring back the best sheep and cattle from the Amalekites?  (15:15)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 they would have food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 the animals would work on the farm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sacrifice them to the Lord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29724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Saul’s army bring back the best sheep and cattle from the Amalekites?  (15:15)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 they would have food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 the animals would work on the farm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To sacrifice them to the Lord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5514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“Although you were once small in your own eyes, did you not become the head of the tribes of Israel?”  (15:17)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900270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“Although you were once small in your own eyes, did you not become the head of the tribes of Israel?”  (15:17)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845623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Saul respond when Samuel asked, “Why did you not obey the Lord?”  (15:19-20)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“But I did obey the Lord.”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completely destroyed the Amalekites.”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996269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Saul respond when Samuel asked, “Why did you not obey the Lord?”  (15:19-20)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“But I did obey the Lord.”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completely destroyed the Amalekites.”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5114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“Does the Lord delight in burnt offerings and sacrifices as much as in obeying the Lord?”  (15:22)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860161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“Does the Lord delight in burnt offerings and sacrifices as much as in obeying the Lord?”  (15:22)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084633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want Saul to do to the Amalekites?  (15:3)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Attack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Totally destroy them and all they owned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 are correct.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43740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is better than sacrifice?  (15:22)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hear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speak to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obey the Lord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064015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is better than sacrifice?  (15:22)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hear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speak to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To obey the Lord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34367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reject that made the Lord reject him as king?  (15:23)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Help from 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word of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935094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reject that made the Lord reject him as king?  (15:23)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Help from 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 word of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9704293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Samuel after Samuel told him he was rejected as king?  (15:24)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have sinned.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violated the Lord’s command.”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9166167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Samuel after Samuel told him he was rejected as king?  (15:24)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have sinned.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violated the Lord’s command.”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01724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Saul give in to the people at the battle with Amalek?  (15:24)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afraid of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wanted to make them happy.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believed them.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709833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Saul give in to the people at the battle with Amalek?  (15:24)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He was afraid of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wanted to make them happy.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believed them.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1541930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Samuel say God had given the kingdom to instead of Saul?  (15:28)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one of Saul’s neighbors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Saul’s son</a:t>
            </a:r>
          </a:p>
        </p:txBody>
      </p:sp>
    </p:spTree>
    <p:extLst>
      <p:ext uri="{BB962C8B-B14F-4D97-AF65-F5344CB8AC3E}">
        <p14:creationId xmlns:p14="http://schemas.microsoft.com/office/powerpoint/2010/main" xmlns="" val="19422870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Samuel say God had given the kingdom to instead of Saul?  (15:28)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To one of Saul’s neighbors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Saul’s son</a:t>
            </a:r>
          </a:p>
        </p:txBody>
      </p:sp>
    </p:spTree>
    <p:extLst>
      <p:ext uri="{BB962C8B-B14F-4D97-AF65-F5344CB8AC3E}">
        <p14:creationId xmlns:p14="http://schemas.microsoft.com/office/powerpoint/2010/main" xmlns="" val="702469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men did Saul have to fight the Amalekites?  (15:4)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200,000 foot soldiers and 10,000 from Judah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1,000 foot soldiers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10,000 men from Moab and 20,000 foot soldiers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5250024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with King </a:t>
            </a:r>
            <a:r>
              <a:rPr lang="en-US" dirty="0" err="1" smtClean="0"/>
              <a:t>Agag</a:t>
            </a:r>
            <a:r>
              <a:rPr lang="en-US" dirty="0" smtClean="0"/>
              <a:t>?  (15:33)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Sent him home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Killed him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Put him in prison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0785055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with King </a:t>
            </a:r>
            <a:r>
              <a:rPr lang="en-US" dirty="0" err="1" smtClean="0"/>
              <a:t>Agag</a:t>
            </a:r>
            <a:r>
              <a:rPr lang="en-US" dirty="0" smtClean="0"/>
              <a:t>?  (15:33)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Sent him home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Killed him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Put him in prison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339894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men did Saul have to fight the Amalekites?  (15:4)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200,000 foot soldiers and 10,000 from Judah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1,000 foot soldiers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10,000 men from Moab and 20,000 foot soldiers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9093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Saul set an ambush in the ravine?  (15:5)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Amalek	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Gilgal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Bezer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90558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Saul set an ambush in the ravine?  (15:5)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Amalek</a:t>
            </a:r>
            <a:r>
              <a:rPr lang="en-US" sz="4000" dirty="0" smtClean="0"/>
              <a:t>	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Gilgal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Bezer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74374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had the </a:t>
            </a:r>
            <a:r>
              <a:rPr lang="en-US" dirty="0" err="1" smtClean="0"/>
              <a:t>Kenites</a:t>
            </a:r>
            <a:r>
              <a:rPr lang="en-US" dirty="0" smtClean="0"/>
              <a:t> done for the Israelites?  (15:6)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Helped them fight the Canaanites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Gave the Israelites jobs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Showed kindness to the Israelites when they left Egypt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87411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had the </a:t>
            </a:r>
            <a:r>
              <a:rPr lang="en-US" dirty="0" err="1" smtClean="0"/>
              <a:t>Kenites</a:t>
            </a:r>
            <a:r>
              <a:rPr lang="en-US" dirty="0" smtClean="0"/>
              <a:t> done for the Israelites?  (15:6)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Helped them fight the Canaanites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Gave the Israelites jobs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Showed kindness to the Israelites when they left Egypt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98086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1175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1_Office Theme</vt:lpstr>
      <vt:lpstr>1st and 2nd Samuel Dig Site 9</vt:lpstr>
      <vt:lpstr>What did the Lord want Saul to do to the Amalekites?  (15:3)</vt:lpstr>
      <vt:lpstr>What did the Lord want Saul to do to the Amalekites?  (15:3)</vt:lpstr>
      <vt:lpstr>How many men did Saul have to fight the Amalekites?  (15:4)</vt:lpstr>
      <vt:lpstr>How many men did Saul have to fight the Amalekites?  (15:4)</vt:lpstr>
      <vt:lpstr>Where did Saul set an ambush in the ravine?  (15:5)</vt:lpstr>
      <vt:lpstr>Where did Saul set an ambush in the ravine?  (15:5)</vt:lpstr>
      <vt:lpstr>What had the Kenites done for the Israelites?  (15:6)</vt:lpstr>
      <vt:lpstr>What had the Kenites done for the Israelites?  (15:6)</vt:lpstr>
      <vt:lpstr>What was the name of the Amalekite king?  (15:8)</vt:lpstr>
      <vt:lpstr>What was the name of the Amalekite king?  (15:8)</vt:lpstr>
      <vt:lpstr>What did Saul do with King Agag?  (15:8)</vt:lpstr>
      <vt:lpstr>What did Saul do with King Agag?  (15:8)</vt:lpstr>
      <vt:lpstr>After the Israelites fought the Amalekites, how did God feel about making Saul king?  (15:11)</vt:lpstr>
      <vt:lpstr>After the Israelites fought the Amalekites, how did God feel about making Saul king?  (15:11)</vt:lpstr>
      <vt:lpstr>What did Samuel do after God told him He regretted making Saul king?  (15:11)</vt:lpstr>
      <vt:lpstr>What did Samuel do after God told him He regretted making Saul king?  (15:11)</vt:lpstr>
      <vt:lpstr>Where was Saul the morning after the battle with the Amalekites?  (15:12)</vt:lpstr>
      <vt:lpstr>Where was Saul the morning after the battle with the Amalekites?  (15:12)</vt:lpstr>
      <vt:lpstr>What did Saul say to Samuel when Samuel arrived in Carmel?  (15:13)</vt:lpstr>
      <vt:lpstr>What did Saul say to Samuel when Samuel arrived in Carmel?  (15:13)</vt:lpstr>
      <vt:lpstr>Why did Saul’s army bring back the best sheep and cattle from the Amalekites?  (15:15)</vt:lpstr>
      <vt:lpstr>Why did Saul’s army bring back the best sheep and cattle from the Amalekites?  (15:15)</vt:lpstr>
      <vt:lpstr>Who said, “Although you were once small in your own eyes, did you not become the head of the tribes of Israel?”  (15:17)</vt:lpstr>
      <vt:lpstr>Who said, “Although you were once small in your own eyes, did you not become the head of the tribes of Israel?”  (15:17)</vt:lpstr>
      <vt:lpstr>How did Saul respond when Samuel asked, “Why did you not obey the Lord?”  (15:19-20)</vt:lpstr>
      <vt:lpstr>How did Saul respond when Samuel asked, “Why did you not obey the Lord?”  (15:19-20)</vt:lpstr>
      <vt:lpstr>Who said, “Does the Lord delight in burnt offerings and sacrifices as much as in obeying the Lord?”  (15:22)</vt:lpstr>
      <vt:lpstr>Who said, “Does the Lord delight in burnt offerings and sacrifices as much as in obeying the Lord?”  (15:22)</vt:lpstr>
      <vt:lpstr>What did Samuel say is better than sacrifice?  (15:22)</vt:lpstr>
      <vt:lpstr>What did Samuel say is better than sacrifice?  (15:22)</vt:lpstr>
      <vt:lpstr>What did Saul reject that made the Lord reject him as king?  (15:23)</vt:lpstr>
      <vt:lpstr>What did Saul reject that made the Lord reject him as king?  (15:23)</vt:lpstr>
      <vt:lpstr>What did Saul say to Samuel after Samuel told him he was rejected as king?  (15:24)</vt:lpstr>
      <vt:lpstr>What did Saul say to Samuel after Samuel told him he was rejected as king?  (15:24)</vt:lpstr>
      <vt:lpstr>Why did Saul give in to the people at the battle with Amalek?  (15:24)</vt:lpstr>
      <vt:lpstr>Why did Saul give in to the people at the battle with Amalek?  (15:24)</vt:lpstr>
      <vt:lpstr>Who did Samuel say God had given the kingdom to instead of Saul?  (15:28)</vt:lpstr>
      <vt:lpstr>Who did Samuel say God had given the kingdom to instead of Saul?  (15:28)</vt:lpstr>
      <vt:lpstr>What did Samuel do with King Agag?  (15:33)</vt:lpstr>
      <vt:lpstr>What did Samuel do with King Agag?  (15:33)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Robin</cp:lastModifiedBy>
  <cp:revision>5</cp:revision>
  <dcterms:created xsi:type="dcterms:W3CDTF">2016-04-16T17:22:52Z</dcterms:created>
  <dcterms:modified xsi:type="dcterms:W3CDTF">2016-04-21T12:58:04Z</dcterms:modified>
</cp:coreProperties>
</file>