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052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1142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997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47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01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43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8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77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51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790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861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8228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7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988726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want when they saw </a:t>
            </a:r>
            <a:r>
              <a:rPr lang="en-US" dirty="0" err="1" smtClean="0"/>
              <a:t>Nahash</a:t>
            </a:r>
            <a:r>
              <a:rPr lang="en-US" dirty="0" smtClean="0"/>
              <a:t> moving against them?  (12:2)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 to save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to fight for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king to rule over them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54466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want when they saw </a:t>
            </a:r>
            <a:r>
              <a:rPr lang="en-US" dirty="0" err="1" smtClean="0"/>
              <a:t>Nahash</a:t>
            </a:r>
            <a:r>
              <a:rPr lang="en-US" dirty="0" smtClean="0"/>
              <a:t> moving against them?  (12:2)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 to save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to fight for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 king to rule over them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528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do when God sent thunder and rain?  (12:18)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“did not know what to do.”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“were excited about the rain.”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“stood in awe of the Lord and of Samuel.”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2013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do when God sent thunder and rain?  (12:18)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“did not know what to do.”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“were excited about the rain.”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They “stood in awe of the Lord and of Samuel.”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8948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“Do not turn away from the Lord, but serve the Lord with all your heart?”  (12:20)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4018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“Do not turn away from the Lord, but serve the Lord with all your heart?”  (12:20)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43882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idols?  (12:21)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are useless.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cannot rescue anyone.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71429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idols?  (12:21)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are useless.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cannot rescue anyone.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738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In his farewell speech, what did Samuel tell the men of Israel to do?  (12:24)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“Fear the Lord and serve him faithfully.”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“Consider what great things” the Lord had done for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82203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In his farewell speech, what did Samuel tell the men of Israel to do?  (12:24)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“Fear the Lord and serve him faithfully.”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“Consider what great things” the Lord had done for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619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set over Israel to lead them?  (12:1)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judge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king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57585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old was Saul when he became king?  (13:1)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40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36855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old was Saul when he became king?  (13:1)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40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28997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the Israelites hide from the Philistines?  (13:6)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they “saw that their situation was critical”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“their army was hard pressed”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81408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the Israelites hide from the Philistines?  (13:6)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they “saw that their situation was critical”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“their army was hard pressed”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1967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some of Saul’s men do when Samuel did not come to Gilgal on time?  (13:8)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began to scatter.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stayed with Saul.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19591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some of Saul’s men do when Samuel did not come to Gilgal on time?  (13:8)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They began to scatter.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stayed with Saul.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60866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have brought to him when Samuel did not come to Gilgal?  (13:8-9)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covenant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Ten Commandments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burnt offering and fellowship offerings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96281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have brought to him when Samuel did not come to Gilgal?  (13:8-9)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covenant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Ten Commandments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 burnt offering and fellowship offerings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609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just as Saul finished making the burnt offering?  (13:10)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Philistines attacked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arrived.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Darkness filled the camp.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0161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just as Saul finished making the burnt offering?  (13:10)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Philistines attacked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 arrived.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Darkness filled the camp.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5132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set over Israel to lead them?  (12:1)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judge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 king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9667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to Saul about the burnt offering Saul offered before Samuel arrived?  (13:13-14)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not kept the command of the Lord your God gave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kingdom will not endure.”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37835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to Saul about the burnt offering Saul offered before Samuel arrived?  (13:13-14)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not kept the command of the Lord your God gave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kingdom will not endure.”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3396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the man the Lord had sought out to lead Israel?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tall and handsome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strong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after God’s own heart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97384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the man the Lord had sought out to lead Israel?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tall and handsome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strong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 man after God’s own heart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69253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Samuel say that Saul’s kingdom would not endure?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Because he lost too many battles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Because he had not kept the Lord’s command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Because he was old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127743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Samuel say that Saul’s kingdom would not endure?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Because he lost too many battles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Because he had not kept the Lord’s command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Because he was old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141075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went with Saul when he left Gilgal and went to </a:t>
            </a:r>
            <a:r>
              <a:rPr lang="en-US" dirty="0" err="1" smtClean="0"/>
              <a:t>Gibeah</a:t>
            </a:r>
            <a:r>
              <a:rPr lang="en-US" dirty="0" smtClean="0"/>
              <a:t>?  (13:15)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900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228216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went with Saul when he left Gilgal and went to </a:t>
            </a:r>
            <a:r>
              <a:rPr lang="en-US" dirty="0" err="1" smtClean="0"/>
              <a:t>Gibeah</a:t>
            </a:r>
            <a:r>
              <a:rPr lang="en-US" dirty="0" smtClean="0"/>
              <a:t>?  (13:15)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600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900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008395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“But be sure to fear the Lord and serve him faithfully with all your heart; …”  (1 Samuel 12:24)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remember him always.”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worship his name from morning to night.”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consider what great things he has done for you.”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703283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“But be sure to fear the Lord and serve him faithfully with all your heart; …”  (1 Samuel 12:24)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remember him always.”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worship his name from morning to night.”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“… consider what great things he has done for you.”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10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“Whose donkey have I taken?  Whom have I cheated?”  (12:1,3)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16921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“Whose donkey have I taken?  Whom have I cheated?”  (12:1,3)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8598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appointed Moses and Aaron as leaders? (12:6)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Joseph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76852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appointed Moses and Aaron as leaders? (12:6)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Joseph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9731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remind the Israelites of?  (12:7)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righteous acts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families back in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What Moses and Aaron taught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1365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remind the Israelites of?  (12:7)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 righteous acts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families back in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What Moses and Aaron taught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410209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1175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1_Office Theme</vt:lpstr>
      <vt:lpstr>1st and 2nd Samuel Dig Site 7</vt:lpstr>
      <vt:lpstr>Who did Samuel set over Israel to lead them?  (12:1)</vt:lpstr>
      <vt:lpstr>Who did Samuel set over Israel to lead them?  (12:1)</vt:lpstr>
      <vt:lpstr>Who said, “Whose donkey have I taken?  Whom have I cheated?”  (12:1,3)</vt:lpstr>
      <vt:lpstr>Who said, “Whose donkey have I taken?  Whom have I cheated?”  (12:1,3)</vt:lpstr>
      <vt:lpstr>Who appointed Moses and Aaron as leaders? (12:6)</vt:lpstr>
      <vt:lpstr>Who appointed Moses and Aaron as leaders? (12:6)</vt:lpstr>
      <vt:lpstr>What did Samuel remind the Israelites of?  (12:7)</vt:lpstr>
      <vt:lpstr>What did Samuel remind the Israelites of?  (12:7)</vt:lpstr>
      <vt:lpstr>What did the Israelites want when they saw Nahash moving against them?  (12:2)</vt:lpstr>
      <vt:lpstr>What did the Israelites want when they saw Nahash moving against them?  (12:2)</vt:lpstr>
      <vt:lpstr>What did the Israelites do when God sent thunder and rain?  (12:18)</vt:lpstr>
      <vt:lpstr>What did the Israelites do when God sent thunder and rain?  (12:18)</vt:lpstr>
      <vt:lpstr>Who said, “Do not turn away from the Lord, but serve the Lord with all your heart?”  (12:20)</vt:lpstr>
      <vt:lpstr>Who said, “Do not turn away from the Lord, but serve the Lord with all your heart?”  (12:20)</vt:lpstr>
      <vt:lpstr>How did Samuel describe idols?  (12:21)</vt:lpstr>
      <vt:lpstr>How did Samuel describe idols?  (12:21)</vt:lpstr>
      <vt:lpstr>In his farewell speech, what did Samuel tell the men of Israel to do?  (12:24)</vt:lpstr>
      <vt:lpstr>In his farewell speech, what did Samuel tell the men of Israel to do?  (12:24)</vt:lpstr>
      <vt:lpstr>How old was Saul when he became king?  (13:1)</vt:lpstr>
      <vt:lpstr>How old was Saul when he became king?  (13:1)</vt:lpstr>
      <vt:lpstr>When did the Israelites hide from the Philistines?  (13:6)</vt:lpstr>
      <vt:lpstr>When did the Israelites hide from the Philistines?  (13:6)</vt:lpstr>
      <vt:lpstr>What did some of Saul’s men do when Samuel did not come to Gilgal on time?  (13:8)</vt:lpstr>
      <vt:lpstr>What did some of Saul’s men do when Samuel did not come to Gilgal on time?  (13:8)</vt:lpstr>
      <vt:lpstr>What did Saul have brought to him when Samuel did not come to Gilgal?  (13:8-9)</vt:lpstr>
      <vt:lpstr>What did Saul have brought to him when Samuel did not come to Gilgal?  (13:8-9)</vt:lpstr>
      <vt:lpstr>What happened just as Saul finished making the burnt offering?  (13:10)</vt:lpstr>
      <vt:lpstr>What happened just as Saul finished making the burnt offering?  (13:10)</vt:lpstr>
      <vt:lpstr>What did Samuel say to Saul about the burnt offering Saul offered before Samuel arrived?  (13:13-14)</vt:lpstr>
      <vt:lpstr>What did Samuel say to Saul about the burnt offering Saul offered before Samuel arrived?  (13:13-14)</vt:lpstr>
      <vt:lpstr>How did Samuel describe the man the Lord had sought out to lead Israel?  (13:14)</vt:lpstr>
      <vt:lpstr>How did Samuel describe the man the Lord had sought out to lead Israel?  (13:14)</vt:lpstr>
      <vt:lpstr>Why did Samuel say that Saul’s kingdom would not endure?  (13:14)</vt:lpstr>
      <vt:lpstr>Why did Samuel say that Saul’s kingdom would not endure?  (13:14)</vt:lpstr>
      <vt:lpstr>How many men went with Saul when he left Gilgal and went to Gibeah?  (13:15)</vt:lpstr>
      <vt:lpstr>How many men went with Saul when he left Gilgal and went to Gibeah?  (13:15)</vt:lpstr>
      <vt:lpstr>Finish this verse:  “But be sure to fear the Lord and serve him faithfully with all your heart; …”  (1 Samuel 12:24)</vt:lpstr>
      <vt:lpstr>Finish this verse:  “But be sure to fear the Lord and serve him faithfully with all your heart; …”  (1 Samuel 12:24)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7</dc:title>
  <dc:creator>Kathy Randels</dc:creator>
  <cp:lastModifiedBy>Robin</cp:lastModifiedBy>
  <cp:revision>3</cp:revision>
  <dcterms:created xsi:type="dcterms:W3CDTF">2016-04-15T17:16:32Z</dcterms:created>
  <dcterms:modified xsi:type="dcterms:W3CDTF">2016-04-21T12:57:26Z</dcterms:modified>
</cp:coreProperties>
</file>