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slides/slide4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5" r:id="rId30"/>
    <p:sldId id="286" r:id="rId31"/>
    <p:sldId id="287" r:id="rId32"/>
    <p:sldId id="288" r:id="rId33"/>
    <p:sldId id="289" r:id="rId34"/>
    <p:sldId id="290" r:id="rId35"/>
    <p:sldId id="291" r:id="rId36"/>
    <p:sldId id="292" r:id="rId37"/>
    <p:sldId id="293" r:id="rId38"/>
    <p:sldId id="294" r:id="rId39"/>
    <p:sldId id="295" r:id="rId40"/>
    <p:sldId id="296" r:id="rId41"/>
    <p:sldId id="297" r:id="rId4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1068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4/21/2016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197396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4/21/2016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0215362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4/21/2016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4328141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4/21/2016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392737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4/21/2016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8684563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4/21/2016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5027736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4/21/2016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2708568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4/21/2016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6852425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4/21/2016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1985200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4/21/2016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5447902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4/21/2016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4351750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9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4/21/2016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21741374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sz="6000" b="1" dirty="0" smtClean="0"/>
              <a:t>1</a:t>
            </a:r>
            <a:r>
              <a:rPr lang="en-US" sz="6000" b="1" baseline="30000" dirty="0" smtClean="0"/>
              <a:t>st</a:t>
            </a:r>
            <a:r>
              <a:rPr lang="en-US" sz="6000" b="1" dirty="0" smtClean="0"/>
              <a:t> and 2</a:t>
            </a:r>
            <a:r>
              <a:rPr lang="en-US" sz="6000" b="1" baseline="30000" dirty="0" smtClean="0"/>
              <a:t>nd</a:t>
            </a:r>
            <a:r>
              <a:rPr lang="en-US" sz="6000" b="1" dirty="0" smtClean="0"/>
              <a:t> Samuel</a:t>
            </a:r>
            <a:br>
              <a:rPr lang="en-US" sz="6000" b="1" dirty="0" smtClean="0"/>
            </a:br>
            <a:r>
              <a:rPr lang="en-US" sz="6000" b="1" dirty="0" smtClean="0"/>
              <a:t>Dig </a:t>
            </a:r>
            <a:r>
              <a:rPr lang="en-US" sz="6000" b="1" dirty="0"/>
              <a:t>Site </a:t>
            </a:r>
            <a:r>
              <a:rPr lang="en-US" sz="6000" b="1" dirty="0" smtClean="0"/>
              <a:t>6</a:t>
            </a:r>
            <a:endParaRPr lang="en-US" sz="60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Red Level Questions</a:t>
            </a:r>
          </a:p>
        </p:txBody>
      </p:sp>
    </p:spTree>
    <p:extLst>
      <p:ext uri="{BB962C8B-B14F-4D97-AF65-F5344CB8AC3E}">
        <p14:creationId xmlns:p14="http://schemas.microsoft.com/office/powerpoint/2010/main" xmlns="" val="60330026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/>
              <a:t>Who did Saul’s servant suggest they go see in the district of </a:t>
            </a:r>
            <a:r>
              <a:rPr lang="en-US" dirty="0" err="1" smtClean="0"/>
              <a:t>Zuph</a:t>
            </a:r>
            <a:r>
              <a:rPr lang="en-US" dirty="0" smtClean="0"/>
              <a:t>?  (9:6)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40687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A man of God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Saul’s cousin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Both answers are correct.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xmlns="" val="211447578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/>
              <a:t>Who did Saul’s servant suggest they go see in the district of </a:t>
            </a:r>
            <a:r>
              <a:rPr lang="en-US" dirty="0" err="1" smtClean="0"/>
              <a:t>Zuph</a:t>
            </a:r>
            <a:r>
              <a:rPr lang="en-US" dirty="0" smtClean="0"/>
              <a:t>?  (9:6)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40687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smtClean="0">
                <a:solidFill>
                  <a:srgbClr val="FFFF00"/>
                </a:solidFill>
              </a:rPr>
              <a:t>A man of God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Saul’s cousin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Both answers are correct.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xmlns="" val="203032928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/>
              <a:t>How did Saul’s servant describe the man of God?  (9:6)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40687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“He is highly respected.”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“Everything he says comes true.”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Both answers are correct.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xmlns="" val="116681169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/>
              <a:t>How did Saul’s servant describe the man of God?  (9:6)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40687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“He is highly respected.”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“Everything he says comes true.”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>
                <a:solidFill>
                  <a:srgbClr val="FFFF00"/>
                </a:solidFill>
              </a:rPr>
              <a:t>Both answers are correct.</a:t>
            </a:r>
            <a:endParaRPr lang="en-US" sz="40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03873986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/>
              <a:t>What did Saul’s servant have to give the man of God?  (9:8)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A half of a shekel of gold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A quarter of a shekel of silver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One shekel of bronze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xmlns="" val="287652614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/>
              <a:t>What did Saul’s servant have to give the man of God?  (9:8)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A half of a shekel of gold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>
                <a:solidFill>
                  <a:srgbClr val="FFFF00"/>
                </a:solidFill>
              </a:rPr>
              <a:t>A quarter of a shekel of silver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One shekel of bronze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xmlns="" val="75749752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 smtClean="0"/>
              <a:t>Where was the sacrifice going to take place the day Saul and his servant came to </a:t>
            </a:r>
            <a:r>
              <a:rPr lang="en-US" dirty="0" err="1" smtClean="0"/>
              <a:t>Zuph</a:t>
            </a:r>
            <a:r>
              <a:rPr lang="en-US" dirty="0" smtClean="0"/>
              <a:t>? (9:12)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362200"/>
            <a:ext cx="8229600" cy="37639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In the valley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At the temple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At the high place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xmlns="" val="22815972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 smtClean="0"/>
              <a:t>Where was the sacrifice going to take place the day Saul and his servant came to </a:t>
            </a:r>
            <a:r>
              <a:rPr lang="en-US" dirty="0" err="1" smtClean="0"/>
              <a:t>Zuph</a:t>
            </a:r>
            <a:r>
              <a:rPr lang="en-US" dirty="0" smtClean="0"/>
              <a:t>? (9:12)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362200"/>
            <a:ext cx="8229600" cy="37639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In the valley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At the temple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>
                <a:solidFill>
                  <a:srgbClr val="FFFF00"/>
                </a:solidFill>
              </a:rPr>
              <a:t>At the high place</a:t>
            </a:r>
            <a:endParaRPr lang="en-US" sz="40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55380522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/>
              <a:t>Who came toward Saul and his servant as they entered the town?  (9:14)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Samuel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A large crowd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The lost donkeys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xmlns="" val="138385824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/>
              <a:t>Who came toward Saul and his servant as they entered the town?  (9:14)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smtClean="0">
                <a:solidFill>
                  <a:srgbClr val="FFFF00"/>
                </a:solidFill>
              </a:rPr>
              <a:t>Samuel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A large crowd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The lost donkeys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xmlns="" val="23006732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/>
              <a:t>How does the Bible describe Saul? (9:2)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He was a head taller than anyone else.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He was handsome.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>
                <a:solidFill>
                  <a:srgbClr val="FFFF00"/>
                </a:solidFill>
              </a:rPr>
              <a:t>Both answers are correct.</a:t>
            </a:r>
            <a:endParaRPr lang="en-US" sz="40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33083078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/>
              <a:t>What did the Lord tell Samuel about Saul?  (9:15-16)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33600"/>
            <a:ext cx="8229600" cy="3992563"/>
          </a:xfrm>
        </p:spPr>
        <p:txBody>
          <a:bodyPr>
            <a:normAutofit lnSpcReduction="10000"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“Do not anoint this man over Israel.”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“Anoint him ruler over my people Israel.”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“This man will not follow my ways.”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xmlns="" val="67196220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/>
              <a:t>What did the Lord tell Samuel about Saul?  (9:15-16)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33600"/>
            <a:ext cx="8229600" cy="3992563"/>
          </a:xfrm>
        </p:spPr>
        <p:txBody>
          <a:bodyPr>
            <a:normAutofit lnSpcReduction="10000"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“Do not anoint this man over Israel.”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>
                <a:solidFill>
                  <a:srgbClr val="FFFF00"/>
                </a:solidFill>
              </a:rPr>
              <a:t>“Anoint him ruler over my people Israel.”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“This man will not follow my ways.”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xmlns="" val="336996801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/>
              <a:t>What did the Lord tell Samuel when Samuel saw Saul?  (9:17)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“This is the man I spoke to you about.”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“He will govern my people.”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Both answers are correct.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xmlns="" val="56112144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/>
              <a:t>What did the Lord tell Samuel when Samuel saw Saul?  (9:17)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“This is the man I spoke to you about.”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“He will govern my people.”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>
                <a:solidFill>
                  <a:srgbClr val="FFFF00"/>
                </a:solidFill>
              </a:rPr>
              <a:t>Both answers are correct.</a:t>
            </a:r>
            <a:endParaRPr lang="en-US" sz="40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35739645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/>
              <a:t>What did Samuel tell Saul to do when he first met him?  (9:19)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40687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“Go up ahead of me to the high place.”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“Today you are to eat with me.”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Both answers are correct.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xmlns="" val="337005698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/>
              <a:t>What did Samuel tell Saul to do when he first met him?  (9:19)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40687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“Go up ahead of me to the high place.”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“Today you are to eat with me.”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>
                <a:solidFill>
                  <a:srgbClr val="FFFF00"/>
                </a:solidFill>
              </a:rPr>
              <a:t>Both answers are correct.</a:t>
            </a:r>
            <a:endParaRPr lang="en-US" sz="40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00624605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/>
              <a:t>What did Samuel say to Saul when they first met?  (9:20)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“I’ve been waiting for you.”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“The donkeys have been found.”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“What is your servant’s name?”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xmlns="" val="346132544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/>
              <a:t>What did Samuel say to Saul when they first met?  (9:20)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“I’ve been waiting for you.”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>
                <a:solidFill>
                  <a:srgbClr val="FFFF00"/>
                </a:solidFill>
              </a:rPr>
              <a:t>“The donkeys have been found.”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“What is your servant’s name?”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xmlns="" val="387106669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/>
              <a:t>What did Samuel pour on Saul’s head?  (10:1)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40687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A flask of olive oil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A drop of water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A jug of water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xmlns="" val="380912602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/>
              <a:t>What did Samuel pour on Saul’s head?  (10:1)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40687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smtClean="0">
                <a:solidFill>
                  <a:srgbClr val="FFFF00"/>
                </a:solidFill>
              </a:rPr>
              <a:t>A flask of olive oil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A drop of water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A jug of water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xmlns="" val="1992452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/>
              <a:t>How does the Bible describe Saul? (9:2)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He was a head taller than anyone else.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He was handsome.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Both answers are correct.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xmlns="" val="3645277972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 smtClean="0"/>
              <a:t>How did Samuel tell the people to present themselves before the Lord?  (10:19)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362200"/>
            <a:ext cx="8229600" cy="37639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By families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By groups of 30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By their tribes and clans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xmlns="" val="1021456463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 smtClean="0"/>
              <a:t>How did Samuel tell the people to present themselves before the Lord?  (10:19)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362200"/>
            <a:ext cx="8229600" cy="37639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By families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By groups of 30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>
                <a:solidFill>
                  <a:srgbClr val="FFFF00"/>
                </a:solidFill>
              </a:rPr>
              <a:t>By their tribes and clans</a:t>
            </a:r>
            <a:endParaRPr lang="en-US" sz="40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169338846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/>
              <a:t>Who was chosen to be the first king of Israel?  (10:21)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40687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Solomon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Saul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David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xmlns="" val="87944547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/>
              <a:t>Who was chosen to be the first king of Israel?  (10:21)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40687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Solomon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>
                <a:solidFill>
                  <a:srgbClr val="FFFF00"/>
                </a:solidFill>
              </a:rPr>
              <a:t>Saul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David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xmlns="" val="3169051419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/>
              <a:t>Where did Saul hide while he was being chosen king?  (10:22)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In Samuel’s house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At his uncle’s home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Among the supplies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xmlns="" val="2376420442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/>
              <a:t>Where did Saul hide while he was being chosen king?  (10:22)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In Samuel’s house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At his uncle’s home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>
                <a:solidFill>
                  <a:srgbClr val="FFFF00"/>
                </a:solidFill>
              </a:rPr>
              <a:t>Among the supplies</a:t>
            </a:r>
            <a:endParaRPr lang="en-US" sz="40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523232796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/>
              <a:t>What did Samuel say after Saul was chosen to be king?  (10:24)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 smtClean="0"/>
              <a:t>“Do you see the man the Lord has chosen?”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 smtClean="0"/>
              <a:t>“There is no one like him among all the people.”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 smtClean="0"/>
              <a:t>Both answers are correct.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xmlns="" val="3525653422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/>
              <a:t>What did Samuel say after Saul was chosen to be king?  (10:24)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 smtClean="0"/>
              <a:t>“Do you see the man the Lord has chosen?”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 smtClean="0"/>
              <a:t>“There is no one like him among all the people.”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 smtClean="0">
                <a:solidFill>
                  <a:srgbClr val="FFFF00"/>
                </a:solidFill>
              </a:rPr>
              <a:t>Both answers are correct.</a:t>
            </a:r>
            <a:endParaRPr lang="en-US" sz="40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31912734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53340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 smtClean="0"/>
              <a:t>What did the people say when Samuel announced Saul as the new king?  (10:24)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590800"/>
            <a:ext cx="8229600" cy="35353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“We want David as king!”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“Long live the king!”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“We don’t want him as king!”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xmlns="" val="1784095919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53340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 smtClean="0"/>
              <a:t>What did the people say when Samuel announced Saul as the new king?  (10:24)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590800"/>
            <a:ext cx="8229600" cy="35353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“We want David as king!”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>
                <a:solidFill>
                  <a:srgbClr val="FFFF00"/>
                </a:solidFill>
              </a:rPr>
              <a:t>“Long live the king!”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“We don’t want him as king!”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xmlns="" val="27020638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/>
              <a:t>Who did Saul take with him to find his father’s donkeys?  (9:3)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David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Saul’s brother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A Servant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xmlns="" val="3838922913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 smtClean="0"/>
              <a:t>Finish this verse:  “For God is the King of all the earth; sing to him…” </a:t>
            </a:r>
            <a:br>
              <a:rPr lang="en-US" dirty="0" smtClean="0"/>
            </a:br>
            <a:r>
              <a:rPr lang="en-US" dirty="0" smtClean="0"/>
              <a:t>(Psalm 47:7)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590800"/>
            <a:ext cx="8229600" cy="35353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“… your praises forever.”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“… all your days.”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“… a psalm of praise.”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xmlns="" val="2545337196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 smtClean="0"/>
              <a:t>Finish this verse:  “For God is the King of all the earth; sing to him…” </a:t>
            </a:r>
            <a:br>
              <a:rPr lang="en-US" dirty="0" smtClean="0"/>
            </a:br>
            <a:r>
              <a:rPr lang="en-US" dirty="0" smtClean="0"/>
              <a:t>(Psalm 47:7)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590800"/>
            <a:ext cx="8229600" cy="35353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“… your praises forever.”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“… all your days.”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>
                <a:solidFill>
                  <a:srgbClr val="FFFF00"/>
                </a:solidFill>
              </a:rPr>
              <a:t>“… a psalm of praise.”</a:t>
            </a:r>
            <a:endParaRPr lang="en-US" sz="40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3257627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/>
              <a:t>Who did Saul take with him to find his father’s donkeys?  (9:3)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David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Saul’s brother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>
                <a:solidFill>
                  <a:srgbClr val="FFFF00"/>
                </a:solidFill>
              </a:rPr>
              <a:t>A Servant</a:t>
            </a:r>
            <a:endParaRPr lang="en-US" sz="40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3503038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/>
              <a:t>When did Saul and his servant find the donkeys?  (9:4)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In three days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In two weeks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They did not find them.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xmlns="" val="18143111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/>
              <a:t>When did Saul and his servant find the donkeys?  (9:4)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In three days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In two weeks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>
                <a:solidFill>
                  <a:srgbClr val="FFFF00"/>
                </a:solidFill>
              </a:rPr>
              <a:t>They did not find them.</a:t>
            </a:r>
            <a:endParaRPr lang="en-US" sz="40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5353240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/>
              <a:t>What did Saul say to his servant at </a:t>
            </a:r>
            <a:r>
              <a:rPr lang="en-US" dirty="0" err="1" smtClean="0"/>
              <a:t>Zuph</a:t>
            </a:r>
            <a:r>
              <a:rPr lang="en-US" dirty="0" smtClean="0"/>
              <a:t>?  (9:5)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“The donkeys are dead. Let’s go home.”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“Let’s go back; my father might worry about us.”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“Let’s rest here for three days.”</a:t>
            </a:r>
          </a:p>
          <a:p>
            <a:pPr marL="0" indent="0">
              <a:buNone/>
            </a:pP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xmlns="" val="250063195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/>
              <a:t>What did Saul say to his servant at </a:t>
            </a:r>
            <a:r>
              <a:rPr lang="en-US" dirty="0" err="1" smtClean="0"/>
              <a:t>Zuph</a:t>
            </a:r>
            <a:r>
              <a:rPr lang="en-US" dirty="0" smtClean="0"/>
              <a:t>?  (9:5)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“The donkeys are dead. Let’s go home.”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>
                <a:solidFill>
                  <a:srgbClr val="FFFF00"/>
                </a:solidFill>
              </a:rPr>
              <a:t>“Let’s go back; my father might worry about us.”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“Let’s rest here for three days.”</a:t>
            </a:r>
          </a:p>
          <a:p>
            <a:pPr marL="0" indent="0">
              <a:buNone/>
            </a:pP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xmlns="" val="3985305653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</TotalTime>
  <Words>1251</Words>
  <Application>Microsoft Office PowerPoint</Application>
  <PresentationFormat>On-screen Show (4:3)</PresentationFormat>
  <Paragraphs>162</Paragraphs>
  <Slides>41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41</vt:i4>
      </vt:variant>
    </vt:vector>
  </HeadingPairs>
  <TitlesOfParts>
    <vt:vector size="42" baseType="lpstr">
      <vt:lpstr>1_Office Theme</vt:lpstr>
      <vt:lpstr>1st and 2nd Samuel Dig Site 6</vt:lpstr>
      <vt:lpstr>How does the Bible describe Saul? (9:2)</vt:lpstr>
      <vt:lpstr>How does the Bible describe Saul? (9:2)</vt:lpstr>
      <vt:lpstr>Who did Saul take with him to find his father’s donkeys?  (9:3)</vt:lpstr>
      <vt:lpstr>Who did Saul take with him to find his father’s donkeys?  (9:3)</vt:lpstr>
      <vt:lpstr>When did Saul and his servant find the donkeys?  (9:4)</vt:lpstr>
      <vt:lpstr>When did Saul and his servant find the donkeys?  (9:4)</vt:lpstr>
      <vt:lpstr>What did Saul say to his servant at Zuph?  (9:5)</vt:lpstr>
      <vt:lpstr>What did Saul say to his servant at Zuph?  (9:5)</vt:lpstr>
      <vt:lpstr>Who did Saul’s servant suggest they go see in the district of Zuph?  (9:6)</vt:lpstr>
      <vt:lpstr>Who did Saul’s servant suggest they go see in the district of Zuph?  (9:6)</vt:lpstr>
      <vt:lpstr>How did Saul’s servant describe the man of God?  (9:6)</vt:lpstr>
      <vt:lpstr>How did Saul’s servant describe the man of God?  (9:6)</vt:lpstr>
      <vt:lpstr>What did Saul’s servant have to give the man of God?  (9:8)</vt:lpstr>
      <vt:lpstr>What did Saul’s servant have to give the man of God?  (9:8)</vt:lpstr>
      <vt:lpstr>Where was the sacrifice going to take place the day Saul and his servant came to Zuph? (9:12)</vt:lpstr>
      <vt:lpstr>Where was the sacrifice going to take place the day Saul and his servant came to Zuph? (9:12)</vt:lpstr>
      <vt:lpstr>Who came toward Saul and his servant as they entered the town?  (9:14)</vt:lpstr>
      <vt:lpstr>Who came toward Saul and his servant as they entered the town?  (9:14)</vt:lpstr>
      <vt:lpstr>What did the Lord tell Samuel about Saul?  (9:15-16)</vt:lpstr>
      <vt:lpstr>What did the Lord tell Samuel about Saul?  (9:15-16)</vt:lpstr>
      <vt:lpstr>What did the Lord tell Samuel when Samuel saw Saul?  (9:17)</vt:lpstr>
      <vt:lpstr>What did the Lord tell Samuel when Samuel saw Saul?  (9:17)</vt:lpstr>
      <vt:lpstr>What did Samuel tell Saul to do when he first met him?  (9:19)</vt:lpstr>
      <vt:lpstr>What did Samuel tell Saul to do when he first met him?  (9:19)</vt:lpstr>
      <vt:lpstr>What did Samuel say to Saul when they first met?  (9:20)</vt:lpstr>
      <vt:lpstr>What did Samuel say to Saul when they first met?  (9:20)</vt:lpstr>
      <vt:lpstr>What did Samuel pour on Saul’s head?  (10:1)</vt:lpstr>
      <vt:lpstr>What did Samuel pour on Saul’s head?  (10:1)</vt:lpstr>
      <vt:lpstr>How did Samuel tell the people to present themselves before the Lord?  (10:19)</vt:lpstr>
      <vt:lpstr>How did Samuel tell the people to present themselves before the Lord?  (10:19)</vt:lpstr>
      <vt:lpstr>Who was chosen to be the first king of Israel?  (10:21)</vt:lpstr>
      <vt:lpstr>Who was chosen to be the first king of Israel?  (10:21)</vt:lpstr>
      <vt:lpstr>Where did Saul hide while he was being chosen king?  (10:22)</vt:lpstr>
      <vt:lpstr>Where did Saul hide while he was being chosen king?  (10:22)</vt:lpstr>
      <vt:lpstr>What did Samuel say after Saul was chosen to be king?  (10:24)</vt:lpstr>
      <vt:lpstr>What did Samuel say after Saul was chosen to be king?  (10:24)</vt:lpstr>
      <vt:lpstr>What did the people say when Samuel announced Saul as the new king?  (10:24)</vt:lpstr>
      <vt:lpstr>What did the people say when Samuel announced Saul as the new king?  (10:24)</vt:lpstr>
      <vt:lpstr>Finish this verse:  “For God is the King of all the earth; sing to him…”  (Psalm 47:7)</vt:lpstr>
      <vt:lpstr>Finish this verse:  “For God is the King of all the earth; sing to him…”  (Psalm 47:7)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1st and 2nd Samuel Dig Site 6</dc:title>
  <dc:creator>Kathy Randels</dc:creator>
  <cp:lastModifiedBy>Robin</cp:lastModifiedBy>
  <cp:revision>3</cp:revision>
  <dcterms:created xsi:type="dcterms:W3CDTF">2016-04-11T23:34:29Z</dcterms:created>
  <dcterms:modified xsi:type="dcterms:W3CDTF">2016-04-21T12:57:02Z</dcterms:modified>
</cp:coreProperties>
</file>