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03451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4401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42587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42099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336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1016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4579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0076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6938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06937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3525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635639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 smtClean="0"/>
              <a:t>1</a:t>
            </a:r>
            <a:r>
              <a:rPr lang="en-US" sz="6000" b="1" baseline="30000" dirty="0" smtClean="0"/>
              <a:t>st</a:t>
            </a:r>
            <a:r>
              <a:rPr lang="en-US" sz="6000" b="1" dirty="0" smtClean="0"/>
              <a:t> and 2</a:t>
            </a:r>
            <a:r>
              <a:rPr lang="en-US" sz="6000" b="1" baseline="30000" dirty="0" smtClean="0"/>
              <a:t>nd</a:t>
            </a:r>
            <a:r>
              <a:rPr lang="en-US" sz="6000" b="1" dirty="0" smtClean="0"/>
              <a:t> Samuel</a:t>
            </a:r>
            <a:br>
              <a:rPr lang="en-US" sz="6000" b="1" dirty="0" smtClean="0"/>
            </a:br>
            <a:r>
              <a:rPr lang="en-US" sz="6000" b="1" dirty="0" smtClean="0"/>
              <a:t>Dig </a:t>
            </a:r>
            <a:r>
              <a:rPr lang="en-US" sz="6000" b="1" dirty="0"/>
              <a:t>Site </a:t>
            </a:r>
            <a:r>
              <a:rPr lang="en-US" sz="6000" b="1" dirty="0" smtClean="0"/>
              <a:t>5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  <p:extLst>
      <p:ext uri="{BB962C8B-B14F-4D97-AF65-F5344CB8AC3E}">
        <p14:creationId xmlns:p14="http://schemas.microsoft.com/office/powerpoint/2010/main" xmlns="" val="1043232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To whom did the Israelites say, “Do not stop crying out to the Lord our God for us?”  (7:8)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291167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To whom did the Israelites say, “Do not stop crying out to the Lord our God for us?”  (7:8)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Samuel</a:t>
            </a:r>
            <a:endParaRPr lang="en-US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73243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Samuel set up the Ebenezer stone?  (7:12)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In Ebenezer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Between </a:t>
            </a:r>
            <a:r>
              <a:rPr lang="en-US" sz="4000" dirty="0" err="1" smtClean="0"/>
              <a:t>Mizpah</a:t>
            </a:r>
            <a:r>
              <a:rPr lang="en-US" sz="4000" dirty="0" smtClean="0"/>
              <a:t> and Shen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Between Ebenezer and Shiloh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6000593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Samuel set up the Ebenezer stone?  (7:12)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In Ebenezer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Between </a:t>
            </a:r>
            <a:r>
              <a:rPr lang="en-US" sz="4000" dirty="0" err="1" smtClean="0">
                <a:solidFill>
                  <a:srgbClr val="FFC000"/>
                </a:solidFill>
              </a:rPr>
              <a:t>Mizpah</a:t>
            </a:r>
            <a:r>
              <a:rPr lang="en-US" sz="4000" dirty="0" smtClean="0">
                <a:solidFill>
                  <a:srgbClr val="FFC000"/>
                </a:solidFill>
              </a:rPr>
              <a:t> and Shen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Between Ebenezer and Shiloh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8825460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name the stone he set up between </a:t>
            </a:r>
            <a:r>
              <a:rPr lang="en-US" dirty="0" err="1" smtClean="0"/>
              <a:t>Mizpah</a:t>
            </a:r>
            <a:r>
              <a:rPr lang="en-US" dirty="0" smtClean="0"/>
              <a:t> and Shen?  (7:12)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Ebenezer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Alabaster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Mizpah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5569473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name the stone he set up between </a:t>
            </a:r>
            <a:r>
              <a:rPr lang="en-US" dirty="0" err="1" smtClean="0"/>
              <a:t>Mizpah</a:t>
            </a:r>
            <a:r>
              <a:rPr lang="en-US" dirty="0" smtClean="0"/>
              <a:t> and Shen?  (7:12)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Ebenezer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Alabaster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Mizpah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7334495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Samuel travel to judge Israel?  (7:16)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From </a:t>
            </a:r>
            <a:r>
              <a:rPr lang="en-US" sz="4000" dirty="0" err="1" smtClean="0"/>
              <a:t>Ekron</a:t>
            </a:r>
            <a:r>
              <a:rPr lang="en-US" sz="4000" dirty="0" smtClean="0"/>
              <a:t> to Jerusalem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From Bethel to Gilgal to </a:t>
            </a:r>
            <a:r>
              <a:rPr lang="en-US" sz="4000" dirty="0" err="1" smtClean="0"/>
              <a:t>Mizpah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From Shiloh to Ebenezer to Jerusalem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5227360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Samuel travel to judge Israel?  (7:16)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From </a:t>
            </a:r>
            <a:r>
              <a:rPr lang="en-US" sz="4000" dirty="0" err="1" smtClean="0"/>
              <a:t>Ekron</a:t>
            </a:r>
            <a:r>
              <a:rPr lang="en-US" sz="4000" dirty="0" smtClean="0"/>
              <a:t> to Jerusalem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From Bethel to Gilgal to </a:t>
            </a:r>
            <a:r>
              <a:rPr lang="en-US" sz="4000" dirty="0" err="1" smtClean="0">
                <a:solidFill>
                  <a:srgbClr val="FFC000"/>
                </a:solidFill>
              </a:rPr>
              <a:t>Mizpah</a:t>
            </a:r>
            <a:endParaRPr lang="en-US" sz="4000" dirty="0" smtClean="0">
              <a:solidFill>
                <a:srgbClr val="FFC000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From Shiloh to Ebenezer to Jerusalem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7571701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were the names of Samuel’s sons?  (8:2)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Hophni</a:t>
            </a:r>
            <a:r>
              <a:rPr lang="en-US" sz="4000" dirty="0" smtClean="0"/>
              <a:t> and Phinehas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Joel and </a:t>
            </a:r>
            <a:r>
              <a:rPr lang="en-US" sz="4000" dirty="0" err="1" smtClean="0"/>
              <a:t>Abijah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Elkanah</a:t>
            </a:r>
            <a:r>
              <a:rPr lang="en-US" sz="4000" dirty="0" smtClean="0"/>
              <a:t> and Eli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334737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were the names of Samuel’s sons?  (8:2)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Hophni</a:t>
            </a:r>
            <a:r>
              <a:rPr lang="en-US" sz="4000" dirty="0" smtClean="0"/>
              <a:t> and Phinehas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Joel and </a:t>
            </a:r>
            <a:r>
              <a:rPr lang="en-US" sz="4000" dirty="0" err="1" smtClean="0">
                <a:solidFill>
                  <a:srgbClr val="FFC000"/>
                </a:solidFill>
              </a:rPr>
              <a:t>Abijah</a:t>
            </a:r>
            <a:endParaRPr lang="en-US" sz="4000" dirty="0" smtClean="0">
              <a:solidFill>
                <a:srgbClr val="FFC000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Elkanah</a:t>
            </a:r>
            <a:r>
              <a:rPr lang="en-US" sz="4000" dirty="0" smtClean="0"/>
              <a:t> and Eli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4004679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tell the people to do to return to the Lord?  (7:3)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Get rid of their foreign gods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Commit themselves to the Lord and serve only Him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4634708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Samuel’s sons serve?  (8:2)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Shiloh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Ramah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Beersheba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249219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Samuel’s sons serve?  (8:2)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Shiloh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Ramah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Beersheba</a:t>
            </a:r>
            <a:endParaRPr lang="en-US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202840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is one sinful thing Samuel’s sons did?  (8:3)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Accepted bribes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Killed a man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792134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is one sinful thing Samuel’s sons did?  (8:3)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Accepted bribes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Killed a man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467032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elders of Israel tell Samuel in Ramah?  (8:5-6)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“Your sons do not follow your ways.”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“Give us a king to lead us.”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0403836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elders of Israel tell Samuel in Ramah?  (8:5-6)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“Your sons do not follow your ways.”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“Give us a king to lead us.”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Both answers are correct.</a:t>
            </a:r>
            <a:endParaRPr lang="en-US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91404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had the people of Israel rejected as their king?  (8:7)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5899571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had the people of Israel rejected as their king?  (8:7)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4881185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say Israel’s king would make their sons be?  (8:12)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Commanders of thousands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Weapon builders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8832571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say Israel’s king would make their sons be?  (8:12)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Commanders of thousands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Weapon builders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Both answers are correct</a:t>
            </a:r>
            <a:endParaRPr lang="en-US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9890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tell the people to do to return to the Lord?  (7:3)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Get rid of their foreign gods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Commit themselves to the Lord and serve only Him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Both answers are correct</a:t>
            </a:r>
            <a:endParaRPr lang="en-US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00478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say Israel’s king would make their daughters be?  (8:13)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Perfumers and cooks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Blacksmiths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Doctors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4091515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say Israel’s king would make their daughters be?  (8:13)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Perfumers and cooks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Blacksmiths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Doctors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89677132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say Israel’s king would take a tenth of?  (8:15, 17)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Their grain and their flocks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Their money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5967018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say Israel’s king would take a tenth of?  (8:15, 17)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Their grain and their flocks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Their money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58361649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people say when Samuel gave them the warning about a king?  (8:19)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“We want you to be king over us.”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“We don’t want a king.”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“We want a king over us.”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2166288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people say when Samuel gave them the warning about a king?  (8:19)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“We want you to be king over us.”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“We don’t want a king.”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“We want a king over us.”</a:t>
            </a:r>
            <a:endParaRPr lang="en-US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958390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Why did the people of Israel want a king?  (8:20)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So they would be like other nations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So he would lead them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4006788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Why did the people of Israel want a king?  (8:20)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So they would be like other nations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So he would lead them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Both answers are correct</a:t>
            </a:r>
            <a:endParaRPr lang="en-US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867110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Lord say to Samuel when Samuel told Him what the people said?  (8:22)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“Listen to them and give them a king.”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“Do not give them a king.”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“Appoint your son as king.”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41214076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3400" dirty="0" smtClean="0"/>
              <a:t>Finish this verse:  “Look to the Lord and his strength; seek his face always.  Remember the wonders he has done, …” (1 Chronicles 16:11-12)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306763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his miracles, and the judgements he pronounced.”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his mercies, and the laws he has decreed.”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his love, and the battles he has fought.”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377647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Samuel want all Israel to assemble?  (7:5)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Mizpah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Ramah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Ebenezer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76671170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3400" dirty="0" smtClean="0"/>
              <a:t>Finish this verse:  “Look to the Lord and his strength; seek his face always.  Remember the wonders he has done, …” (1 Chronicles 16:11-12)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306763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“… his miracles, and the judgements he pronounced.”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his mercies, and the laws he has decreed.”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his love, and the battles he has fought.”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959524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Samuel want all Israel to assemble?  (7:5)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err="1" smtClean="0">
                <a:solidFill>
                  <a:srgbClr val="FFC000"/>
                </a:solidFill>
              </a:rPr>
              <a:t>Mizpah</a:t>
            </a:r>
            <a:endParaRPr lang="en-US" sz="4000" dirty="0" smtClean="0">
              <a:solidFill>
                <a:srgbClr val="FFC000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Ramah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Ebenezer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990832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Israelites do when they assembled at </a:t>
            </a:r>
            <a:r>
              <a:rPr lang="en-US" dirty="0" err="1" smtClean="0"/>
              <a:t>Mizpah</a:t>
            </a:r>
            <a:r>
              <a:rPr lang="en-US" dirty="0" smtClean="0"/>
              <a:t>?  (7:6)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drew water and poured it out before the Lord.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fasted and confessed their sins.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780217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Israelites do when they assembled at </a:t>
            </a:r>
            <a:r>
              <a:rPr lang="en-US" dirty="0" err="1" smtClean="0"/>
              <a:t>Mizpah</a:t>
            </a:r>
            <a:r>
              <a:rPr lang="en-US" dirty="0" smtClean="0"/>
              <a:t>?  (7:6)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drew water and poured it out before the Lord.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fasted and confessed their sins.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Both answers are correct.</a:t>
            </a:r>
            <a:endParaRPr lang="en-US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7385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Philistine rulers do when they heard that Israel had gathered at </a:t>
            </a:r>
            <a:r>
              <a:rPr lang="en-US" dirty="0" err="1" smtClean="0"/>
              <a:t>Mizpah</a:t>
            </a:r>
            <a:r>
              <a:rPr lang="en-US" dirty="0" smtClean="0"/>
              <a:t>?  (7:7)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stole the ark from them.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came to attack them.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xmlns="" val="143204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Philistine rulers do when they heard that Israel had gathered at </a:t>
            </a:r>
            <a:r>
              <a:rPr lang="en-US" dirty="0" err="1" smtClean="0"/>
              <a:t>Mizpah</a:t>
            </a:r>
            <a:r>
              <a:rPr lang="en-US" dirty="0" smtClean="0"/>
              <a:t>?  (7:7)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stole the ark from them.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They came to attack them.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xmlns="" val="118917749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1123</Words>
  <Application>Microsoft Office PowerPoint</Application>
  <PresentationFormat>On-screen Show (4:3)</PresentationFormat>
  <Paragraphs>158</Paragraphs>
  <Slides>40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1_Office Theme</vt:lpstr>
      <vt:lpstr>1st and 2nd Samuel Dig Site 5</vt:lpstr>
      <vt:lpstr>What did Samuel tell the people to do to return to the Lord?  (7:3)</vt:lpstr>
      <vt:lpstr>What did Samuel tell the people to do to return to the Lord?  (7:3)</vt:lpstr>
      <vt:lpstr>Where did Samuel want all Israel to assemble?  (7:5)</vt:lpstr>
      <vt:lpstr>Where did Samuel want all Israel to assemble?  (7:5)</vt:lpstr>
      <vt:lpstr>What did the Israelites do when they assembled at Mizpah?  (7:6)</vt:lpstr>
      <vt:lpstr>What did the Israelites do when they assembled at Mizpah?  (7:6)</vt:lpstr>
      <vt:lpstr>What did the Philistine rulers do when they heard that Israel had gathered at Mizpah?  (7:7)</vt:lpstr>
      <vt:lpstr>What did the Philistine rulers do when they heard that Israel had gathered at Mizpah?  (7:7)</vt:lpstr>
      <vt:lpstr>To whom did the Israelites say, “Do not stop crying out to the Lord our God for us?”  (7:8)</vt:lpstr>
      <vt:lpstr>To whom did the Israelites say, “Do not stop crying out to the Lord our God for us?”  (7:8)</vt:lpstr>
      <vt:lpstr>Where did Samuel set up the Ebenezer stone?  (7:12)</vt:lpstr>
      <vt:lpstr>Where did Samuel set up the Ebenezer stone?  (7:12)</vt:lpstr>
      <vt:lpstr>What did Samuel name the stone he set up between Mizpah and Shen?  (7:12)</vt:lpstr>
      <vt:lpstr>What did Samuel name the stone he set up between Mizpah and Shen?  (7:12)</vt:lpstr>
      <vt:lpstr>Where did Samuel travel to judge Israel?  (7:16)</vt:lpstr>
      <vt:lpstr>Where did Samuel travel to judge Israel?  (7:16)</vt:lpstr>
      <vt:lpstr>What were the names of Samuel’s sons?  (8:2)</vt:lpstr>
      <vt:lpstr>What were the names of Samuel’s sons?  (8:2)</vt:lpstr>
      <vt:lpstr>Where did Samuel’s sons serve?  (8:2)</vt:lpstr>
      <vt:lpstr>Where did Samuel’s sons serve?  (8:2)</vt:lpstr>
      <vt:lpstr>What is one sinful thing Samuel’s sons did?  (8:3)</vt:lpstr>
      <vt:lpstr>What is one sinful thing Samuel’s sons did?  (8:3)</vt:lpstr>
      <vt:lpstr>What did the elders of Israel tell Samuel in Ramah?  (8:5-6)</vt:lpstr>
      <vt:lpstr>What did the elders of Israel tell Samuel in Ramah?  (8:5-6)</vt:lpstr>
      <vt:lpstr>Who had the people of Israel rejected as their king?  (8:7)</vt:lpstr>
      <vt:lpstr>Who had the people of Israel rejected as their king?  (8:7)</vt:lpstr>
      <vt:lpstr>What did Samuel say Israel’s king would make their sons be?  (8:12)</vt:lpstr>
      <vt:lpstr>What did Samuel say Israel’s king would make their sons be?  (8:12)</vt:lpstr>
      <vt:lpstr>What did Samuel say Israel’s king would make their daughters be?  (8:13)</vt:lpstr>
      <vt:lpstr>What did Samuel say Israel’s king would make their daughters be?  (8:13)</vt:lpstr>
      <vt:lpstr>What did Samuel say Israel’s king would take a tenth of?  (8:15, 17)</vt:lpstr>
      <vt:lpstr>What did Samuel say Israel’s king would take a tenth of?  (8:15, 17)</vt:lpstr>
      <vt:lpstr>What did the people say when Samuel gave them the warning about a king?  (8:19)</vt:lpstr>
      <vt:lpstr>What did the people say when Samuel gave them the warning about a king?  (8:19)</vt:lpstr>
      <vt:lpstr>Why did the people of Israel want a king?  (8:20)</vt:lpstr>
      <vt:lpstr>Why did the people of Israel want a king?  (8:20)</vt:lpstr>
      <vt:lpstr>What did the Lord say to Samuel when Samuel told Him what the people said?  (8:22)</vt:lpstr>
      <vt:lpstr>Finish this verse:  “Look to the Lord and his strength; seek his face always.  Remember the wonders he has done, …” (1 Chronicles 16:11-12)</vt:lpstr>
      <vt:lpstr>Finish this verse:  “Look to the Lord and his strength; seek his face always.  Remember the wonders he has done, …” (1 Chronicles 16:11-12)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5</dc:title>
  <dc:creator>Kathy Randels</dc:creator>
  <cp:lastModifiedBy>Robin</cp:lastModifiedBy>
  <cp:revision>4</cp:revision>
  <dcterms:created xsi:type="dcterms:W3CDTF">2016-04-11T18:31:02Z</dcterms:created>
  <dcterms:modified xsi:type="dcterms:W3CDTF">2016-04-21T12:56:42Z</dcterms:modified>
</cp:coreProperties>
</file>