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17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924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239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387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859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58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49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43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20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06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383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824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4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401121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it mean if the cart with the ark went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disasters were brought on by chance.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had brought the disasters on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disasters were brought on by the Israelites.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4418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it mean if the cart with the ark went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disasters were brought on by chance.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Lord had brought the disasters on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disasters were brought on by the Israelites.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24363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cows led the cart with the ark on it?  (6:10)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Three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74657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cows led the cart with the ark on it?  (6:10)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Three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68465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travel?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 Ebenezer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 </a:t>
            </a: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 Beth </a:t>
            </a:r>
            <a:r>
              <a:rPr lang="en-US" sz="4000" dirty="0" err="1" smtClean="0"/>
              <a:t>Shemesh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84966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travel?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 Ebenezer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 </a:t>
            </a: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 Beth </a:t>
            </a:r>
            <a:r>
              <a:rPr lang="en-US" sz="4000" dirty="0" err="1" smtClean="0">
                <a:solidFill>
                  <a:srgbClr val="FFFF00"/>
                </a:solidFill>
              </a:rPr>
              <a:t>Shemesh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331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cows leading the cart travel to Beth </a:t>
            </a:r>
            <a:r>
              <a:rPr lang="en-US" dirty="0" err="1" smtClean="0"/>
              <a:t>Shemesh</a:t>
            </a:r>
            <a:r>
              <a:rPr lang="en-US" dirty="0" smtClean="0"/>
              <a:t>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kept on the road, not turning to the right or left.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lowed, or mooed, the whole 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7529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cows leading the cart travel to Beth </a:t>
            </a:r>
            <a:r>
              <a:rPr lang="en-US" dirty="0" err="1" smtClean="0"/>
              <a:t>Shemesh</a:t>
            </a:r>
            <a:r>
              <a:rPr lang="en-US" dirty="0" smtClean="0"/>
              <a:t>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kept on the road, not turning to the right or left.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lowed, or mooed, the whole 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970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far did the Philistine rulers follow the cart?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the border of the Philistine territory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the border of Beth </a:t>
            </a:r>
            <a:r>
              <a:rPr lang="en-US" sz="4000" dirty="0" err="1" smtClean="0"/>
              <a:t>Shemesh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the border of the Jordan River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0218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far did the Philistine rulers follow the cart?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the border of the Philistine territory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 the border of Beth </a:t>
            </a:r>
            <a:r>
              <a:rPr lang="en-US" sz="4000" dirty="0" err="1" smtClean="0">
                <a:solidFill>
                  <a:srgbClr val="FFFF00"/>
                </a:solidFill>
              </a:rPr>
              <a:t>Shemesh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the border of the Jordan River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02850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was the ark in Philistine territory when they decided to send it back to Israel?  (6:1-2)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 months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7 months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4942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doing when the ark came to them?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Feeding their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Harvesting their wheat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Picking grapes and olives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20258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doing when the ark came to them?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Feeding their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Harvesting their wheat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Picking grapes and olives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77237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when they saw the ark coming toward them?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hid.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in fear.</a:t>
            </a:r>
          </a:p>
        </p:txBody>
      </p:sp>
    </p:spTree>
    <p:extLst>
      <p:ext uri="{BB962C8B-B14F-4D97-AF65-F5344CB8AC3E}">
        <p14:creationId xmlns:p14="http://schemas.microsoft.com/office/powerpoint/2010/main" xmlns="" val="1071855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when they saw the ark coming toward them?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hid.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in fear.</a:t>
            </a:r>
          </a:p>
        </p:txBody>
      </p:sp>
    </p:spTree>
    <p:extLst>
      <p:ext uri="{BB962C8B-B14F-4D97-AF65-F5344CB8AC3E}">
        <p14:creationId xmlns:p14="http://schemas.microsoft.com/office/powerpoint/2010/main" xmlns="" val="959276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on it stop?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field of Eli of 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field of </a:t>
            </a:r>
            <a:r>
              <a:rPr lang="en-US" sz="4000" dirty="0" err="1" smtClean="0"/>
              <a:t>Elkanah</a:t>
            </a:r>
            <a:r>
              <a:rPr lang="en-US" sz="4000" dirty="0" smtClean="0"/>
              <a:t> of 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field of Joshua of Beth </a:t>
            </a:r>
            <a:r>
              <a:rPr lang="en-US" sz="4000" dirty="0" err="1" smtClean="0"/>
              <a:t>Shemesh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82330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on it stop?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field of Eli of 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field of </a:t>
            </a:r>
            <a:r>
              <a:rPr lang="en-US" sz="4000" dirty="0" err="1" smtClean="0"/>
              <a:t>Elkanah</a:t>
            </a:r>
            <a:r>
              <a:rPr lang="en-US" sz="4000" dirty="0" smtClean="0"/>
              <a:t> of 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field of Joshua of Beth </a:t>
            </a:r>
            <a:r>
              <a:rPr lang="en-US" sz="4000" dirty="0" err="1" smtClean="0">
                <a:solidFill>
                  <a:srgbClr val="FFFF00"/>
                </a:solidFill>
              </a:rPr>
              <a:t>Shemesh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833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with the cart holding the ark?  (6:14)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used it to carry their wheat.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chopped it up.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sent it back to the Philistines.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257064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with the cart holding the ark?  (6:14)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used it to carry their wheat.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chopped it up.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sent it back to the Philistines.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04468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took the ark off the cart in Beth </a:t>
            </a:r>
            <a:r>
              <a:rPr lang="en-US" dirty="0" err="1" smtClean="0"/>
              <a:t>Shemesh</a:t>
            </a:r>
            <a:r>
              <a:rPr lang="en-US" dirty="0" smtClean="0"/>
              <a:t>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Levites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Joshua of Beth </a:t>
            </a:r>
            <a:r>
              <a:rPr lang="en-US" sz="4000" dirty="0" err="1" smtClean="0"/>
              <a:t>Shemesh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</a:t>
            </a:r>
            <a:r>
              <a:rPr lang="en-US" sz="4000" dirty="0" err="1" smtClean="0"/>
              <a:t>Jebusites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40439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took the ark off the cart in Beth </a:t>
            </a:r>
            <a:r>
              <a:rPr lang="en-US" dirty="0" err="1" smtClean="0"/>
              <a:t>Shemesh</a:t>
            </a:r>
            <a:r>
              <a:rPr lang="en-US" dirty="0" smtClean="0"/>
              <a:t>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Levites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Joshua of Beth </a:t>
            </a:r>
            <a:r>
              <a:rPr lang="en-US" sz="4000" dirty="0" err="1" smtClean="0"/>
              <a:t>Shemesh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</a:t>
            </a:r>
            <a:r>
              <a:rPr lang="en-US" sz="4000" dirty="0" err="1" smtClean="0"/>
              <a:t>Jebusites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71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was the ark in Philistine territory when they decided to send it back to Israel?  (6:1-2)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 months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7 months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9689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Levites place the ark and the guilt offering from the Philistines?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Next to the Jordan River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Tabernacle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a large rock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677272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Levites place the ark and the guilt offering from the Philistines?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Next to the Jordan River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Tabernacle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On a large rock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81220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 rulers return after seeing the ark make it to Beth </a:t>
            </a:r>
            <a:r>
              <a:rPr lang="en-US" dirty="0" err="1" smtClean="0"/>
              <a:t>Shemesh</a:t>
            </a:r>
            <a:r>
              <a:rPr lang="en-US" dirty="0" smtClean="0"/>
              <a:t>?  (6:16)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Ekron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Gath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352379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 rulers return after seeing the ark make it to Beth </a:t>
            </a:r>
            <a:r>
              <a:rPr lang="en-US" dirty="0" err="1" smtClean="0"/>
              <a:t>Shemesh</a:t>
            </a:r>
            <a:r>
              <a:rPr lang="en-US" dirty="0" smtClean="0"/>
              <a:t>?  (6:16)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Ekron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Gath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765877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people did the Lord put to death for looking into the ark?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70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731677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people did the Lord put to death for looking into the ark?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70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938330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do when the Lord killed the 70 people for looking into the ark?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hid in fear.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mourned.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348539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do when the Lord killed the 70 people for looking into the ark?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hid in fear.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mourned.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48397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Whose house did the men of </a:t>
            </a:r>
            <a:r>
              <a:rPr lang="en-US" dirty="0" err="1" smtClean="0"/>
              <a:t>Kiriath</a:t>
            </a:r>
            <a:r>
              <a:rPr lang="en-US" dirty="0" smtClean="0"/>
              <a:t> </a:t>
            </a:r>
            <a:r>
              <a:rPr lang="en-US" dirty="0" err="1" smtClean="0"/>
              <a:t>Jearim</a:t>
            </a:r>
            <a:r>
              <a:rPr lang="en-US" dirty="0" smtClean="0"/>
              <a:t> take the ark to?  (7:1)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Abinadab’s</a:t>
            </a:r>
            <a:r>
              <a:rPr lang="en-US" sz="4000" dirty="0" smtClean="0"/>
              <a:t>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Mizpah’s</a:t>
            </a:r>
            <a:r>
              <a:rPr lang="en-US" sz="4000" dirty="0" smtClean="0"/>
              <a:t> house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298540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Whose house did the men of </a:t>
            </a:r>
            <a:r>
              <a:rPr lang="en-US" dirty="0" err="1" smtClean="0"/>
              <a:t>Kiriath</a:t>
            </a:r>
            <a:r>
              <a:rPr lang="en-US" dirty="0" smtClean="0"/>
              <a:t> </a:t>
            </a:r>
            <a:r>
              <a:rPr lang="en-US" dirty="0" err="1" smtClean="0"/>
              <a:t>Jearim</a:t>
            </a:r>
            <a:r>
              <a:rPr lang="en-US" dirty="0" smtClean="0"/>
              <a:t> take the ark to?  (7:1)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Abinadab’s</a:t>
            </a:r>
            <a:r>
              <a:rPr lang="en-US" sz="4000" dirty="0" smtClean="0">
                <a:solidFill>
                  <a:srgbClr val="FFFF00"/>
                </a:solidFill>
              </a:rPr>
              <a:t>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Mizpah’s</a:t>
            </a:r>
            <a:r>
              <a:rPr lang="en-US" sz="4000" dirty="0" smtClean="0"/>
              <a:t> house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4148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priests and diviners tell the Philistines to send back with the ark?  (6:3)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guilt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Food and water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59649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“Your ways, God, are holy.  What god…” (Psalm 77:13)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is so holy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is as great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can stand against you?”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868246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“Your ways, God, are holy.  What god…” (Psalm 77:13)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is so holy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is as great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can stand against you?”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4965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priests and diviners tell the Philistines to send back with the ark?  (6:3)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guilt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Food and water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00597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Philistines supposed to include in the guilt offering?  (6:4)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tumors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35312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Philistines supposed to include in the guilt offering?  (6:4)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tumors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705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the guilt offering supposed to go on the cart?  (6:8)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chest beside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Inside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a bag next to the ark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0654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the guilt offering supposed to go on the cart?  (6:8)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In the chest beside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Inside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a bag next to the ark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433798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1193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1_Office Theme</vt:lpstr>
      <vt:lpstr>1st and 2nd Samuel Dig Site 4</vt:lpstr>
      <vt:lpstr>How long was the ark in Philistine territory when they decided to send it back to Israel?  (6:1-2)</vt:lpstr>
      <vt:lpstr>How long was the ark in Philistine territory when they decided to send it back to Israel?  (6:1-2)</vt:lpstr>
      <vt:lpstr>What did the priests and diviners tell the Philistines to send back with the ark?  (6:3)</vt:lpstr>
      <vt:lpstr>What did the priests and diviners tell the Philistines to send back with the ark?  (6:3)</vt:lpstr>
      <vt:lpstr>What were the Philistines supposed to include in the guilt offering?  (6:4)</vt:lpstr>
      <vt:lpstr>What were the Philistines supposed to include in the guilt offering?  (6:4)</vt:lpstr>
      <vt:lpstr>Where was the guilt offering supposed to go on the cart?  (6:8)</vt:lpstr>
      <vt:lpstr>Where was the guilt offering supposed to go on the cart?  (6:8)</vt:lpstr>
      <vt:lpstr>What did it mean if the cart with the ark went toward Beth Shemesh?  (6:9)</vt:lpstr>
      <vt:lpstr>What did it mean if the cart with the ark went toward Beth Shemesh?  (6:9)</vt:lpstr>
      <vt:lpstr>How many cows led the cart with the ark on it?  (6:10)</vt:lpstr>
      <vt:lpstr>How many cows led the cart with the ark on it?  (6:10)</vt:lpstr>
      <vt:lpstr>Where did the cart with the ark travel?  (6:12)</vt:lpstr>
      <vt:lpstr>Where did the cart with the ark travel?  (6:12)</vt:lpstr>
      <vt:lpstr>How did the cows leading the cart travel to Beth Shemesh?  (6:12)</vt:lpstr>
      <vt:lpstr>How did the cows leading the cart travel to Beth Shemesh?  (6:12)</vt:lpstr>
      <vt:lpstr>How far did the Philistine rulers follow the cart?  (6:12)</vt:lpstr>
      <vt:lpstr>How far did the Philistine rulers follow the cart?  (6:12)</vt:lpstr>
      <vt:lpstr>What were the people of Beth Shemesh doing when the ark came to them?  (6:13)</vt:lpstr>
      <vt:lpstr>What were the people of Beth Shemesh doing when the ark came to them?  (6:13)</vt:lpstr>
      <vt:lpstr>What did the people of Beth Shemesh do when they saw the ark coming toward them?  (6:13)</vt:lpstr>
      <vt:lpstr>What did the people of Beth Shemesh do when they saw the ark coming toward them?  (6:13)</vt:lpstr>
      <vt:lpstr>Where did the cart with the ark on it stop?  (6:13)</vt:lpstr>
      <vt:lpstr>Where did the cart with the ark on it stop?  (6:13)</vt:lpstr>
      <vt:lpstr>What did the people of Beth Shemesh do with the cart holding the ark?  (6:14)</vt:lpstr>
      <vt:lpstr>What did the people of Beth Shemesh do with the cart holding the ark?  (6:14)</vt:lpstr>
      <vt:lpstr>Who took the ark off the cart in Beth Shemesh?  (6:15)</vt:lpstr>
      <vt:lpstr>Who took the ark off the cart in Beth Shemesh?  (6:15)</vt:lpstr>
      <vt:lpstr>Where did the Levites place the ark and the guilt offering from the Philistines?  (6:15)</vt:lpstr>
      <vt:lpstr>Where did the Levites place the ark and the guilt offering from the Philistines?  (6:15)</vt:lpstr>
      <vt:lpstr>Where did the Philistine rulers return after seeing the ark make it to Beth Shemesh?  (6:16)</vt:lpstr>
      <vt:lpstr>Where did the Philistine rulers return after seeing the ark make it to Beth Shemesh?  (6:16)</vt:lpstr>
      <vt:lpstr>How many people did the Lord put to death for looking into the ark?  (6:19)</vt:lpstr>
      <vt:lpstr>How many people did the Lord put to death for looking into the ark?  (6:19)</vt:lpstr>
      <vt:lpstr>What did the people do when the Lord killed the 70 people for looking into the ark?  (6:19)</vt:lpstr>
      <vt:lpstr>What did the people do when the Lord killed the 70 people for looking into the ark?  (6:19)</vt:lpstr>
      <vt:lpstr>Whose house did the men of Kiriath Jearim take the ark to?  (7:1)</vt:lpstr>
      <vt:lpstr>Whose house did the men of Kiriath Jearim take the ark to?  (7:1)</vt:lpstr>
      <vt:lpstr>Finish this verse:  “Your ways, God, are holy.  What god…” (Psalm 77:13)</vt:lpstr>
      <vt:lpstr>Finish this verse:  “Your ways, God, are holy.  What god…” (Psalm 77:13)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4</dc:title>
  <dc:creator>Kathy Randels</dc:creator>
  <cp:lastModifiedBy>Robin</cp:lastModifiedBy>
  <cp:revision>4</cp:revision>
  <dcterms:created xsi:type="dcterms:W3CDTF">2016-04-11T15:13:13Z</dcterms:created>
  <dcterms:modified xsi:type="dcterms:W3CDTF">2016-04-21T12:56:23Z</dcterms:modified>
</cp:coreProperties>
</file>