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89" r:id="rId32"/>
    <p:sldId id="290" r:id="rId33"/>
    <p:sldId id="291" r:id="rId34"/>
    <p:sldId id="292" r:id="rId35"/>
    <p:sldId id="293" r:id="rId36"/>
    <p:sldId id="294" r:id="rId37"/>
    <p:sldId id="295" r:id="rId38"/>
    <p:sldId id="296" r:id="rId39"/>
    <p:sldId id="297" r:id="rId40"/>
    <p:sldId id="298" r:id="rId41"/>
    <p:sldId id="299" r:id="rId42"/>
    <p:sldId id="300" r:id="rId43"/>
    <p:sldId id="301" r:id="rId44"/>
    <p:sldId id="302" r:id="rId45"/>
    <p:sldId id="303" r:id="rId46"/>
    <p:sldId id="305" r:id="rId47"/>
    <p:sldId id="306" r:id="rId4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068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85088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3314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86666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936990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04489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08526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58505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24095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087642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866404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96913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4/21/2016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7599254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000" b="1" dirty="0" smtClean="0"/>
              <a:t>1</a:t>
            </a:r>
            <a:r>
              <a:rPr lang="en-US" sz="6000" b="1" baseline="30000" dirty="0" smtClean="0"/>
              <a:t>st</a:t>
            </a:r>
            <a:r>
              <a:rPr lang="en-US" sz="6000" b="1" dirty="0" smtClean="0"/>
              <a:t> and 2</a:t>
            </a:r>
            <a:r>
              <a:rPr lang="en-US" sz="6000" b="1" baseline="30000" dirty="0" smtClean="0"/>
              <a:t>nd</a:t>
            </a:r>
            <a:r>
              <a:rPr lang="en-US" sz="6000" b="1" dirty="0" smtClean="0"/>
              <a:t> Samuel</a:t>
            </a:r>
            <a:br>
              <a:rPr lang="en-US" sz="6000" b="1" dirty="0" smtClean="0"/>
            </a:br>
            <a:r>
              <a:rPr lang="en-US" sz="6000" b="1" dirty="0" smtClean="0"/>
              <a:t>Dig </a:t>
            </a:r>
            <a:r>
              <a:rPr lang="en-US" sz="6000" b="1" dirty="0"/>
              <a:t>Site </a:t>
            </a:r>
            <a:r>
              <a:rPr lang="en-US" sz="6000" b="1" dirty="0" smtClean="0"/>
              <a:t>2</a:t>
            </a:r>
            <a:endParaRPr lang="en-US" sz="6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Red Level Questions</a:t>
            </a:r>
          </a:p>
        </p:txBody>
      </p:sp>
    </p:spTree>
    <p:extLst>
      <p:ext uri="{BB962C8B-B14F-4D97-AF65-F5344CB8AC3E}">
        <p14:creationId xmlns:p14="http://schemas.microsoft.com/office/powerpoint/2010/main" xmlns="" val="42383085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Eli’s sons do when he rebuked them?  (2:25)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They listened.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They did not listen.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They listened for a while.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11684736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Eli’s sons do when he rebuked them?  (2:25)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They listened.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C000"/>
                </a:solidFill>
              </a:rPr>
              <a:t>They did not listen.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They listened for a while.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8147189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How did Samuel continue to grow?  (2:26)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In stature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In favor with God and people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Both answers are correct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6272159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How did Samuel continue to grow?  (2:26)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In stature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In favor with God and people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C000"/>
                </a:solidFill>
              </a:rPr>
              <a:t>Both answers are correct</a:t>
            </a:r>
            <a:endParaRPr lang="en-US" sz="40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564541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When the man of God came to Eli, who did he say would die on the same day?  (2:26)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err="1" smtClean="0"/>
              <a:t>Hophni</a:t>
            </a:r>
            <a:r>
              <a:rPr lang="en-US" sz="4000" dirty="0" smtClean="0"/>
              <a:t> and Phinehas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Eli and Samuel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Samuel and Phinehas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19504912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When the man of God came to Eli, who did he say would die on the same day?  (2:26)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err="1" smtClean="0">
                <a:solidFill>
                  <a:srgbClr val="FFC000"/>
                </a:solidFill>
              </a:rPr>
              <a:t>Hophni</a:t>
            </a:r>
            <a:r>
              <a:rPr lang="en-US" sz="4000" dirty="0" smtClean="0">
                <a:solidFill>
                  <a:srgbClr val="FFC000"/>
                </a:solidFill>
              </a:rPr>
              <a:t> and Phinehas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Eli and Samuel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Samuel and Phinehas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9854568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Who did the Lord tell Eli he would raise up?  (2:35)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 faithful priest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Eli’s sons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Eli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41805721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Who did the Lord tell Eli he would raise up?  (2:35)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C000"/>
                </a:solidFill>
              </a:rPr>
              <a:t>A faithful priest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Eli’s sons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Eli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30682979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was the word of God like when Samuel ministered under Eli?  (2:35)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Common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Rare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Obeyed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37133760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was the word of God like when Samuel ministered under Eli?  (2:35)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Common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C000"/>
                </a:solidFill>
              </a:rPr>
              <a:t>Rare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Obeyed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41755401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kind of men were Eli’s sons? (2:12)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Kind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Friendly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Scoundrels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15402392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Where was Samuel lying one night? (3:3)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In the basement of the temple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In the house of the Lord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In a tent outside the temple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7395209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Where was Samuel lying one night? (3:3)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In the basement of the temple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C000"/>
                </a:solidFill>
              </a:rPr>
              <a:t>In the house of the Lord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In a tent outside the temple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65816177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Samuel do the first time the Lord called him?  (3:4-5)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He ran to Eli.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He said to Eli, “Here I am; you called me.”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xmlns="" val="96580118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Samuel do the first time the Lord called him?  (3:4-5)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He ran to Eli.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He said to Eli, “Here I am; you called me.”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C000"/>
                </a:solidFill>
              </a:rPr>
              <a:t>Both answers are correct.</a:t>
            </a:r>
          </a:p>
        </p:txBody>
      </p:sp>
    </p:spTree>
    <p:extLst>
      <p:ext uri="{BB962C8B-B14F-4D97-AF65-F5344CB8AC3E}">
        <p14:creationId xmlns:p14="http://schemas.microsoft.com/office/powerpoint/2010/main" xmlns="" val="131199015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How many times did Samuel think Eli was calling him?  (3:4-8)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Two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Three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Four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39047354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How many times did Samuel think Eli was calling him?  (3:4-8)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Two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C000"/>
                </a:solidFill>
              </a:rPr>
              <a:t>Three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Four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77855275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Who did Samuel think was calling the first three times he heard his name?  (3:4-8)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Eli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God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err="1" smtClean="0"/>
              <a:t>Hophni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121940894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Who did Samuel think was calling the first three times he heard his name?  (3:4-8)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C000"/>
                </a:solidFill>
              </a:rPr>
              <a:t>Eli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God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err="1" smtClean="0"/>
              <a:t>Hophni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538258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Who finally realized that the Lord was calling Samuel?  (3:8)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 err="1" smtClean="0"/>
              <a:t>Hophni</a:t>
            </a:r>
            <a:endParaRPr lang="en-US" sz="40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Phinehas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Eli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376444887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Who finally realized that the Lord was calling Samuel?  (3:8)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 err="1" smtClean="0"/>
              <a:t>Hophni</a:t>
            </a:r>
            <a:endParaRPr lang="en-US" sz="40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/>
              <a:t>Phinehas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 smtClean="0">
                <a:solidFill>
                  <a:srgbClr val="FFC000"/>
                </a:solidFill>
              </a:rPr>
              <a:t>Eli</a:t>
            </a:r>
            <a:endParaRPr lang="en-US" sz="40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15436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kind of men were Eli’s sons? (2:12)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Kind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Friendly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C000"/>
                </a:solidFill>
              </a:rPr>
              <a:t>Scoundrels</a:t>
            </a:r>
            <a:endParaRPr lang="en-US" sz="40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1926328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Samuel say the fourth time the Lord called him?  (3:10)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“Speak, for your servant is listening.”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“Eli, did you call me again.”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“Who is calling me?”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145302947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Samuel say the fourth time the Lord called him?  (3:10)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C000"/>
                </a:solidFill>
              </a:rPr>
              <a:t>“Speak, for your servant is listening.”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“Eli, did you call me again.”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“Who is calling me?”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336034077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How long was the Lord going to judge Eli and his family?  (3:13)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For three months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For one year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Forever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12698044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How long was the Lord going to judge Eli and his family?  (3:13)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For three months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For one year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C000"/>
                </a:solidFill>
              </a:rPr>
              <a:t>Forever</a:t>
            </a:r>
            <a:endParaRPr lang="en-US" sz="40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6497295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How long did Samuel lay down after the Lord spoke to him?  (3:15)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Until morning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Until noon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Until 3 a.m.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46520862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How long did Samuel lay down after the Lord spoke to him?  (3:15)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C000"/>
                </a:solidFill>
              </a:rPr>
              <a:t>Until morning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Until noon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Until 3 a.m.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429360548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How much did Samuel tell Eli about the vision of the Lord?  (3:18)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Almost everything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Everything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Nothing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129119163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How much did Samuel tell Eli about the vision of the Lord?  (3:18)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Almost everything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C000"/>
                </a:solidFill>
              </a:rPr>
              <a:t>Everything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Nothing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188154521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Whose words did not fall to the ground?  (3:19)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Eli’s words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Samuel’s words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err="1" smtClean="0"/>
              <a:t>Elkanah’s</a:t>
            </a:r>
            <a:r>
              <a:rPr lang="en-US" sz="4000" dirty="0" smtClean="0"/>
              <a:t> words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4922962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Whose words did not fall to the ground?  (3:19)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Eli’s words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C000"/>
                </a:solidFill>
              </a:rPr>
              <a:t>Samuel’s words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err="1" smtClean="0"/>
              <a:t>Elkanah’s</a:t>
            </a:r>
            <a:r>
              <a:rPr lang="en-US" sz="4000" dirty="0" smtClean="0"/>
              <a:t> words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9704834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Why was the sin of Eli’s sons great in the Lord’s sight?  (2:17)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They were priests but refused to work in the temple.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They treated the Lord’s offering with contempt.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Both answers are correct.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141794766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Who recognized Samuel as a prophet of the Lord?  (3:20)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All Israel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All Egypt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All the world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413611839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Who recognized Samuel as a prophet of the Lord?  (3:20)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C000"/>
                </a:solidFill>
              </a:rPr>
              <a:t>All Israel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All Egypt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All the world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88592351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Where did the Lord continue to reveal himself to Samuel?  (3:21)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Shiloh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Ephraim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Ramah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305458076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Where did the Lord continue to reveal himself to Samuel?  (3:21)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C000"/>
                </a:solidFill>
              </a:rPr>
              <a:t>Shiloh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Ephraim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Ramah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58672321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came to all Israel after God revealed himself to Samuel?  (3:21-4:1a)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Eli’s word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Samuel’s word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Peace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133337041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came to all Israel after God revealed himself to Samuel?  (3:21-4:1a)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Eli’s word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C000"/>
                </a:solidFill>
              </a:rPr>
              <a:t>Samuel’s word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Peace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05230508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Finish this verse:  “Those who honor me I will honor, but those who…”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“… despise me will be disdained.”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“… don’t respect me will be punished.”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“… hate me will find suffering.”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84820049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Finish this verse:  “Those who honor me I will honor, but those who…”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C000"/>
                </a:solidFill>
              </a:rPr>
              <a:t>“… despise me will be disdained.”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“… don’t respect me will be punished.”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“… hate me will find suffering.”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6273307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Why was the sin of Eli’s sons great in the Lord’s sight?  (2:17)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They were priests but refused to work in the temple.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C000"/>
                </a:solidFill>
              </a:rPr>
              <a:t>They treated the Lord’s offering with contempt.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Both answers are correct.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2010183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Hannah do for Samuel each year?  (2:19)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She gave him a robe she made for him.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She brought him a home-cooked meal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Both answers are correct.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4087287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What did Hannah do for Samuel each year?  (2:19)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C000"/>
                </a:solidFill>
              </a:rPr>
              <a:t>She gave him a robe she made for him.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She brought him a home-cooked meal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Both answers are correct.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30670326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How many more children did Hannah have?  (2:21)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Two sons and one daughter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Three sons and three daughters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Three sons and two daughters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972922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How many more children did Hannah have?  (2:21)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Two sons and one daughter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/>
              <a:t>Three sons and three daughters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 smtClean="0">
                <a:solidFill>
                  <a:srgbClr val="FFC000"/>
                </a:solidFill>
              </a:rPr>
              <a:t>Three sons and two daughters</a:t>
            </a:r>
            <a:endParaRPr lang="en-US" sz="40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8620684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1155</Words>
  <Application>Microsoft Office PowerPoint</Application>
  <PresentationFormat>On-screen Show (4:3)</PresentationFormat>
  <Paragraphs>186</Paragraphs>
  <Slides>47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48" baseType="lpstr">
      <vt:lpstr>1_Office Theme</vt:lpstr>
      <vt:lpstr>1st and 2nd Samuel Dig Site 2</vt:lpstr>
      <vt:lpstr>What kind of men were Eli’s sons? (2:12)</vt:lpstr>
      <vt:lpstr>What kind of men were Eli’s sons? (2:12)</vt:lpstr>
      <vt:lpstr>Why was the sin of Eli’s sons great in the Lord’s sight?  (2:17)</vt:lpstr>
      <vt:lpstr>Why was the sin of Eli’s sons great in the Lord’s sight?  (2:17)</vt:lpstr>
      <vt:lpstr>What did Hannah do for Samuel each year?  (2:19)</vt:lpstr>
      <vt:lpstr>What did Hannah do for Samuel each year?  (2:19)</vt:lpstr>
      <vt:lpstr>How many more children did Hannah have?  (2:21)</vt:lpstr>
      <vt:lpstr>How many more children did Hannah have?  (2:21)</vt:lpstr>
      <vt:lpstr>What did Eli’s sons do when he rebuked them?  (2:25)</vt:lpstr>
      <vt:lpstr>What did Eli’s sons do when he rebuked them?  (2:25)</vt:lpstr>
      <vt:lpstr>How did Samuel continue to grow?  (2:26)</vt:lpstr>
      <vt:lpstr>How did Samuel continue to grow?  (2:26)</vt:lpstr>
      <vt:lpstr>When the man of God came to Eli, who did he say would die on the same day?  (2:26)</vt:lpstr>
      <vt:lpstr>When the man of God came to Eli, who did he say would die on the same day?  (2:26)</vt:lpstr>
      <vt:lpstr>Who did the Lord tell Eli he would raise up?  (2:35)</vt:lpstr>
      <vt:lpstr>Who did the Lord tell Eli he would raise up?  (2:35)</vt:lpstr>
      <vt:lpstr>What was the word of God like when Samuel ministered under Eli?  (2:35)</vt:lpstr>
      <vt:lpstr>What was the word of God like when Samuel ministered under Eli?  (2:35)</vt:lpstr>
      <vt:lpstr>Where was Samuel lying one night? (3:3)</vt:lpstr>
      <vt:lpstr>Where was Samuel lying one night? (3:3)</vt:lpstr>
      <vt:lpstr>What did Samuel do the first time the Lord called him?  (3:4-5)</vt:lpstr>
      <vt:lpstr>What did Samuel do the first time the Lord called him?  (3:4-5)</vt:lpstr>
      <vt:lpstr>How many times did Samuel think Eli was calling him?  (3:4-8)</vt:lpstr>
      <vt:lpstr>How many times did Samuel think Eli was calling him?  (3:4-8)</vt:lpstr>
      <vt:lpstr>Who did Samuel think was calling the first three times he heard his name?  (3:4-8)</vt:lpstr>
      <vt:lpstr>Who did Samuel think was calling the first three times he heard his name?  (3:4-8)</vt:lpstr>
      <vt:lpstr>Who finally realized that the Lord was calling Samuel?  (3:8)</vt:lpstr>
      <vt:lpstr>Who finally realized that the Lord was calling Samuel?  (3:8)</vt:lpstr>
      <vt:lpstr>What did Samuel say the fourth time the Lord called him?  (3:10)</vt:lpstr>
      <vt:lpstr>What did Samuel say the fourth time the Lord called him?  (3:10)</vt:lpstr>
      <vt:lpstr>How long was the Lord going to judge Eli and his family?  (3:13)</vt:lpstr>
      <vt:lpstr>How long was the Lord going to judge Eli and his family?  (3:13)</vt:lpstr>
      <vt:lpstr>How long did Samuel lay down after the Lord spoke to him?  (3:15)</vt:lpstr>
      <vt:lpstr>How long did Samuel lay down after the Lord spoke to him?  (3:15)</vt:lpstr>
      <vt:lpstr>How much did Samuel tell Eli about the vision of the Lord?  (3:18)</vt:lpstr>
      <vt:lpstr>How much did Samuel tell Eli about the vision of the Lord?  (3:18)</vt:lpstr>
      <vt:lpstr>Whose words did not fall to the ground?  (3:19)</vt:lpstr>
      <vt:lpstr>Whose words did not fall to the ground?  (3:19)</vt:lpstr>
      <vt:lpstr>Who recognized Samuel as a prophet of the Lord?  (3:20)</vt:lpstr>
      <vt:lpstr>Who recognized Samuel as a prophet of the Lord?  (3:20)</vt:lpstr>
      <vt:lpstr>Where did the Lord continue to reveal himself to Samuel?  (3:21)</vt:lpstr>
      <vt:lpstr>Where did the Lord continue to reveal himself to Samuel?  (3:21)</vt:lpstr>
      <vt:lpstr>What came to all Israel after God revealed himself to Samuel?  (3:21-4:1a)</vt:lpstr>
      <vt:lpstr>What came to all Israel after God revealed himself to Samuel?  (3:21-4:1a)</vt:lpstr>
      <vt:lpstr>Finish this verse:  “Those who honor me I will honor, but those who…”</vt:lpstr>
      <vt:lpstr>Finish this verse:  “Those who honor me I will honor, but those who…”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1st and 2nd Samuel Dig Site 2</dc:title>
  <dc:creator>Kathy Randels</dc:creator>
  <cp:lastModifiedBy>Robin</cp:lastModifiedBy>
  <cp:revision>4</cp:revision>
  <dcterms:created xsi:type="dcterms:W3CDTF">2016-04-07T01:19:01Z</dcterms:created>
  <dcterms:modified xsi:type="dcterms:W3CDTF">2016-04-21T12:55:40Z</dcterms:modified>
</cp:coreProperties>
</file>