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57" r:id="rId4"/>
    <p:sldId id="258" r:id="rId5"/>
    <p:sldId id="259" r:id="rId6"/>
    <p:sldId id="260" r:id="rId7"/>
    <p:sldId id="261" r:id="rId8"/>
    <p:sldId id="262" r:id="rId9"/>
    <p:sldId id="263" r:id="rId10"/>
    <p:sldId id="264" r:id="rId11"/>
    <p:sldId id="267" r:id="rId12"/>
    <p:sldId id="268" r:id="rId13"/>
    <p:sldId id="269" r:id="rId14"/>
    <p:sldId id="270" r:id="rId15"/>
    <p:sldId id="271" r:id="rId16"/>
    <p:sldId id="273" r:id="rId17"/>
  </p:sldIdLst>
  <p:sldSz cx="10160000" cy="7620000"/>
  <p:notesSz cx="6858000" cy="9144000"/>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EB1D"/>
    <a:srgbClr val="FF6600"/>
    <a:srgbClr val="660066"/>
    <a:srgbClr val="FF3399"/>
    <a:srgbClr val="FFFF00"/>
    <a:srgbClr val="FDFEF4"/>
    <a:srgbClr val="FF0000"/>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06" autoAdjust="0"/>
    <p:restoredTop sz="94581" autoAdjust="0"/>
  </p:normalViewPr>
  <p:slideViewPr>
    <p:cSldViewPr>
      <p:cViewPr varScale="1">
        <p:scale>
          <a:sx n="105" d="100"/>
          <a:sy n="105" d="100"/>
        </p:scale>
        <p:origin x="126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366963"/>
            <a:ext cx="8636000" cy="1633537"/>
          </a:xfrm>
        </p:spPr>
        <p:txBody>
          <a:bodyPr/>
          <a:lstStyle/>
          <a:p>
            <a:r>
              <a:rPr lang="en-US"/>
              <a:t>Click to edit Master title style</a:t>
            </a:r>
          </a:p>
        </p:txBody>
      </p:sp>
      <p:sp>
        <p:nvSpPr>
          <p:cNvPr id="3" name="Subtitle 2"/>
          <p:cNvSpPr>
            <a:spLocks noGrp="1"/>
          </p:cNvSpPr>
          <p:nvPr>
            <p:ph type="subTitle" idx="1"/>
          </p:nvPr>
        </p:nvSpPr>
        <p:spPr>
          <a:xfrm>
            <a:off x="1524000" y="4318000"/>
            <a:ext cx="7112000" cy="194786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xmlns="" id="{AF0A1338-B74D-E7AB-50E1-BE46BA93EFC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xmlns="" id="{3C97D580-1565-137E-96E9-7A17D9175E0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xmlns="" id="{EDD91610-9EF6-8851-5FE6-5A6EDED53415}"/>
              </a:ext>
            </a:extLst>
          </p:cNvPr>
          <p:cNvSpPr>
            <a:spLocks noGrp="1" noChangeArrowheads="1"/>
          </p:cNvSpPr>
          <p:nvPr>
            <p:ph type="sldNum" sz="quarter" idx="12"/>
          </p:nvPr>
        </p:nvSpPr>
        <p:spPr>
          <a:ln/>
        </p:spPr>
        <p:txBody>
          <a:bodyPr/>
          <a:lstStyle>
            <a:lvl1pPr>
              <a:defRPr/>
            </a:lvl1pPr>
          </a:lstStyle>
          <a:p>
            <a:fld id="{D2EA862E-EB99-4B8D-B5D9-B227FE122082}" type="slidenum">
              <a:rPr lang="en-US" altLang="en-US"/>
              <a:pPr/>
              <a:t>‹#›</a:t>
            </a:fld>
            <a:endParaRPr lang="en-US" altLang="en-US"/>
          </a:p>
        </p:txBody>
      </p:sp>
    </p:spTree>
    <p:extLst>
      <p:ext uri="{BB962C8B-B14F-4D97-AF65-F5344CB8AC3E}">
        <p14:creationId xmlns:p14="http://schemas.microsoft.com/office/powerpoint/2010/main" val="2471183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xmlns="" id="{CBEE1699-40FB-A82A-FFE9-E8DE7CB254A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xmlns="" id="{D5335C21-4F82-E829-8024-652B945FD9F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xmlns="" id="{4619A17C-FAEF-0DF4-8075-773E84030DC7}"/>
              </a:ext>
            </a:extLst>
          </p:cNvPr>
          <p:cNvSpPr>
            <a:spLocks noGrp="1" noChangeArrowheads="1"/>
          </p:cNvSpPr>
          <p:nvPr>
            <p:ph type="sldNum" sz="quarter" idx="12"/>
          </p:nvPr>
        </p:nvSpPr>
        <p:spPr>
          <a:ln/>
        </p:spPr>
        <p:txBody>
          <a:bodyPr/>
          <a:lstStyle>
            <a:lvl1pPr>
              <a:defRPr/>
            </a:lvl1pPr>
          </a:lstStyle>
          <a:p>
            <a:fld id="{E2CE7A59-23C7-4F3C-9B97-E338DACFA5F4}" type="slidenum">
              <a:rPr lang="en-US" altLang="en-US"/>
              <a:pPr/>
              <a:t>‹#›</a:t>
            </a:fld>
            <a:endParaRPr lang="en-US" altLang="en-US"/>
          </a:p>
        </p:txBody>
      </p:sp>
    </p:spTree>
    <p:extLst>
      <p:ext uri="{BB962C8B-B14F-4D97-AF65-F5344CB8AC3E}">
        <p14:creationId xmlns:p14="http://schemas.microsoft.com/office/powerpoint/2010/main" val="2451938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39000" y="676275"/>
            <a:ext cx="2159000" cy="60975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676275"/>
            <a:ext cx="6324600" cy="60975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xmlns="" id="{96BA980A-917F-ED1B-4AB7-2556B321BA6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xmlns="" id="{4056D004-56C2-002B-4BC1-C9BFC2A9DB3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xmlns="" id="{83E6C7FC-841E-655B-297F-58E45F418E8A}"/>
              </a:ext>
            </a:extLst>
          </p:cNvPr>
          <p:cNvSpPr>
            <a:spLocks noGrp="1" noChangeArrowheads="1"/>
          </p:cNvSpPr>
          <p:nvPr>
            <p:ph type="sldNum" sz="quarter" idx="12"/>
          </p:nvPr>
        </p:nvSpPr>
        <p:spPr>
          <a:ln/>
        </p:spPr>
        <p:txBody>
          <a:bodyPr/>
          <a:lstStyle>
            <a:lvl1pPr>
              <a:defRPr/>
            </a:lvl1pPr>
          </a:lstStyle>
          <a:p>
            <a:fld id="{12F9AA61-31A1-40EE-8AAF-0684291F30E0}" type="slidenum">
              <a:rPr lang="en-US" altLang="en-US"/>
              <a:pPr/>
              <a:t>‹#›</a:t>
            </a:fld>
            <a:endParaRPr lang="en-US" altLang="en-US"/>
          </a:p>
        </p:txBody>
      </p:sp>
    </p:spTree>
    <p:extLst>
      <p:ext uri="{BB962C8B-B14F-4D97-AF65-F5344CB8AC3E}">
        <p14:creationId xmlns:p14="http://schemas.microsoft.com/office/powerpoint/2010/main" val="3810591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xmlns="" id="{0DEDC0EC-3051-72C6-9D31-67A18F61F8A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xmlns="" id="{9D89E24C-9852-4ED1-E8AE-716244F9C17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xmlns="" id="{F9192DAC-9551-D849-2317-463A5069EA8A}"/>
              </a:ext>
            </a:extLst>
          </p:cNvPr>
          <p:cNvSpPr>
            <a:spLocks noGrp="1" noChangeArrowheads="1"/>
          </p:cNvSpPr>
          <p:nvPr>
            <p:ph type="sldNum" sz="quarter" idx="12"/>
          </p:nvPr>
        </p:nvSpPr>
        <p:spPr>
          <a:ln/>
        </p:spPr>
        <p:txBody>
          <a:bodyPr/>
          <a:lstStyle>
            <a:lvl1pPr>
              <a:defRPr/>
            </a:lvl1pPr>
          </a:lstStyle>
          <a:p>
            <a:fld id="{3368E2C6-3FD3-473B-9617-56FB4877EE8F}" type="slidenum">
              <a:rPr lang="en-US" altLang="en-US"/>
              <a:pPr/>
              <a:t>‹#›</a:t>
            </a:fld>
            <a:endParaRPr lang="en-US" altLang="en-US"/>
          </a:p>
        </p:txBody>
      </p:sp>
    </p:spTree>
    <p:extLst>
      <p:ext uri="{BB962C8B-B14F-4D97-AF65-F5344CB8AC3E}">
        <p14:creationId xmlns:p14="http://schemas.microsoft.com/office/powerpoint/2010/main" val="1696579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03275" y="4895850"/>
            <a:ext cx="8636000" cy="15144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803275" y="3228975"/>
            <a:ext cx="8636000" cy="16668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xmlns="" id="{3E821358-23DC-3B9D-C57C-4278D30628C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xmlns="" id="{64CC446D-DE7B-AB0E-9293-8FEE7D8CD35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xmlns="" id="{38A1C4AD-F8C3-FB03-2334-67F8435CA9A4}"/>
              </a:ext>
            </a:extLst>
          </p:cNvPr>
          <p:cNvSpPr>
            <a:spLocks noGrp="1" noChangeArrowheads="1"/>
          </p:cNvSpPr>
          <p:nvPr>
            <p:ph type="sldNum" sz="quarter" idx="12"/>
          </p:nvPr>
        </p:nvSpPr>
        <p:spPr>
          <a:ln/>
        </p:spPr>
        <p:txBody>
          <a:bodyPr/>
          <a:lstStyle>
            <a:lvl1pPr>
              <a:defRPr/>
            </a:lvl1pPr>
          </a:lstStyle>
          <a:p>
            <a:fld id="{86647F4D-DC8D-4AF1-93B7-57E96543D698}" type="slidenum">
              <a:rPr lang="en-US" altLang="en-US"/>
              <a:pPr/>
              <a:t>‹#›</a:t>
            </a:fld>
            <a:endParaRPr lang="en-US" altLang="en-US"/>
          </a:p>
        </p:txBody>
      </p:sp>
    </p:spTree>
    <p:extLst>
      <p:ext uri="{BB962C8B-B14F-4D97-AF65-F5344CB8AC3E}">
        <p14:creationId xmlns:p14="http://schemas.microsoft.com/office/powerpoint/2010/main" val="1230592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2200275"/>
            <a:ext cx="4241800" cy="4573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56200" y="2200275"/>
            <a:ext cx="4241800" cy="4573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xmlns="" id="{E27FFBC3-A30F-99F3-C60D-8A333619654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xmlns="" id="{856F81B5-A178-8D75-2A19-6098A8531EE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xmlns="" id="{B70E5A3E-D79A-C9F6-5AC4-1F526DCF1B1D}"/>
              </a:ext>
            </a:extLst>
          </p:cNvPr>
          <p:cNvSpPr>
            <a:spLocks noGrp="1" noChangeArrowheads="1"/>
          </p:cNvSpPr>
          <p:nvPr>
            <p:ph type="sldNum" sz="quarter" idx="12"/>
          </p:nvPr>
        </p:nvSpPr>
        <p:spPr>
          <a:ln/>
        </p:spPr>
        <p:txBody>
          <a:bodyPr/>
          <a:lstStyle>
            <a:lvl1pPr>
              <a:defRPr/>
            </a:lvl1pPr>
          </a:lstStyle>
          <a:p>
            <a:fld id="{2180C2B1-D990-4EFE-B063-CA8D6616AAC8}" type="slidenum">
              <a:rPr lang="en-US" altLang="en-US"/>
              <a:pPr/>
              <a:t>‹#›</a:t>
            </a:fld>
            <a:endParaRPr lang="en-US" altLang="en-US"/>
          </a:p>
        </p:txBody>
      </p:sp>
    </p:spTree>
    <p:extLst>
      <p:ext uri="{BB962C8B-B14F-4D97-AF65-F5344CB8AC3E}">
        <p14:creationId xmlns:p14="http://schemas.microsoft.com/office/powerpoint/2010/main" val="965484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304800"/>
            <a:ext cx="9144000" cy="1270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8000" y="1704975"/>
            <a:ext cx="4489450" cy="7112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08000" y="2416175"/>
            <a:ext cx="4489450" cy="43910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60963" y="1704975"/>
            <a:ext cx="4491037" cy="7112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60963" y="2416175"/>
            <a:ext cx="4491037" cy="43910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xmlns="" id="{6B30F687-39FC-C3BB-1444-315DD44A372F}"/>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xmlns="" id="{BED10283-9569-2406-0703-66A0420E6D3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xmlns="" id="{78C5FACA-FA74-3736-3E6E-DC171A9DF106}"/>
              </a:ext>
            </a:extLst>
          </p:cNvPr>
          <p:cNvSpPr>
            <a:spLocks noGrp="1" noChangeArrowheads="1"/>
          </p:cNvSpPr>
          <p:nvPr>
            <p:ph type="sldNum" sz="quarter" idx="12"/>
          </p:nvPr>
        </p:nvSpPr>
        <p:spPr>
          <a:ln/>
        </p:spPr>
        <p:txBody>
          <a:bodyPr/>
          <a:lstStyle>
            <a:lvl1pPr>
              <a:defRPr/>
            </a:lvl1pPr>
          </a:lstStyle>
          <a:p>
            <a:fld id="{728FF18C-3720-48CF-95DC-566E7B1A27E7}" type="slidenum">
              <a:rPr lang="en-US" altLang="en-US"/>
              <a:pPr/>
              <a:t>‹#›</a:t>
            </a:fld>
            <a:endParaRPr lang="en-US" altLang="en-US"/>
          </a:p>
        </p:txBody>
      </p:sp>
    </p:spTree>
    <p:extLst>
      <p:ext uri="{BB962C8B-B14F-4D97-AF65-F5344CB8AC3E}">
        <p14:creationId xmlns:p14="http://schemas.microsoft.com/office/powerpoint/2010/main" val="2490306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xmlns="" id="{72451FBC-3039-C5D8-1CBB-A7FE533C8C9D}"/>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xmlns="" id="{34DF31DC-D8C4-4113-4F0F-B49E0B1B01D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xmlns="" id="{F582F5D8-6322-2124-CFDE-B7D4C0D080D9}"/>
              </a:ext>
            </a:extLst>
          </p:cNvPr>
          <p:cNvSpPr>
            <a:spLocks noGrp="1" noChangeArrowheads="1"/>
          </p:cNvSpPr>
          <p:nvPr>
            <p:ph type="sldNum" sz="quarter" idx="12"/>
          </p:nvPr>
        </p:nvSpPr>
        <p:spPr>
          <a:ln/>
        </p:spPr>
        <p:txBody>
          <a:bodyPr/>
          <a:lstStyle>
            <a:lvl1pPr>
              <a:defRPr/>
            </a:lvl1pPr>
          </a:lstStyle>
          <a:p>
            <a:fld id="{81D9C5AE-72CD-4504-8FF4-53E9F14149F9}" type="slidenum">
              <a:rPr lang="en-US" altLang="en-US"/>
              <a:pPr/>
              <a:t>‹#›</a:t>
            </a:fld>
            <a:endParaRPr lang="en-US" altLang="en-US"/>
          </a:p>
        </p:txBody>
      </p:sp>
    </p:spTree>
    <p:extLst>
      <p:ext uri="{BB962C8B-B14F-4D97-AF65-F5344CB8AC3E}">
        <p14:creationId xmlns:p14="http://schemas.microsoft.com/office/powerpoint/2010/main" val="1191595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xmlns="" id="{7ECA8978-6A4D-D8E5-BCA7-FA49C24CDF71}"/>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xmlns="" id="{C272872C-EEF9-3301-EE0A-6C8FE71CF96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xmlns="" id="{E5B21245-EDAD-1AE5-F7A4-88FD2DD80119}"/>
              </a:ext>
            </a:extLst>
          </p:cNvPr>
          <p:cNvSpPr>
            <a:spLocks noGrp="1" noChangeArrowheads="1"/>
          </p:cNvSpPr>
          <p:nvPr>
            <p:ph type="sldNum" sz="quarter" idx="12"/>
          </p:nvPr>
        </p:nvSpPr>
        <p:spPr>
          <a:ln/>
        </p:spPr>
        <p:txBody>
          <a:bodyPr/>
          <a:lstStyle>
            <a:lvl1pPr>
              <a:defRPr/>
            </a:lvl1pPr>
          </a:lstStyle>
          <a:p>
            <a:fld id="{4602B000-D969-4442-8C0B-90B942943865}" type="slidenum">
              <a:rPr lang="en-US" altLang="en-US"/>
              <a:pPr/>
              <a:t>‹#›</a:t>
            </a:fld>
            <a:endParaRPr lang="en-US" altLang="en-US"/>
          </a:p>
        </p:txBody>
      </p:sp>
    </p:spTree>
    <p:extLst>
      <p:ext uri="{BB962C8B-B14F-4D97-AF65-F5344CB8AC3E}">
        <p14:creationId xmlns:p14="http://schemas.microsoft.com/office/powerpoint/2010/main" val="514856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0" y="303213"/>
            <a:ext cx="3343275" cy="12906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971925" y="303213"/>
            <a:ext cx="5680075" cy="65039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8000" y="1593850"/>
            <a:ext cx="3343275" cy="52133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xmlns="" id="{258A0578-259A-D6F2-AE83-3EF62672150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xmlns="" id="{5AE49971-BD08-879E-CD00-316787A7B72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xmlns="" id="{5F3495A9-6FFA-C352-50C4-EF433218BD6C}"/>
              </a:ext>
            </a:extLst>
          </p:cNvPr>
          <p:cNvSpPr>
            <a:spLocks noGrp="1" noChangeArrowheads="1"/>
          </p:cNvSpPr>
          <p:nvPr>
            <p:ph type="sldNum" sz="quarter" idx="12"/>
          </p:nvPr>
        </p:nvSpPr>
        <p:spPr>
          <a:ln/>
        </p:spPr>
        <p:txBody>
          <a:bodyPr/>
          <a:lstStyle>
            <a:lvl1pPr>
              <a:defRPr/>
            </a:lvl1pPr>
          </a:lstStyle>
          <a:p>
            <a:fld id="{A33BEA46-F319-48EA-B3A5-1B304707974D}" type="slidenum">
              <a:rPr lang="en-US" altLang="en-US"/>
              <a:pPr/>
              <a:t>‹#›</a:t>
            </a:fld>
            <a:endParaRPr lang="en-US" altLang="en-US"/>
          </a:p>
        </p:txBody>
      </p:sp>
    </p:spTree>
    <p:extLst>
      <p:ext uri="{BB962C8B-B14F-4D97-AF65-F5344CB8AC3E}">
        <p14:creationId xmlns:p14="http://schemas.microsoft.com/office/powerpoint/2010/main" val="3038343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90725" y="5334000"/>
            <a:ext cx="6096000" cy="6302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90725" y="681038"/>
            <a:ext cx="6096000" cy="4572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990725" y="5964238"/>
            <a:ext cx="6096000" cy="8937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xmlns="" id="{1969AFFD-1CBD-A52D-DA3B-67EA4254912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xmlns="" id="{B03E79DA-EA70-F8A1-21D4-3965AD1A531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xmlns="" id="{58AED84E-69D3-1E7B-03EE-1510D821FA7E}"/>
              </a:ext>
            </a:extLst>
          </p:cNvPr>
          <p:cNvSpPr>
            <a:spLocks noGrp="1" noChangeArrowheads="1"/>
          </p:cNvSpPr>
          <p:nvPr>
            <p:ph type="sldNum" sz="quarter" idx="12"/>
          </p:nvPr>
        </p:nvSpPr>
        <p:spPr>
          <a:ln/>
        </p:spPr>
        <p:txBody>
          <a:bodyPr/>
          <a:lstStyle>
            <a:lvl1pPr>
              <a:defRPr/>
            </a:lvl1pPr>
          </a:lstStyle>
          <a:p>
            <a:fld id="{1EDF405A-EE23-44FE-AB27-1BD35691CFC4}" type="slidenum">
              <a:rPr lang="en-US" altLang="en-US"/>
              <a:pPr/>
              <a:t>‹#›</a:t>
            </a:fld>
            <a:endParaRPr lang="en-US" altLang="en-US"/>
          </a:p>
        </p:txBody>
      </p:sp>
    </p:spTree>
    <p:extLst>
      <p:ext uri="{BB962C8B-B14F-4D97-AF65-F5344CB8AC3E}">
        <p14:creationId xmlns:p14="http://schemas.microsoft.com/office/powerpoint/2010/main" val="670213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8488C4"/>
            </a:gs>
            <a:gs pos="53000">
              <a:srgbClr val="D4DEFF"/>
            </a:gs>
            <a:gs pos="83000">
              <a:srgbClr val="D4DEFF"/>
            </a:gs>
            <a:gs pos="100000">
              <a:srgbClr val="96AB94"/>
            </a:gs>
          </a:gsLst>
          <a:lin ang="5400000"/>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xmlns="" id="{4E573886-EBB9-2ABC-DEA9-0DF9B9CA6937}"/>
              </a:ext>
            </a:extLst>
          </p:cNvPr>
          <p:cNvSpPr>
            <a:spLocks noGrp="1" noChangeArrowheads="1"/>
          </p:cNvSpPr>
          <p:nvPr>
            <p:ph type="title"/>
          </p:nvPr>
        </p:nvSpPr>
        <p:spPr bwMode="auto">
          <a:xfrm>
            <a:off x="762000" y="676275"/>
            <a:ext cx="8636000" cy="127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xmlns="" id="{FFE24ED7-4836-575D-AF39-8F0CFA73A831}"/>
              </a:ext>
            </a:extLst>
          </p:cNvPr>
          <p:cNvSpPr>
            <a:spLocks noGrp="1" noChangeArrowheads="1"/>
          </p:cNvSpPr>
          <p:nvPr>
            <p:ph type="body" idx="1"/>
          </p:nvPr>
        </p:nvSpPr>
        <p:spPr bwMode="auto">
          <a:xfrm>
            <a:off x="762000" y="2200275"/>
            <a:ext cx="8636000" cy="457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xmlns="" id="{80D39B8C-3C6D-F07C-731F-7BC514D76B9D}"/>
              </a:ext>
            </a:extLst>
          </p:cNvPr>
          <p:cNvSpPr>
            <a:spLocks noGrp="1" noChangeArrowheads="1"/>
          </p:cNvSpPr>
          <p:nvPr>
            <p:ph type="dt" sz="half" idx="2"/>
          </p:nvPr>
        </p:nvSpPr>
        <p:spPr bwMode="auto">
          <a:xfrm>
            <a:off x="762000" y="6942138"/>
            <a:ext cx="2117725" cy="5095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ffectLst/>
                <a:cs typeface="+mn-cs"/>
              </a:defRPr>
            </a:lvl1pPr>
          </a:lstStyle>
          <a:p>
            <a:pPr>
              <a:defRPr/>
            </a:pPr>
            <a:endParaRPr lang="en-US"/>
          </a:p>
        </p:txBody>
      </p:sp>
      <p:sp>
        <p:nvSpPr>
          <p:cNvPr id="1029" name="Rectangle 5">
            <a:extLst>
              <a:ext uri="{FF2B5EF4-FFF2-40B4-BE49-F238E27FC236}">
                <a16:creationId xmlns:a16="http://schemas.microsoft.com/office/drawing/2014/main" xmlns="" id="{FB251DCE-6D93-C151-C24A-41516BEED5B8}"/>
              </a:ext>
            </a:extLst>
          </p:cNvPr>
          <p:cNvSpPr>
            <a:spLocks noGrp="1" noChangeArrowheads="1"/>
          </p:cNvSpPr>
          <p:nvPr>
            <p:ph type="ftr" sz="quarter" idx="3"/>
          </p:nvPr>
        </p:nvSpPr>
        <p:spPr bwMode="auto">
          <a:xfrm>
            <a:off x="3470275" y="6942138"/>
            <a:ext cx="3219450" cy="5095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ffectLst/>
                <a:cs typeface="+mn-cs"/>
              </a:defRPr>
            </a:lvl1pPr>
          </a:lstStyle>
          <a:p>
            <a:pPr>
              <a:defRPr/>
            </a:pPr>
            <a:endParaRPr lang="en-US"/>
          </a:p>
        </p:txBody>
      </p:sp>
      <p:sp>
        <p:nvSpPr>
          <p:cNvPr id="1030" name="Rectangle 6">
            <a:extLst>
              <a:ext uri="{FF2B5EF4-FFF2-40B4-BE49-F238E27FC236}">
                <a16:creationId xmlns:a16="http://schemas.microsoft.com/office/drawing/2014/main" xmlns="" id="{3AF3BDA4-1455-E5F6-80A7-CAB3E6015B00}"/>
              </a:ext>
            </a:extLst>
          </p:cNvPr>
          <p:cNvSpPr>
            <a:spLocks noGrp="1" noChangeArrowheads="1"/>
          </p:cNvSpPr>
          <p:nvPr>
            <p:ph type="sldNum" sz="quarter" idx="4"/>
          </p:nvPr>
        </p:nvSpPr>
        <p:spPr bwMode="auto">
          <a:xfrm>
            <a:off x="7280275" y="6942138"/>
            <a:ext cx="2119313" cy="5095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B712A7C-B5AF-44D7-B2F2-0E113F9BFDB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8.png"/><Relationship Id="rId3" Type="http://schemas.openxmlformats.org/officeDocument/2006/relationships/image" Target="../media/image23.wmf"/><Relationship Id="rId7" Type="http://schemas.openxmlformats.org/officeDocument/2006/relationships/image" Target="../media/image27.wmf"/><Relationship Id="rId2" Type="http://schemas.openxmlformats.org/officeDocument/2006/relationships/image" Target="../media/image22.png"/><Relationship Id="rId1" Type="http://schemas.openxmlformats.org/officeDocument/2006/relationships/slideLayout" Target="../slideLayouts/slideLayout7.xml"/><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s>
</file>

<file path=ppt/slides/_rels/slide11.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3.wmf"/><Relationship Id="rId1" Type="http://schemas.openxmlformats.org/officeDocument/2006/relationships/slideLayout" Target="../slideLayouts/slideLayout7.xml"/><Relationship Id="rId6" Type="http://schemas.openxmlformats.org/officeDocument/2006/relationships/image" Target="../media/image31.wmf"/><Relationship Id="rId5" Type="http://schemas.openxmlformats.org/officeDocument/2006/relationships/image" Target="../media/image22.png"/><Relationship Id="rId4" Type="http://schemas.openxmlformats.org/officeDocument/2006/relationships/image" Target="../media/image30.wmf"/></Relationships>
</file>

<file path=ppt/slides/_rels/slide1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32.wmf"/><Relationship Id="rId1" Type="http://schemas.openxmlformats.org/officeDocument/2006/relationships/slideLayout" Target="../slideLayouts/slideLayout7.xml"/><Relationship Id="rId6" Type="http://schemas.openxmlformats.org/officeDocument/2006/relationships/image" Target="../media/image34.png"/><Relationship Id="rId5" Type="http://schemas.openxmlformats.org/officeDocument/2006/relationships/image" Target="../media/image18.wmf"/><Relationship Id="rId4" Type="http://schemas.openxmlformats.org/officeDocument/2006/relationships/image" Target="../media/image33.wmf"/></Relationships>
</file>

<file path=ppt/slides/_rels/slide13.x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slideLayout" Target="../slideLayouts/slideLayout7.xml"/><Relationship Id="rId6" Type="http://schemas.openxmlformats.org/officeDocument/2006/relationships/image" Target="../media/image38.wmf"/><Relationship Id="rId5" Type="http://schemas.openxmlformats.org/officeDocument/2006/relationships/image" Target="../media/image20.wmf"/><Relationship Id="rId4" Type="http://schemas.openxmlformats.org/officeDocument/2006/relationships/image" Target="../media/image37.png"/></Relationships>
</file>

<file path=ppt/slides/_rels/slide14.xml.rels><?xml version="1.0" encoding="UTF-8" standalone="yes"?>
<Relationships xmlns="http://schemas.openxmlformats.org/package/2006/relationships"><Relationship Id="rId8" Type="http://schemas.openxmlformats.org/officeDocument/2006/relationships/image" Target="../media/image43.wmf"/><Relationship Id="rId3" Type="http://schemas.openxmlformats.org/officeDocument/2006/relationships/image" Target="../media/image39.wmf"/><Relationship Id="rId7" Type="http://schemas.openxmlformats.org/officeDocument/2006/relationships/image" Target="../media/image20.wmf"/><Relationship Id="rId2" Type="http://schemas.openxmlformats.org/officeDocument/2006/relationships/image" Target="../media/image3.wmf"/><Relationship Id="rId1" Type="http://schemas.openxmlformats.org/officeDocument/2006/relationships/slideLayout" Target="../slideLayouts/slideLayout7.xml"/><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s>
</file>

<file path=ppt/slides/_rels/slide15.xml.rels><?xml version="1.0" encoding="UTF-8" standalone="yes"?>
<Relationships xmlns="http://schemas.openxmlformats.org/package/2006/relationships"><Relationship Id="rId3" Type="http://schemas.openxmlformats.org/officeDocument/2006/relationships/image" Target="../media/image44.wmf"/><Relationship Id="rId7" Type="http://schemas.openxmlformats.org/officeDocument/2006/relationships/image" Target="../media/image46.png"/><Relationship Id="rId2" Type="http://schemas.openxmlformats.org/officeDocument/2006/relationships/image" Target="../media/image3.wmf"/><Relationship Id="rId1" Type="http://schemas.openxmlformats.org/officeDocument/2006/relationships/slideLayout" Target="../slideLayouts/slideLayout7.xml"/><Relationship Id="rId6" Type="http://schemas.openxmlformats.org/officeDocument/2006/relationships/image" Target="../media/image41.wmf"/><Relationship Id="rId5" Type="http://schemas.openxmlformats.org/officeDocument/2006/relationships/image" Target="../media/image45.wmf"/><Relationship Id="rId4" Type="http://schemas.openxmlformats.org/officeDocument/2006/relationships/image" Target="../media/image15.wmf"/></Relationships>
</file>

<file path=ppt/slides/_rels/slide16.xml.rels><?xml version="1.0" encoding="UTF-8" standalone="yes"?>
<Relationships xmlns="http://schemas.openxmlformats.org/package/2006/relationships"><Relationship Id="rId3" Type="http://schemas.openxmlformats.org/officeDocument/2006/relationships/image" Target="../media/image3.wmf"/><Relationship Id="rId7" Type="http://schemas.openxmlformats.org/officeDocument/2006/relationships/image" Target="../media/image49.wmf"/><Relationship Id="rId2" Type="http://schemas.openxmlformats.org/officeDocument/2006/relationships/image" Target="../media/image40.wmf"/><Relationship Id="rId1" Type="http://schemas.openxmlformats.org/officeDocument/2006/relationships/slideLayout" Target="../slideLayouts/slideLayout7.xml"/><Relationship Id="rId6" Type="http://schemas.openxmlformats.org/officeDocument/2006/relationships/image" Target="../media/image48.png"/><Relationship Id="rId5" Type="http://schemas.openxmlformats.org/officeDocument/2006/relationships/image" Target="../media/image12.wmf"/><Relationship Id="rId4" Type="http://schemas.openxmlformats.org/officeDocument/2006/relationships/image" Target="../media/image47.wmf"/></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7.wmf"/><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wmf"/></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3.wmf"/><Relationship Id="rId1" Type="http://schemas.openxmlformats.org/officeDocument/2006/relationships/slideLayout" Target="../slideLayouts/slideLayout7.xml"/><Relationship Id="rId5" Type="http://schemas.openxmlformats.org/officeDocument/2006/relationships/image" Target="../media/image12.wmf"/><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8.wmf"/><Relationship Id="rId1" Type="http://schemas.openxmlformats.org/officeDocument/2006/relationships/slideLayout" Target="../slideLayouts/slideLayout7.xml"/><Relationship Id="rId5" Type="http://schemas.openxmlformats.org/officeDocument/2006/relationships/image" Target="../media/image3.wmf"/><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3.wmf"/><Relationship Id="rId1" Type="http://schemas.openxmlformats.org/officeDocument/2006/relationships/slideLayout" Target="../slideLayouts/slideLayout7.xml"/><Relationship Id="rId5" Type="http://schemas.openxmlformats.org/officeDocument/2006/relationships/image" Target="../media/image16.wmf"/><Relationship Id="rId4" Type="http://schemas.openxmlformats.org/officeDocument/2006/relationships/image" Target="../media/image15.wmf"/></Relationships>
</file>

<file path=ppt/slides/_rels/slide8.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3.wmf"/><Relationship Id="rId1" Type="http://schemas.openxmlformats.org/officeDocument/2006/relationships/slideLayout" Target="../slideLayouts/slideLayout7.xml"/><Relationship Id="rId5" Type="http://schemas.openxmlformats.org/officeDocument/2006/relationships/image" Target="../media/image13.wmf"/><Relationship Id="rId4" Type="http://schemas.openxmlformats.org/officeDocument/2006/relationships/image" Target="../media/image5.wmf"/></Relationships>
</file>

<file path=ppt/slides/_rels/slide9.xml.rels><?xml version="1.0" encoding="UTF-8" standalone="yes"?>
<Relationships xmlns="http://schemas.openxmlformats.org/package/2006/relationships"><Relationship Id="rId3" Type="http://schemas.openxmlformats.org/officeDocument/2006/relationships/image" Target="../media/image19.wmf"/><Relationship Id="rId7" Type="http://schemas.openxmlformats.org/officeDocument/2006/relationships/image" Target="../media/image12.wmf"/><Relationship Id="rId2" Type="http://schemas.openxmlformats.org/officeDocument/2006/relationships/image" Target="../media/image18.wmf"/><Relationship Id="rId1" Type="http://schemas.openxmlformats.org/officeDocument/2006/relationships/slideLayout" Target="../slideLayouts/slideLayout7.xml"/><Relationship Id="rId6" Type="http://schemas.openxmlformats.org/officeDocument/2006/relationships/image" Target="../media/image21.wmf"/><Relationship Id="rId5" Type="http://schemas.openxmlformats.org/officeDocument/2006/relationships/image" Target="../media/image20.wmf"/><Relationship Id="rId4" Type="http://schemas.openxmlformats.org/officeDocument/2006/relationships/image" Target="../media/image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a:extLst>
              <a:ext uri="{FF2B5EF4-FFF2-40B4-BE49-F238E27FC236}">
                <a16:creationId xmlns:a16="http://schemas.microsoft.com/office/drawing/2014/main" xmlns="" id="{8CDBFD3C-3913-FC16-E074-87E42ADA1588}"/>
              </a:ext>
            </a:extLst>
          </p:cNvPr>
          <p:cNvSpPr>
            <a:spLocks noGrp="1" noChangeArrowheads="1"/>
          </p:cNvSpPr>
          <p:nvPr>
            <p:ph type="ctrTitle"/>
          </p:nvPr>
        </p:nvSpPr>
        <p:spPr>
          <a:xfrm>
            <a:off x="857250" y="1625600"/>
            <a:ext cx="8456613" cy="1824038"/>
          </a:xfrm>
        </p:spPr>
        <p:txBody>
          <a:bodyPr lIns="0" tIns="0" rIns="0" bIns="0" anchor="t"/>
          <a:lstStyle/>
          <a:p>
            <a:pPr eaLnBrk="1" hangingPunct="1">
              <a:lnSpc>
                <a:spcPct val="95000"/>
              </a:lnSpc>
            </a:pPr>
            <a:r>
              <a:rPr lang="en-US" altLang="en-US" sz="12800">
                <a:solidFill>
                  <a:srgbClr val="CC0000"/>
                </a:solidFill>
                <a:latin typeface="Arial" panose="020B0604020202020204" pitchFamily="34" charset="0"/>
              </a:rPr>
              <a:t>Lesson 20</a:t>
            </a:r>
          </a:p>
        </p:txBody>
      </p:sp>
      <p:sp>
        <p:nvSpPr>
          <p:cNvPr id="2051" name="Rectangle 2">
            <a:extLst>
              <a:ext uri="{FF2B5EF4-FFF2-40B4-BE49-F238E27FC236}">
                <a16:creationId xmlns:a16="http://schemas.microsoft.com/office/drawing/2014/main" xmlns="" id="{95DA911B-DF06-85EB-D016-D31C097078C7}"/>
              </a:ext>
            </a:extLst>
          </p:cNvPr>
          <p:cNvSpPr>
            <a:spLocks noGrp="1" noChangeArrowheads="1"/>
          </p:cNvSpPr>
          <p:nvPr>
            <p:ph type="subTitle" idx="1"/>
          </p:nvPr>
        </p:nvSpPr>
        <p:spPr>
          <a:xfrm>
            <a:off x="1781175" y="4575175"/>
            <a:ext cx="6618288" cy="931863"/>
          </a:xfrm>
        </p:spPr>
        <p:txBody>
          <a:bodyPr lIns="0" tIns="0" rIns="0" bIns="0"/>
          <a:lstStyle/>
          <a:p>
            <a:pPr eaLnBrk="1" hangingPunct="1">
              <a:lnSpc>
                <a:spcPct val="95000"/>
              </a:lnSpc>
              <a:spcBef>
                <a:spcPct val="0"/>
              </a:spcBef>
            </a:pPr>
            <a:r>
              <a:rPr lang="en-US" altLang="en-US">
                <a:solidFill>
                  <a:srgbClr val="000000"/>
                </a:solidFill>
                <a:latin typeface="Arial" panose="020B0604020202020204" pitchFamily="34" charset="0"/>
              </a:rPr>
              <a:t>2 Samuel 11:1-17, 26-27; </a:t>
            </a:r>
            <a:endParaRPr lang="en-US" altLang="en-US"/>
          </a:p>
          <a:p>
            <a:pPr eaLnBrk="1" hangingPunct="1">
              <a:lnSpc>
                <a:spcPct val="95000"/>
              </a:lnSpc>
              <a:spcBef>
                <a:spcPct val="0"/>
              </a:spcBef>
            </a:pPr>
            <a:r>
              <a:rPr lang="en-US" altLang="en-US">
                <a:solidFill>
                  <a:srgbClr val="000000"/>
                </a:solidFill>
                <a:latin typeface="Arial" panose="020B0604020202020204" pitchFamily="34" charset="0"/>
              </a:rPr>
              <a:t>12:1-10, 13-25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7" name="Text Box 13">
            <a:extLst>
              <a:ext uri="{FF2B5EF4-FFF2-40B4-BE49-F238E27FC236}">
                <a16:creationId xmlns:a16="http://schemas.microsoft.com/office/drawing/2014/main" xmlns="" id="{B82970EF-A2B0-75AB-ADCA-FAAD9075757A}"/>
              </a:ext>
            </a:extLst>
          </p:cNvPr>
          <p:cNvSpPr txBox="1">
            <a:spLocks noChangeArrowheads="1"/>
          </p:cNvSpPr>
          <p:nvPr/>
        </p:nvSpPr>
        <p:spPr bwMode="auto">
          <a:xfrm>
            <a:off x="0" y="0"/>
            <a:ext cx="6604000" cy="4400550"/>
          </a:xfrm>
          <a:prstGeom prst="rect">
            <a:avLst/>
          </a:prstGeom>
          <a:noFill/>
          <a:ln w="9525">
            <a:noFill/>
            <a:miter lim="800000"/>
            <a:headEnd/>
            <a:tailEnd/>
          </a:ln>
          <a:effectLst/>
        </p:spPr>
        <p:txBody>
          <a:bodyPr>
            <a:spAutoFit/>
          </a:bodyPr>
          <a:lstStyle/>
          <a:p>
            <a:pPr>
              <a:defRPr/>
            </a:pPr>
            <a:r>
              <a:rPr lang="en-US" sz="2800" b="1" dirty="0">
                <a:solidFill>
                  <a:schemeClr val="tx2"/>
                </a:solidFill>
                <a:latin typeface="Arial Narrow" pitchFamily="34" charset="0"/>
                <a:cs typeface="Arial" charset="0"/>
              </a:rPr>
              <a:t>The </a:t>
            </a:r>
            <a:r>
              <a:rPr lang="en-US" sz="2800" b="1" cap="small" dirty="0">
                <a:solidFill>
                  <a:schemeClr val="tx2"/>
                </a:solidFill>
                <a:latin typeface="Arial Narrow" pitchFamily="34" charset="0"/>
                <a:cs typeface="Arial" charset="0"/>
              </a:rPr>
              <a:t>Lord</a:t>
            </a:r>
            <a:r>
              <a:rPr lang="en-US" sz="2800" b="1" dirty="0">
                <a:solidFill>
                  <a:schemeClr val="tx2"/>
                </a:solidFill>
                <a:latin typeface="Arial Narrow" pitchFamily="34" charset="0"/>
                <a:cs typeface="Arial" charset="0"/>
              </a:rPr>
              <a:t> sent Nathan to David. When he came to him, he said, “There were two men in a certain town, one rich and the other poor. The rich man had a very large number of sheep and cattle, but the poor man had nothing except one little ewe lamb he had bought. He raised it, and it grew up with him and his children. It shared his food, drank from his cup and even slept in his arms. It was like a daughter to him.</a:t>
            </a:r>
            <a:endParaRPr lang="en-US" sz="2800" dirty="0">
              <a:effectLst>
                <a:outerShdw blurRad="38100" dist="38100" dir="2700000" algn="tl">
                  <a:srgbClr val="C0C0C0"/>
                </a:outerShdw>
              </a:effectLst>
              <a:cs typeface="+mn-cs"/>
            </a:endParaRPr>
          </a:p>
        </p:txBody>
      </p:sp>
      <p:pic>
        <p:nvPicPr>
          <p:cNvPr id="11267" name="Picture 41">
            <a:extLst>
              <a:ext uri="{FF2B5EF4-FFF2-40B4-BE49-F238E27FC236}">
                <a16:creationId xmlns:a16="http://schemas.microsoft.com/office/drawing/2014/main" xmlns="" id="{A95074DB-D4EB-57A7-91B1-14075D31A714}"/>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137400" y="304800"/>
            <a:ext cx="2162175"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8" name="Picture 44" descr="MC900115894[1]">
            <a:extLst>
              <a:ext uri="{FF2B5EF4-FFF2-40B4-BE49-F238E27FC236}">
                <a16:creationId xmlns:a16="http://schemas.microsoft.com/office/drawing/2014/main" xmlns="" id="{954D9026-23C1-FD45-11DA-C5154AF60DD9}"/>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061200" y="4114800"/>
            <a:ext cx="1795463"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45" descr="MC900115894[1]">
            <a:extLst>
              <a:ext uri="{FF2B5EF4-FFF2-40B4-BE49-F238E27FC236}">
                <a16:creationId xmlns:a16="http://schemas.microsoft.com/office/drawing/2014/main" xmlns="" id="{88DD0D37-23BD-0189-AAA6-F105AF09C1BD}"/>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908800" y="3200400"/>
            <a:ext cx="1795463"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46" descr="MC900115894[1]">
            <a:extLst>
              <a:ext uri="{FF2B5EF4-FFF2-40B4-BE49-F238E27FC236}">
                <a16:creationId xmlns:a16="http://schemas.microsoft.com/office/drawing/2014/main" xmlns="" id="{3A7CA414-A0E4-55DD-48C4-99DF603E3828}"/>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080000" y="4038600"/>
            <a:ext cx="1795463"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1" name="Picture 47" descr="MC900115894[1]">
            <a:extLst>
              <a:ext uri="{FF2B5EF4-FFF2-40B4-BE49-F238E27FC236}">
                <a16:creationId xmlns:a16="http://schemas.microsoft.com/office/drawing/2014/main" xmlns="" id="{35D9E1CC-FB2E-6EDA-3FC8-DF846B20DD60}"/>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364538" y="3276600"/>
            <a:ext cx="1795462"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2" name="Picture 48" descr="MC900231333[1]">
            <a:extLst>
              <a:ext uri="{FF2B5EF4-FFF2-40B4-BE49-F238E27FC236}">
                <a16:creationId xmlns:a16="http://schemas.microsoft.com/office/drawing/2014/main" xmlns="" id="{239C52B1-11BD-4F07-9B87-F2AAE7BA0452}"/>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890000" y="2438400"/>
            <a:ext cx="1447800" cy="98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3" name="Picture 49" descr="MC900231333[1]">
            <a:extLst>
              <a:ext uri="{FF2B5EF4-FFF2-40B4-BE49-F238E27FC236}">
                <a16:creationId xmlns:a16="http://schemas.microsoft.com/office/drawing/2014/main" xmlns="" id="{3611CCDC-946D-C164-BBE3-0AC067CC733C}"/>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737600" y="4191000"/>
            <a:ext cx="1143000"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4" name="Picture 50" descr="MC900231333[1]">
            <a:extLst>
              <a:ext uri="{FF2B5EF4-FFF2-40B4-BE49-F238E27FC236}">
                <a16:creationId xmlns:a16="http://schemas.microsoft.com/office/drawing/2014/main" xmlns="" id="{D97CF521-E12D-814E-16CE-AB01E38B02E5}"/>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299200" y="3886200"/>
            <a:ext cx="13525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5" name="Picture 51" descr="MC900231333[1]">
            <a:extLst>
              <a:ext uri="{FF2B5EF4-FFF2-40B4-BE49-F238E27FC236}">
                <a16:creationId xmlns:a16="http://schemas.microsoft.com/office/drawing/2014/main" xmlns="" id="{2C28F7DA-78F2-832E-AF25-15F56A7C648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299200" y="2667000"/>
            <a:ext cx="1371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6" name="Picture 52" descr="MC900059398[1]">
            <a:extLst>
              <a:ext uri="{FF2B5EF4-FFF2-40B4-BE49-F238E27FC236}">
                <a16:creationId xmlns:a16="http://schemas.microsoft.com/office/drawing/2014/main" xmlns="" id="{5A02CB56-2AA5-25F4-07A2-E6CF149E8F42}"/>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203200" y="4495800"/>
            <a:ext cx="2971800" cy="297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3" descr="MC900133525[1]">
            <a:extLst>
              <a:ext uri="{FF2B5EF4-FFF2-40B4-BE49-F238E27FC236}">
                <a16:creationId xmlns:a16="http://schemas.microsoft.com/office/drawing/2014/main" xmlns="" id="{17906781-D678-D3C5-ADFF-9798326ACA6F}"/>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2032000" y="5932488"/>
            <a:ext cx="1560513" cy="168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8" name="Picture 54" descr="MC900435642[1]">
            <a:extLst>
              <a:ext uri="{FF2B5EF4-FFF2-40B4-BE49-F238E27FC236}">
                <a16:creationId xmlns:a16="http://schemas.microsoft.com/office/drawing/2014/main" xmlns="" id="{C6CE2645-1668-E3BD-B77E-831BB6BDA16A}"/>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3175000" y="6705600"/>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9" name="Picture 55" descr="MC900433885[1]">
            <a:extLst>
              <a:ext uri="{FF2B5EF4-FFF2-40B4-BE49-F238E27FC236}">
                <a16:creationId xmlns:a16="http://schemas.microsoft.com/office/drawing/2014/main" xmlns="" id="{BDCDC1BF-08E8-FA69-C1E6-9ACFBE9332E9}"/>
              </a:ext>
            </a:extLst>
          </p:cNvPr>
          <p:cNvPicPr>
            <a:picLocks noChangeAspect="1" noChangeArrowheads="1"/>
          </p:cNvPicPr>
          <p:nvPr/>
        </p:nvPicPr>
        <p:blipFill>
          <a:blip r:embed="rId8" cstate="email">
            <a:extLst>
              <a:ext uri="{28A0092B-C50C-407E-A947-70E740481C1C}">
                <a14:useLocalDpi xmlns:a14="http://schemas.microsoft.com/office/drawing/2010/main"/>
              </a:ext>
            </a:extLst>
          </a:blip>
          <a:srcRect/>
          <a:stretch>
            <a:fillRect/>
          </a:stretch>
        </p:blipFill>
        <p:spPr bwMode="auto">
          <a:xfrm>
            <a:off x="4089400" y="6934200"/>
            <a:ext cx="533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320" name="Rectangle 56">
            <a:extLst>
              <a:ext uri="{FF2B5EF4-FFF2-40B4-BE49-F238E27FC236}">
                <a16:creationId xmlns:a16="http://schemas.microsoft.com/office/drawing/2014/main" xmlns="" id="{82B57391-C98A-55ED-64A4-6BD03CAF99AF}"/>
              </a:ext>
            </a:extLst>
          </p:cNvPr>
          <p:cNvSpPr>
            <a:spLocks noChangeArrowheads="1"/>
          </p:cNvSpPr>
          <p:nvPr/>
        </p:nvSpPr>
        <p:spPr bwMode="auto">
          <a:xfrm>
            <a:off x="4089400" y="5214938"/>
            <a:ext cx="6070600" cy="2308225"/>
          </a:xfrm>
          <a:prstGeom prst="rect">
            <a:avLst/>
          </a:prstGeom>
          <a:noFill/>
          <a:ln w="9525">
            <a:noFill/>
            <a:miter lim="800000"/>
            <a:headEnd/>
            <a:tailEnd/>
          </a:ln>
          <a:effectLst/>
        </p:spPr>
        <p:txBody>
          <a:bodyPr anchor="ctr">
            <a:spAutoFit/>
          </a:bodyPr>
          <a:lstStyle/>
          <a:p>
            <a:pPr>
              <a:defRPr/>
            </a:pPr>
            <a:r>
              <a:rPr lang="en-US" b="1" dirty="0">
                <a:solidFill>
                  <a:schemeClr val="tx2"/>
                </a:solidFill>
                <a:latin typeface="Arial Narrow" pitchFamily="34" charset="0"/>
                <a:cs typeface="Arial" charset="0"/>
              </a:rPr>
              <a:t>“Now a traveler came to the rich man, but the rich man refrained from taking one of his own sheep or cattle to prepare a meal for the traveler who had come to him. Instead, he took the ewe lamb that belonged to the poor man and prepared it for the one who had come to him.”</a:t>
            </a:r>
            <a:endParaRPr lang="en-US" dirty="0">
              <a:effectLst>
                <a:outerShdw blurRad="38100" dist="38100" dir="2700000" algn="tl">
                  <a:srgbClr val="C0C0C0"/>
                </a:outerShdw>
              </a:effectLst>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Text Box 4">
            <a:extLst>
              <a:ext uri="{FF2B5EF4-FFF2-40B4-BE49-F238E27FC236}">
                <a16:creationId xmlns:a16="http://schemas.microsoft.com/office/drawing/2014/main" xmlns="" id="{CCEAE054-2EBE-C17B-A8BF-3320AA6F53CC}"/>
              </a:ext>
            </a:extLst>
          </p:cNvPr>
          <p:cNvSpPr txBox="1">
            <a:spLocks noChangeArrowheads="1"/>
          </p:cNvSpPr>
          <p:nvPr/>
        </p:nvSpPr>
        <p:spPr bwMode="auto">
          <a:xfrm>
            <a:off x="3175000" y="457200"/>
            <a:ext cx="3886200" cy="457200"/>
          </a:xfrm>
          <a:prstGeom prst="rect">
            <a:avLst/>
          </a:prstGeom>
          <a:noFill/>
          <a:ln w="9525">
            <a:noFill/>
            <a:miter lim="800000"/>
            <a:headEnd/>
            <a:tailEnd/>
          </a:ln>
          <a:effectLst/>
        </p:spPr>
        <p:txBody>
          <a:bodyPr>
            <a:spAutoFit/>
          </a:bodyPr>
          <a:lstStyle/>
          <a:p>
            <a:pPr>
              <a:spcBef>
                <a:spcPct val="50000"/>
              </a:spcBef>
              <a:defRPr/>
            </a:pPr>
            <a:endParaRPr lang="en-US">
              <a:effectLst>
                <a:outerShdw blurRad="38100" dist="38100" dir="2700000" algn="tl">
                  <a:srgbClr val="C0C0C0"/>
                </a:outerShdw>
              </a:effectLst>
              <a:cs typeface="+mn-cs"/>
            </a:endParaRPr>
          </a:p>
        </p:txBody>
      </p:sp>
      <p:sp>
        <p:nvSpPr>
          <p:cNvPr id="12291" name="Text Box 5">
            <a:extLst>
              <a:ext uri="{FF2B5EF4-FFF2-40B4-BE49-F238E27FC236}">
                <a16:creationId xmlns:a16="http://schemas.microsoft.com/office/drawing/2014/main" xmlns="" id="{CDB85CC7-669A-6B85-3179-93E7BF576777}"/>
              </a:ext>
            </a:extLst>
          </p:cNvPr>
          <p:cNvSpPr txBox="1">
            <a:spLocks noChangeArrowheads="1"/>
          </p:cNvSpPr>
          <p:nvPr/>
        </p:nvSpPr>
        <p:spPr bwMode="auto">
          <a:xfrm>
            <a:off x="3479800" y="381000"/>
            <a:ext cx="5943600" cy="3046413"/>
          </a:xfrm>
          <a:prstGeom prst="rect">
            <a:avLst/>
          </a:prstGeom>
          <a:noFill/>
          <a:ln w="9525">
            <a:noFill/>
            <a:miter lim="800000"/>
            <a:headEnd/>
            <a:tailEnd/>
          </a:ln>
        </p:spPr>
        <p:txBody>
          <a:bodyPr>
            <a:spAutoFit/>
          </a:bodyPr>
          <a:lstStyle/>
          <a:p>
            <a:pPr algn="ctr">
              <a:defRPr/>
            </a:pPr>
            <a:r>
              <a:rPr lang="en-US" sz="3200" b="1" dirty="0">
                <a:solidFill>
                  <a:schemeClr val="tx2"/>
                </a:solidFill>
                <a:latin typeface="Arial Narrow" pitchFamily="34" charset="0"/>
                <a:cs typeface="Arial" charset="0"/>
              </a:rPr>
              <a:t>David burned with anger against the man and said to Nathan, “As surely as the </a:t>
            </a:r>
            <a:r>
              <a:rPr lang="en-US" sz="3200" b="1" cap="small" dirty="0">
                <a:solidFill>
                  <a:schemeClr val="tx2"/>
                </a:solidFill>
                <a:latin typeface="Arial Narrow" pitchFamily="34" charset="0"/>
                <a:cs typeface="Arial" charset="0"/>
              </a:rPr>
              <a:t>Lord</a:t>
            </a:r>
            <a:r>
              <a:rPr lang="en-US" sz="3200" b="1" dirty="0">
                <a:solidFill>
                  <a:schemeClr val="tx2"/>
                </a:solidFill>
                <a:latin typeface="Arial Narrow" pitchFamily="34" charset="0"/>
                <a:cs typeface="Arial" charset="0"/>
              </a:rPr>
              <a:t> lives, the man who did this must die! He must pay for that lamb four times over, because he did such a thing and had no pity.”</a:t>
            </a:r>
            <a:endParaRPr lang="en-US" sz="3200" b="1" dirty="0">
              <a:solidFill>
                <a:srgbClr val="FF0000"/>
              </a:solidFill>
              <a:cs typeface="Arial" charset="0"/>
            </a:endParaRPr>
          </a:p>
        </p:txBody>
      </p:sp>
      <p:pic>
        <p:nvPicPr>
          <p:cNvPr id="12292" name="Picture 6" descr="MC900435260[1]">
            <a:extLst>
              <a:ext uri="{FF2B5EF4-FFF2-40B4-BE49-F238E27FC236}">
                <a16:creationId xmlns:a16="http://schemas.microsoft.com/office/drawing/2014/main" xmlns="" id="{4F9DB954-228D-95D9-397F-C173ECEB6620}"/>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55600" y="2133600"/>
            <a:ext cx="2971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3" name="Picture 7" descr="MC900433821[1]">
            <a:extLst>
              <a:ext uri="{FF2B5EF4-FFF2-40B4-BE49-F238E27FC236}">
                <a16:creationId xmlns:a16="http://schemas.microsoft.com/office/drawing/2014/main" xmlns="" id="{B14B6D49-4B76-D6AB-A3FC-AD9858C11C68}"/>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270000" y="27432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4" name="AutoShape 8">
            <a:extLst>
              <a:ext uri="{FF2B5EF4-FFF2-40B4-BE49-F238E27FC236}">
                <a16:creationId xmlns:a16="http://schemas.microsoft.com/office/drawing/2014/main" xmlns="" id="{D36EA5A7-DFCE-7C2E-B4A0-54F0E32D0FF1}"/>
              </a:ext>
            </a:extLst>
          </p:cNvPr>
          <p:cNvSpPr>
            <a:spLocks noChangeArrowheads="1"/>
          </p:cNvSpPr>
          <p:nvPr/>
        </p:nvSpPr>
        <p:spPr bwMode="auto">
          <a:xfrm>
            <a:off x="3860800" y="4648200"/>
            <a:ext cx="5715000" cy="2514600"/>
          </a:xfrm>
          <a:prstGeom prst="wedgeRectCallout">
            <a:avLst>
              <a:gd name="adj1" fmla="val -71028"/>
              <a:gd name="adj2" fmla="val -70708"/>
            </a:avLst>
          </a:prstGeom>
          <a:solidFill>
            <a:schemeClr val="accent1"/>
          </a:solidFill>
          <a:ln w="9525">
            <a:solidFill>
              <a:schemeClr val="tx1"/>
            </a:solidFill>
            <a:miter lim="800000"/>
            <a:headEnd/>
            <a:tailEnd/>
          </a:ln>
          <a:effectLst/>
        </p:spPr>
        <p:txBody>
          <a:bodyPr/>
          <a:lstStyle/>
          <a:p>
            <a:pPr algn="ctr">
              <a:defRPr/>
            </a:pPr>
            <a:endParaRPr lang="en-US">
              <a:effectLst>
                <a:outerShdw blurRad="38100" dist="38100" dir="2700000" algn="tl">
                  <a:srgbClr val="FFFFFF"/>
                </a:outerShdw>
              </a:effectLst>
              <a:cs typeface="+mn-cs"/>
            </a:endParaRPr>
          </a:p>
        </p:txBody>
      </p:sp>
      <p:pic>
        <p:nvPicPr>
          <p:cNvPr id="12295" name="Picture 9" descr="j0222015">
            <a:extLst>
              <a:ext uri="{FF2B5EF4-FFF2-40B4-BE49-F238E27FC236}">
                <a16:creationId xmlns:a16="http://schemas.microsoft.com/office/drawing/2014/main" xmlns="" id="{8D065F96-1226-376F-A5AC-445963ED2EA5}"/>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4165600" y="4724400"/>
            <a:ext cx="1779588" cy="178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6" name="Text Box 10">
            <a:extLst>
              <a:ext uri="{FF2B5EF4-FFF2-40B4-BE49-F238E27FC236}">
                <a16:creationId xmlns:a16="http://schemas.microsoft.com/office/drawing/2014/main" xmlns="" id="{6AB06F37-16FD-F213-AAA6-E1FEF92E896D}"/>
              </a:ext>
            </a:extLst>
          </p:cNvPr>
          <p:cNvSpPr txBox="1">
            <a:spLocks noChangeArrowheads="1"/>
          </p:cNvSpPr>
          <p:nvPr/>
        </p:nvSpPr>
        <p:spPr bwMode="auto">
          <a:xfrm>
            <a:off x="3860800" y="5867400"/>
            <a:ext cx="2286000" cy="1004888"/>
          </a:xfrm>
          <a:prstGeom prst="rect">
            <a:avLst/>
          </a:prstGeom>
          <a:noFill/>
          <a:ln w="9525">
            <a:noFill/>
            <a:miter lim="800000"/>
            <a:headEnd/>
            <a:tailEnd/>
          </a:ln>
          <a:effectLst/>
        </p:spPr>
        <p:txBody>
          <a:bodyPr>
            <a:spAutoFit/>
          </a:bodyPr>
          <a:lstStyle/>
          <a:p>
            <a:pPr algn="ctr">
              <a:defRPr/>
            </a:pPr>
            <a:r>
              <a:rPr lang="en-US">
                <a:effectLst>
                  <a:outerShdw blurRad="38100" dist="38100" dir="2700000" algn="tl">
                    <a:srgbClr val="C0C0C0"/>
                  </a:outerShdw>
                </a:effectLst>
                <a:cs typeface="+mn-cs"/>
              </a:rPr>
              <a:t>4 times over!!</a:t>
            </a:r>
          </a:p>
          <a:p>
            <a:pPr>
              <a:spcBef>
                <a:spcPct val="50000"/>
              </a:spcBef>
              <a:defRPr/>
            </a:pPr>
            <a:endParaRPr lang="en-US">
              <a:effectLst>
                <a:outerShdw blurRad="38100" dist="38100" dir="2700000" algn="tl">
                  <a:srgbClr val="C0C0C0"/>
                </a:outerShdw>
              </a:effectLst>
              <a:cs typeface="+mn-cs"/>
            </a:endParaRPr>
          </a:p>
        </p:txBody>
      </p:sp>
      <p:pic>
        <p:nvPicPr>
          <p:cNvPr id="12297" name="Picture 11">
            <a:extLst>
              <a:ext uri="{FF2B5EF4-FFF2-40B4-BE49-F238E27FC236}">
                <a16:creationId xmlns:a16="http://schemas.microsoft.com/office/drawing/2014/main" xmlns="" id="{2FBE0D0A-244D-C301-42DD-995CE2104F16}"/>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6985000" y="4724400"/>
            <a:ext cx="1457325"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8" name="Picture 12" descr="MC900364682[1]">
            <a:extLst>
              <a:ext uri="{FF2B5EF4-FFF2-40B4-BE49-F238E27FC236}">
                <a16:creationId xmlns:a16="http://schemas.microsoft.com/office/drawing/2014/main" xmlns="" id="{748B630E-EBD0-BBC3-DFDE-3DC58AB185AA}"/>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10337800" y="1447800"/>
            <a:ext cx="1727200"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mph" presetSubtype="0" fill="hold" nodeType="clickEffect">
                                  <p:stCondLst>
                                    <p:cond delay="0"/>
                                  </p:stCondLst>
                                  <p:childTnLst>
                                    <p:animScale>
                                      <p:cBhvr>
                                        <p:cTn id="6" dur="2000" fill="hold"/>
                                        <p:tgtEl>
                                          <p:spTgt spid="19463"/>
                                        </p:tgtEl>
                                      </p:cBhvr>
                                      <p:by x="150000" y="150000"/>
                                    </p:animScale>
                                  </p:childTnLst>
                                </p:cTn>
                              </p:par>
                            </p:childTnLst>
                          </p:cTn>
                        </p:par>
                        <p:par>
                          <p:cTn id="7" fill="hold" nodeType="afterGroup">
                            <p:stCondLst>
                              <p:cond delay="2000"/>
                            </p:stCondLst>
                            <p:childTnLst>
                              <p:par>
                                <p:cTn id="8" presetID="0" presetClass="path" presetSubtype="0" accel="50000" decel="50000" fill="hold" nodeType="afterEffect">
                                  <p:stCondLst>
                                    <p:cond delay="0"/>
                                  </p:stCondLst>
                                  <p:childTnLst>
                                    <p:animMotion origin="layout" path="M 6.57393E-6 1.49906E-7 C 0.00079 -0.01728 0.00173 -0.03436 -0.00406 0.0406 C -0.00984 0.11555 0.01736 0.3858 -0.03453 0.45013 C -0.08643 0.51447 -0.20115 0.47033 -0.31572 0.42619 " pathEditMode="relative" ptsTypes="aaaA">
                                      <p:cBhvr>
                                        <p:cTn id="9" dur="1000" fill="hold"/>
                                        <p:tgtEl>
                                          <p:spTgt spid="19468"/>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Text Box 4">
            <a:extLst>
              <a:ext uri="{FF2B5EF4-FFF2-40B4-BE49-F238E27FC236}">
                <a16:creationId xmlns:a16="http://schemas.microsoft.com/office/drawing/2014/main" xmlns="" id="{792E3D31-05DF-CA3F-E7D2-D048E58EAE79}"/>
              </a:ext>
            </a:extLst>
          </p:cNvPr>
          <p:cNvSpPr txBox="1">
            <a:spLocks noChangeArrowheads="1"/>
          </p:cNvSpPr>
          <p:nvPr/>
        </p:nvSpPr>
        <p:spPr bwMode="auto">
          <a:xfrm>
            <a:off x="279400" y="0"/>
            <a:ext cx="4775200" cy="3786188"/>
          </a:xfrm>
          <a:prstGeom prst="rect">
            <a:avLst/>
          </a:prstGeom>
          <a:noFill/>
          <a:ln w="9525">
            <a:noFill/>
            <a:miter lim="800000"/>
            <a:headEnd/>
            <a:tailEnd/>
          </a:ln>
          <a:effectLst/>
        </p:spPr>
        <p:txBody>
          <a:bodyPr>
            <a:spAutoFit/>
          </a:bodyPr>
          <a:lstStyle/>
          <a:p>
            <a:pPr>
              <a:spcBef>
                <a:spcPct val="50000"/>
              </a:spcBef>
              <a:defRPr/>
            </a:pPr>
            <a:r>
              <a:rPr lang="en-US" b="1" dirty="0">
                <a:solidFill>
                  <a:schemeClr val="tx2"/>
                </a:solidFill>
                <a:latin typeface="Arial Narrow" pitchFamily="34" charset="0"/>
                <a:cs typeface="Arial" charset="0"/>
              </a:rPr>
              <a:t>Then Nathan said to David, “You are the man! This is what the </a:t>
            </a:r>
            <a:r>
              <a:rPr lang="en-US" b="1" cap="small" dirty="0">
                <a:solidFill>
                  <a:schemeClr val="tx2"/>
                </a:solidFill>
                <a:latin typeface="Arial Narrow" pitchFamily="34" charset="0"/>
                <a:cs typeface="Arial" charset="0"/>
              </a:rPr>
              <a:t>Lord</a:t>
            </a:r>
            <a:r>
              <a:rPr lang="en-US" b="1" dirty="0">
                <a:solidFill>
                  <a:schemeClr val="tx2"/>
                </a:solidFill>
                <a:latin typeface="Arial Narrow" pitchFamily="34" charset="0"/>
                <a:cs typeface="Arial" charset="0"/>
              </a:rPr>
              <a:t>, the God of Israel, says: ‘I anointed you king over Israel, and I delivered you from the hand of Saul. I gave your master’s house to you, and your master’s wives into your arms. I gave you all Israel and Judah. And if all this had been too little, I would have given you even more.</a:t>
            </a:r>
            <a:endParaRPr lang="en-US" dirty="0">
              <a:effectLst>
                <a:outerShdw blurRad="38100" dist="38100" dir="2700000" algn="tl">
                  <a:srgbClr val="C0C0C0"/>
                </a:outerShdw>
              </a:effectLst>
              <a:cs typeface="+mn-cs"/>
            </a:endParaRPr>
          </a:p>
        </p:txBody>
      </p:sp>
      <p:pic>
        <p:nvPicPr>
          <p:cNvPr id="13315" name="Picture 6" descr="MC900297955[1]">
            <a:extLst>
              <a:ext uri="{FF2B5EF4-FFF2-40B4-BE49-F238E27FC236}">
                <a16:creationId xmlns:a16="http://schemas.microsoft.com/office/drawing/2014/main" xmlns="" id="{E21CE010-CFB3-595E-AC5E-90DBE56D769C}"/>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565400" y="3429000"/>
            <a:ext cx="3276600" cy="158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6" name="Picture 7" descr="MC900435260[1]">
            <a:extLst>
              <a:ext uri="{FF2B5EF4-FFF2-40B4-BE49-F238E27FC236}">
                <a16:creationId xmlns:a16="http://schemas.microsoft.com/office/drawing/2014/main" xmlns="" id="{7BF92D67-42A0-F2CD-4837-0B2E99AFD082}"/>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3657600"/>
            <a:ext cx="2627313"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8" descr="MC900423173[1]">
            <a:extLst>
              <a:ext uri="{FF2B5EF4-FFF2-40B4-BE49-F238E27FC236}">
                <a16:creationId xmlns:a16="http://schemas.microsoft.com/office/drawing/2014/main" xmlns="" id="{304350C3-8C61-E301-5251-9D0043D94133}"/>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965200" y="4114800"/>
            <a:ext cx="8382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Picture 9" descr="MC900014787[1]">
            <a:extLst>
              <a:ext uri="{FF2B5EF4-FFF2-40B4-BE49-F238E27FC236}">
                <a16:creationId xmlns:a16="http://schemas.microsoft.com/office/drawing/2014/main" xmlns="" id="{2CDE4475-4313-79A4-D76D-ABDFDDCAA2BF}"/>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4699000" y="-381000"/>
            <a:ext cx="4953000" cy="3294063"/>
          </a:xfrm>
          <a:prstGeom prst="rect">
            <a:avLst/>
          </a:prstGeom>
          <a:solidFill>
            <a:schemeClr val="bg1">
              <a:alpha val="0"/>
            </a:schemeClr>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0490" name="AutoShape 10">
            <a:extLst>
              <a:ext uri="{FF2B5EF4-FFF2-40B4-BE49-F238E27FC236}">
                <a16:creationId xmlns:a16="http://schemas.microsoft.com/office/drawing/2014/main" xmlns="" id="{430E1908-6206-0FBF-C32C-2793BEE0BDC1}"/>
              </a:ext>
            </a:extLst>
          </p:cNvPr>
          <p:cNvSpPr>
            <a:spLocks noChangeArrowheads="1"/>
          </p:cNvSpPr>
          <p:nvPr/>
        </p:nvSpPr>
        <p:spPr bwMode="auto">
          <a:xfrm>
            <a:off x="6756400" y="2362200"/>
            <a:ext cx="2971800" cy="2514600"/>
          </a:xfrm>
          <a:prstGeom prst="wedgeEllipseCallout">
            <a:avLst>
              <a:gd name="adj1" fmla="val -29968"/>
              <a:gd name="adj2" fmla="val -70519"/>
            </a:avLst>
          </a:prstGeom>
          <a:solidFill>
            <a:schemeClr val="accent1"/>
          </a:solidFill>
          <a:ln w="9525">
            <a:solidFill>
              <a:schemeClr val="tx1"/>
            </a:solidFill>
            <a:miter lim="800000"/>
            <a:headEnd/>
            <a:tailEnd/>
          </a:ln>
          <a:effectLst/>
        </p:spPr>
        <p:txBody>
          <a:bodyPr/>
          <a:lstStyle/>
          <a:p>
            <a:pPr algn="ctr">
              <a:defRPr/>
            </a:pPr>
            <a:endParaRPr lang="en-US">
              <a:effectLst>
                <a:outerShdw blurRad="38100" dist="38100" dir="2700000" algn="tl">
                  <a:srgbClr val="FFFFFF"/>
                </a:outerShdw>
              </a:effectLst>
              <a:cs typeface="+mn-cs"/>
            </a:endParaRPr>
          </a:p>
        </p:txBody>
      </p:sp>
      <p:pic>
        <p:nvPicPr>
          <p:cNvPr id="20491" name="Picture 11" descr="MC900441733[1]">
            <a:extLst>
              <a:ext uri="{FF2B5EF4-FFF2-40B4-BE49-F238E27FC236}">
                <a16:creationId xmlns:a16="http://schemas.microsoft.com/office/drawing/2014/main" xmlns="" id="{84294F1A-A0D7-479F-D4CE-EB792D035DF7}"/>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8204200" y="2819400"/>
            <a:ext cx="14478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92" name="Text Box 12">
            <a:extLst>
              <a:ext uri="{FF2B5EF4-FFF2-40B4-BE49-F238E27FC236}">
                <a16:creationId xmlns:a16="http://schemas.microsoft.com/office/drawing/2014/main" xmlns="" id="{812417DB-802D-EEF6-DD25-2CC5BFDF3394}"/>
              </a:ext>
            </a:extLst>
          </p:cNvPr>
          <p:cNvSpPr txBox="1">
            <a:spLocks noChangeArrowheads="1"/>
          </p:cNvSpPr>
          <p:nvPr/>
        </p:nvSpPr>
        <p:spPr bwMode="auto">
          <a:xfrm>
            <a:off x="7670800" y="4191000"/>
            <a:ext cx="1651000" cy="457200"/>
          </a:xfrm>
          <a:prstGeom prst="rect">
            <a:avLst/>
          </a:prstGeom>
          <a:noFill/>
          <a:ln w="9525">
            <a:noFill/>
            <a:miter lim="800000"/>
            <a:headEnd/>
            <a:tailEnd/>
          </a:ln>
          <a:effectLst/>
        </p:spPr>
        <p:txBody>
          <a:bodyPr>
            <a:spAutoFit/>
          </a:bodyPr>
          <a:lstStyle/>
          <a:p>
            <a:pPr>
              <a:spcBef>
                <a:spcPct val="50000"/>
              </a:spcBef>
              <a:defRPr/>
            </a:pPr>
            <a:r>
              <a:rPr lang="en-US" dirty="0">
                <a:effectLst>
                  <a:outerShdw blurRad="38100" dist="38100" dir="2700000" algn="tl">
                    <a:srgbClr val="C0C0C0"/>
                  </a:outerShdw>
                </a:effectLst>
                <a:cs typeface="+mn-cs"/>
              </a:rPr>
              <a:t>philistines</a:t>
            </a:r>
          </a:p>
        </p:txBody>
      </p:sp>
      <p:pic>
        <p:nvPicPr>
          <p:cNvPr id="13322" name="Picture 13" descr="MC900435260[1]">
            <a:extLst>
              <a:ext uri="{FF2B5EF4-FFF2-40B4-BE49-F238E27FC236}">
                <a16:creationId xmlns:a16="http://schemas.microsoft.com/office/drawing/2014/main" xmlns="" id="{5E0590B4-AF17-B5B9-F65D-125C6E556658}"/>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985000" y="2895600"/>
            <a:ext cx="841375"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94" name="Picture 14" descr="MC900014787[1]">
            <a:extLst>
              <a:ext uri="{FF2B5EF4-FFF2-40B4-BE49-F238E27FC236}">
                <a16:creationId xmlns:a16="http://schemas.microsoft.com/office/drawing/2014/main" xmlns="" id="{95346E20-2CA5-27A0-7561-7DF7CD09F0A4}"/>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rot="-5400000">
            <a:off x="7568407" y="3150393"/>
            <a:ext cx="1066800" cy="709613"/>
          </a:xfrm>
          <a:prstGeom prst="rect">
            <a:avLst/>
          </a:prstGeom>
          <a:solidFill>
            <a:schemeClr val="bg1">
              <a:alpha val="0"/>
            </a:schemeClr>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0495" name="Text Box 15">
            <a:extLst>
              <a:ext uri="{FF2B5EF4-FFF2-40B4-BE49-F238E27FC236}">
                <a16:creationId xmlns:a16="http://schemas.microsoft.com/office/drawing/2014/main" xmlns="" id="{3E86949E-BD7B-141B-9E71-9B624E13ACE9}"/>
              </a:ext>
            </a:extLst>
          </p:cNvPr>
          <p:cNvSpPr txBox="1">
            <a:spLocks noChangeArrowheads="1"/>
          </p:cNvSpPr>
          <p:nvPr/>
        </p:nvSpPr>
        <p:spPr bwMode="auto">
          <a:xfrm>
            <a:off x="2946400" y="5181600"/>
            <a:ext cx="6934200" cy="2062163"/>
          </a:xfrm>
          <a:prstGeom prst="rect">
            <a:avLst/>
          </a:prstGeom>
          <a:noFill/>
          <a:ln w="9525">
            <a:noFill/>
            <a:miter lim="800000"/>
            <a:headEnd/>
            <a:tailEnd/>
          </a:ln>
          <a:effectLst/>
        </p:spPr>
        <p:txBody>
          <a:bodyPr>
            <a:spAutoFit/>
          </a:bodyPr>
          <a:lstStyle/>
          <a:p>
            <a:pPr>
              <a:defRPr/>
            </a:pPr>
            <a:r>
              <a:rPr lang="en-US" sz="3200" b="1" dirty="0">
                <a:solidFill>
                  <a:schemeClr val="tx2"/>
                </a:solidFill>
                <a:latin typeface="Arial Narrow" pitchFamily="34" charset="0"/>
                <a:cs typeface="Arial" charset="0"/>
              </a:rPr>
              <a:t>Why did you despise the word of the </a:t>
            </a:r>
            <a:r>
              <a:rPr lang="en-US" sz="3200" b="1" cap="small" dirty="0">
                <a:solidFill>
                  <a:schemeClr val="tx2"/>
                </a:solidFill>
                <a:latin typeface="Arial Narrow" pitchFamily="34" charset="0"/>
                <a:cs typeface="Arial" charset="0"/>
              </a:rPr>
              <a:t>Lord</a:t>
            </a:r>
            <a:r>
              <a:rPr lang="en-US" sz="3200" b="1" dirty="0">
                <a:solidFill>
                  <a:schemeClr val="tx2"/>
                </a:solidFill>
                <a:latin typeface="Arial Narrow" pitchFamily="34" charset="0"/>
                <a:cs typeface="Arial" charset="0"/>
              </a:rPr>
              <a:t> by doing what is evil in his eyes? You struck down Uriah the Hittite with the sword and took his wife to be your own. </a:t>
            </a:r>
            <a:endParaRPr lang="en-US" sz="3200" b="1" i="1" dirty="0">
              <a:effectLst>
                <a:outerShdw blurRad="38100" dist="38100" dir="2700000" algn="tl">
                  <a:srgbClr val="C0C0C0"/>
                </a:outerShdw>
              </a:effectLst>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4">
            <a:extLst>
              <a:ext uri="{FF2B5EF4-FFF2-40B4-BE49-F238E27FC236}">
                <a16:creationId xmlns:a16="http://schemas.microsoft.com/office/drawing/2014/main" xmlns="" id="{330FA284-B9B7-087B-030D-FD031FAC5CF2}"/>
              </a:ext>
            </a:extLst>
          </p:cNvPr>
          <p:cNvSpPr>
            <a:spLocks noChangeArrowheads="1"/>
          </p:cNvSpPr>
          <p:nvPr/>
        </p:nvSpPr>
        <p:spPr bwMode="auto">
          <a:xfrm>
            <a:off x="203200" y="152400"/>
            <a:ext cx="8610600" cy="1200150"/>
          </a:xfrm>
          <a:prstGeom prst="rect">
            <a:avLst/>
          </a:prstGeom>
          <a:noFill/>
          <a:ln w="9525">
            <a:noFill/>
            <a:miter lim="800000"/>
            <a:headEnd/>
            <a:tailEnd/>
          </a:ln>
          <a:effectLst/>
        </p:spPr>
        <p:txBody>
          <a:bodyPr anchor="ctr">
            <a:spAutoFit/>
          </a:bodyPr>
          <a:lstStyle/>
          <a:p>
            <a:pPr>
              <a:defRPr/>
            </a:pPr>
            <a:r>
              <a:rPr lang="en-US" b="1" dirty="0">
                <a:solidFill>
                  <a:schemeClr val="tx2"/>
                </a:solidFill>
                <a:latin typeface="Arial Narrow" pitchFamily="34" charset="0"/>
                <a:cs typeface="Arial" charset="0"/>
              </a:rPr>
              <a:t>You killed him with the sword of the Ammonites. Now, therefore, the sword will never depart from your house, because you despised me and took the wife of Uriah the Hittite to be your own.’</a:t>
            </a:r>
            <a:endParaRPr lang="en-US" dirty="0">
              <a:effectLst>
                <a:outerShdw blurRad="38100" dist="38100" dir="2700000" algn="tl">
                  <a:srgbClr val="C0C0C0"/>
                </a:outerShdw>
              </a:effectLst>
              <a:cs typeface="+mn-cs"/>
            </a:endParaRPr>
          </a:p>
        </p:txBody>
      </p:sp>
      <p:pic>
        <p:nvPicPr>
          <p:cNvPr id="14339" name="Picture 5" descr="j0185604">
            <a:extLst>
              <a:ext uri="{FF2B5EF4-FFF2-40B4-BE49-F238E27FC236}">
                <a16:creationId xmlns:a16="http://schemas.microsoft.com/office/drawing/2014/main" xmlns="" id="{686C2288-8491-E513-F95E-F9AA71DABB3D}"/>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432550" y="1295400"/>
            <a:ext cx="372745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6" descr="MC900234323[1]">
            <a:extLst>
              <a:ext uri="{FF2B5EF4-FFF2-40B4-BE49-F238E27FC236}">
                <a16:creationId xmlns:a16="http://schemas.microsoft.com/office/drawing/2014/main" xmlns="" id="{AFE18C0B-4941-9CF3-BE36-B286EB99ED06}"/>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213600" y="2133600"/>
            <a:ext cx="2209800" cy="220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1" name="Text Box 7">
            <a:extLst>
              <a:ext uri="{FF2B5EF4-FFF2-40B4-BE49-F238E27FC236}">
                <a16:creationId xmlns:a16="http://schemas.microsoft.com/office/drawing/2014/main" xmlns="" id="{C864AADE-7CF0-C6CA-2B39-D7A5622CA652}"/>
              </a:ext>
            </a:extLst>
          </p:cNvPr>
          <p:cNvSpPr txBox="1">
            <a:spLocks noChangeArrowheads="1"/>
          </p:cNvSpPr>
          <p:nvPr/>
        </p:nvSpPr>
        <p:spPr bwMode="auto">
          <a:xfrm>
            <a:off x="431800" y="1828800"/>
            <a:ext cx="5334000" cy="2678113"/>
          </a:xfrm>
          <a:prstGeom prst="rect">
            <a:avLst/>
          </a:prstGeom>
          <a:noFill/>
          <a:ln w="9525">
            <a:noFill/>
            <a:miter lim="800000"/>
            <a:headEnd/>
            <a:tailEnd/>
          </a:ln>
          <a:effectLst/>
        </p:spPr>
        <p:txBody>
          <a:bodyPr>
            <a:spAutoFit/>
          </a:bodyPr>
          <a:lstStyle/>
          <a:p>
            <a:pPr>
              <a:defRPr/>
            </a:pPr>
            <a:r>
              <a:rPr lang="en-US" b="1" dirty="0">
                <a:solidFill>
                  <a:schemeClr val="tx2"/>
                </a:solidFill>
                <a:latin typeface="Arial Narrow" pitchFamily="34" charset="0"/>
                <a:cs typeface="Arial" charset="0"/>
              </a:rPr>
              <a:t>Then David said to Nathan, “I have sinned against the </a:t>
            </a:r>
            <a:r>
              <a:rPr lang="en-US" b="1" cap="small" dirty="0">
                <a:solidFill>
                  <a:schemeClr val="tx2"/>
                </a:solidFill>
                <a:latin typeface="Arial Narrow" pitchFamily="34" charset="0"/>
                <a:cs typeface="Arial" charset="0"/>
              </a:rPr>
              <a:t>Lord</a:t>
            </a:r>
            <a:r>
              <a:rPr lang="en-US" b="1" dirty="0">
                <a:solidFill>
                  <a:schemeClr val="tx2"/>
                </a:solidFill>
                <a:latin typeface="Arial Narrow" pitchFamily="34" charset="0"/>
                <a:cs typeface="Arial" charset="0"/>
              </a:rPr>
              <a:t>.”</a:t>
            </a:r>
            <a:br>
              <a:rPr lang="en-US" b="1" dirty="0">
                <a:solidFill>
                  <a:schemeClr val="tx2"/>
                </a:solidFill>
                <a:latin typeface="Arial Narrow" pitchFamily="34" charset="0"/>
                <a:cs typeface="Arial" charset="0"/>
              </a:rPr>
            </a:br>
            <a:r>
              <a:rPr lang="en-US" b="1" dirty="0">
                <a:solidFill>
                  <a:schemeClr val="tx2"/>
                </a:solidFill>
                <a:latin typeface="Arial Narrow" pitchFamily="34" charset="0"/>
                <a:cs typeface="Arial" charset="0"/>
              </a:rPr>
              <a:t>   Nathan replied, “The </a:t>
            </a:r>
            <a:r>
              <a:rPr lang="en-US" b="1" cap="small" dirty="0">
                <a:solidFill>
                  <a:schemeClr val="tx2"/>
                </a:solidFill>
                <a:latin typeface="Arial Narrow" pitchFamily="34" charset="0"/>
                <a:cs typeface="Arial" charset="0"/>
              </a:rPr>
              <a:t>Lord</a:t>
            </a:r>
            <a:r>
              <a:rPr lang="en-US" b="1" dirty="0">
                <a:solidFill>
                  <a:schemeClr val="tx2"/>
                </a:solidFill>
                <a:latin typeface="Arial Narrow" pitchFamily="34" charset="0"/>
                <a:cs typeface="Arial" charset="0"/>
              </a:rPr>
              <a:t> has taken away your sin. You are not going to die. But because by doing this you have shown utter contempt for</a:t>
            </a:r>
            <a:r>
              <a:rPr lang="en-US" b="1" baseline="30000" dirty="0">
                <a:latin typeface="Arial Narrow" pitchFamily="34" charset="0"/>
                <a:cs typeface="Arial" charset="0"/>
              </a:rPr>
              <a:t> </a:t>
            </a:r>
            <a:r>
              <a:rPr lang="en-US" b="1" dirty="0">
                <a:solidFill>
                  <a:schemeClr val="tx2"/>
                </a:solidFill>
                <a:latin typeface="Arial Narrow" pitchFamily="34" charset="0"/>
                <a:cs typeface="Arial" charset="0"/>
              </a:rPr>
              <a:t>the </a:t>
            </a:r>
            <a:r>
              <a:rPr lang="en-US" b="1" cap="small" dirty="0">
                <a:solidFill>
                  <a:schemeClr val="tx2"/>
                </a:solidFill>
                <a:latin typeface="Arial Narrow" pitchFamily="34" charset="0"/>
                <a:cs typeface="Arial" charset="0"/>
              </a:rPr>
              <a:t>Lord</a:t>
            </a:r>
            <a:r>
              <a:rPr lang="en-US" b="1" dirty="0">
                <a:solidFill>
                  <a:schemeClr val="tx2"/>
                </a:solidFill>
                <a:latin typeface="Arial Narrow" pitchFamily="34" charset="0"/>
                <a:cs typeface="Arial" charset="0"/>
              </a:rPr>
              <a:t>, the son born to you will die.”</a:t>
            </a:r>
            <a:endParaRPr lang="en-US" dirty="0">
              <a:effectLst>
                <a:outerShdw blurRad="38100" dist="38100" dir="2700000" algn="tl">
                  <a:srgbClr val="C0C0C0"/>
                </a:outerShdw>
              </a:effectLst>
              <a:cs typeface="+mn-cs"/>
            </a:endParaRPr>
          </a:p>
        </p:txBody>
      </p:sp>
      <p:pic>
        <p:nvPicPr>
          <p:cNvPr id="14342" name="Picture 9">
            <a:extLst>
              <a:ext uri="{FF2B5EF4-FFF2-40B4-BE49-F238E27FC236}">
                <a16:creationId xmlns:a16="http://schemas.microsoft.com/office/drawing/2014/main" xmlns="" id="{62903A60-6B5A-412C-2CCB-1CC0781A7F60}"/>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584200" y="4724400"/>
            <a:ext cx="1162050" cy="275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4" name="AutoShape 10">
            <a:extLst>
              <a:ext uri="{FF2B5EF4-FFF2-40B4-BE49-F238E27FC236}">
                <a16:creationId xmlns:a16="http://schemas.microsoft.com/office/drawing/2014/main" xmlns="" id="{DB335845-2055-A371-45D3-0E3702F80A1F}"/>
              </a:ext>
            </a:extLst>
          </p:cNvPr>
          <p:cNvSpPr>
            <a:spLocks noChangeArrowheads="1"/>
          </p:cNvSpPr>
          <p:nvPr/>
        </p:nvSpPr>
        <p:spPr bwMode="auto">
          <a:xfrm>
            <a:off x="2108200" y="4648200"/>
            <a:ext cx="3810000" cy="1752600"/>
          </a:xfrm>
          <a:prstGeom prst="wedgeRoundRectCallout">
            <a:avLst>
              <a:gd name="adj1" fmla="val -43750"/>
              <a:gd name="adj2" fmla="val 70000"/>
              <a:gd name="adj3" fmla="val 16667"/>
            </a:avLst>
          </a:prstGeom>
          <a:solidFill>
            <a:schemeClr val="accent1"/>
          </a:solidFill>
          <a:ln w="9525">
            <a:solidFill>
              <a:schemeClr val="tx1"/>
            </a:solidFill>
            <a:miter lim="800000"/>
            <a:headEnd/>
            <a:tailEnd/>
          </a:ln>
          <a:effectLst/>
        </p:spPr>
        <p:txBody>
          <a:bodyPr/>
          <a:lstStyle/>
          <a:p>
            <a:pPr algn="ctr">
              <a:defRPr/>
            </a:pPr>
            <a:endParaRPr lang="en-US">
              <a:effectLst>
                <a:outerShdw blurRad="38100" dist="38100" dir="2700000" algn="tl">
                  <a:srgbClr val="FFFFFF"/>
                </a:outerShdw>
              </a:effectLst>
              <a:cs typeface="+mn-cs"/>
            </a:endParaRPr>
          </a:p>
        </p:txBody>
      </p:sp>
      <p:pic>
        <p:nvPicPr>
          <p:cNvPr id="14344" name="Picture 11" descr="MC900139699[1]">
            <a:extLst>
              <a:ext uri="{FF2B5EF4-FFF2-40B4-BE49-F238E27FC236}">
                <a16:creationId xmlns:a16="http://schemas.microsoft.com/office/drawing/2014/main" xmlns="" id="{E7128EA0-8E9A-21F0-9CA9-CA00A7DD6750}"/>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3937000" y="4876800"/>
            <a:ext cx="1371600" cy="131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5" name="Picture 12" descr="MC900238641[1]">
            <a:extLst>
              <a:ext uri="{FF2B5EF4-FFF2-40B4-BE49-F238E27FC236}">
                <a16:creationId xmlns:a16="http://schemas.microsoft.com/office/drawing/2014/main" xmlns="" id="{C0B8CDC7-60ED-5897-5359-5FBE9821CEBE}"/>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3175000" y="4800600"/>
            <a:ext cx="1143000" cy="80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7" name="Rectangle 13">
            <a:extLst>
              <a:ext uri="{FF2B5EF4-FFF2-40B4-BE49-F238E27FC236}">
                <a16:creationId xmlns:a16="http://schemas.microsoft.com/office/drawing/2014/main" xmlns="" id="{16A068A0-3106-3E91-0D57-4C96C8307732}"/>
              </a:ext>
            </a:extLst>
          </p:cNvPr>
          <p:cNvSpPr>
            <a:spLocks noChangeArrowheads="1"/>
          </p:cNvSpPr>
          <p:nvPr/>
        </p:nvSpPr>
        <p:spPr bwMode="auto">
          <a:xfrm>
            <a:off x="5994400" y="5783263"/>
            <a:ext cx="4419600" cy="1568450"/>
          </a:xfrm>
          <a:prstGeom prst="rect">
            <a:avLst/>
          </a:prstGeom>
          <a:noFill/>
          <a:ln w="9525">
            <a:noFill/>
            <a:miter lim="800000"/>
            <a:headEnd/>
            <a:tailEnd/>
          </a:ln>
          <a:effectLst/>
        </p:spPr>
        <p:txBody>
          <a:bodyPr anchor="ctr">
            <a:spAutoFit/>
          </a:bodyPr>
          <a:lstStyle/>
          <a:p>
            <a:pPr>
              <a:defRPr/>
            </a:pPr>
            <a:r>
              <a:rPr lang="en-US" b="1" dirty="0">
                <a:solidFill>
                  <a:schemeClr val="tx2"/>
                </a:solidFill>
                <a:latin typeface="Arial Narrow" pitchFamily="34" charset="0"/>
                <a:cs typeface="Arial" charset="0"/>
              </a:rPr>
              <a:t>After Nathan had gone home, the </a:t>
            </a:r>
            <a:r>
              <a:rPr lang="en-US" b="1" cap="small" dirty="0">
                <a:solidFill>
                  <a:schemeClr val="tx2"/>
                </a:solidFill>
                <a:latin typeface="Arial Narrow" pitchFamily="34" charset="0"/>
                <a:cs typeface="Arial" charset="0"/>
              </a:rPr>
              <a:t>Lord</a:t>
            </a:r>
            <a:r>
              <a:rPr lang="en-US" b="1" dirty="0">
                <a:solidFill>
                  <a:schemeClr val="tx2"/>
                </a:solidFill>
                <a:latin typeface="Arial Narrow" pitchFamily="34" charset="0"/>
                <a:cs typeface="Arial" charset="0"/>
              </a:rPr>
              <a:t> struck the child that Uriah’s wife had borne to David, and he became ill.</a:t>
            </a:r>
            <a:endParaRPr lang="en-US" dirty="0">
              <a:effectLst>
                <a:outerShdw blurRad="38100" dist="38100" dir="2700000" algn="tl">
                  <a:srgbClr val="C0C0C0"/>
                </a:outerShdw>
              </a:effectLst>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Text Box 4">
            <a:extLst>
              <a:ext uri="{FF2B5EF4-FFF2-40B4-BE49-F238E27FC236}">
                <a16:creationId xmlns:a16="http://schemas.microsoft.com/office/drawing/2014/main" xmlns="" id="{D13A680C-7AE3-5FF1-09C9-561F9EC0D7A3}"/>
              </a:ext>
            </a:extLst>
          </p:cNvPr>
          <p:cNvSpPr txBox="1">
            <a:spLocks noChangeArrowheads="1"/>
          </p:cNvSpPr>
          <p:nvPr/>
        </p:nvSpPr>
        <p:spPr bwMode="auto">
          <a:xfrm>
            <a:off x="203200" y="228600"/>
            <a:ext cx="3810000" cy="7110413"/>
          </a:xfrm>
          <a:prstGeom prst="rect">
            <a:avLst/>
          </a:prstGeom>
          <a:noFill/>
          <a:ln w="9525">
            <a:noFill/>
            <a:miter lim="800000"/>
            <a:headEnd/>
            <a:tailEnd/>
          </a:ln>
          <a:effectLst/>
        </p:spPr>
        <p:txBody>
          <a:bodyPr>
            <a:spAutoFit/>
          </a:bodyPr>
          <a:lstStyle/>
          <a:p>
            <a:pPr>
              <a:defRPr/>
            </a:pPr>
            <a:r>
              <a:rPr lang="en-US" b="1" dirty="0">
                <a:solidFill>
                  <a:schemeClr val="tx2"/>
                </a:solidFill>
                <a:latin typeface="Arial Narrow" pitchFamily="34" charset="0"/>
                <a:cs typeface="Arial" charset="0"/>
              </a:rPr>
              <a:t>David pleaded with God for the child. He fasted and spent the nights lying in sackcloth on the ground. The elders of his household stood beside him to get him up from the ground, but he refused, and he would not eat any food with them.</a:t>
            </a:r>
            <a:br>
              <a:rPr lang="en-US" b="1" dirty="0">
                <a:solidFill>
                  <a:schemeClr val="tx2"/>
                </a:solidFill>
                <a:latin typeface="Arial Narrow" pitchFamily="34" charset="0"/>
                <a:cs typeface="Arial" charset="0"/>
              </a:rPr>
            </a:br>
            <a:r>
              <a:rPr lang="en-US" b="1" dirty="0">
                <a:solidFill>
                  <a:schemeClr val="tx2"/>
                </a:solidFill>
                <a:latin typeface="Arial Narrow" pitchFamily="34" charset="0"/>
                <a:cs typeface="Arial" charset="0"/>
              </a:rPr>
              <a:t>On the seventh day the child died. David’s attendants were afraid to tell him that the child was dead, for they thought, “While the child was still living, he wouldn’t listen to us when we spoke to him. How can we now tell him the child is dead? He may do something desperate.”</a:t>
            </a:r>
            <a:endParaRPr lang="en-US" dirty="0">
              <a:effectLst>
                <a:outerShdw blurRad="38100" dist="38100" dir="2700000" algn="tl">
                  <a:srgbClr val="C0C0C0"/>
                </a:outerShdw>
              </a:effectLst>
              <a:cs typeface="+mn-cs"/>
            </a:endParaRPr>
          </a:p>
        </p:txBody>
      </p:sp>
      <p:pic>
        <p:nvPicPr>
          <p:cNvPr id="22533" name="Picture 5" descr="MC900435260[1]">
            <a:extLst>
              <a:ext uri="{FF2B5EF4-FFF2-40B4-BE49-F238E27FC236}">
                <a16:creationId xmlns:a16="http://schemas.microsoft.com/office/drawing/2014/main" xmlns="" id="{6E7992BE-AA7D-4698-4741-F7EB013C7080}"/>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927600" y="457200"/>
            <a:ext cx="2627313"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5" name="Picture 7" descr="MC900325338[1]">
            <a:extLst>
              <a:ext uri="{FF2B5EF4-FFF2-40B4-BE49-F238E27FC236}">
                <a16:creationId xmlns:a16="http://schemas.microsoft.com/office/drawing/2014/main" xmlns="" id="{0D24B41E-A4FD-29DE-FFAD-4ED8B2FAA63A}"/>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546600" y="2209800"/>
            <a:ext cx="2433638"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Picture 8" descr="MC900383300[1]">
            <a:extLst>
              <a:ext uri="{FF2B5EF4-FFF2-40B4-BE49-F238E27FC236}">
                <a16:creationId xmlns:a16="http://schemas.microsoft.com/office/drawing/2014/main" xmlns="" id="{3DD06956-4CC1-5906-2302-D1EAD069145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4089400" y="4800600"/>
            <a:ext cx="2438400" cy="155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6" name="Picture 9" descr="MC900128568[1]">
            <a:extLst>
              <a:ext uri="{FF2B5EF4-FFF2-40B4-BE49-F238E27FC236}">
                <a16:creationId xmlns:a16="http://schemas.microsoft.com/office/drawing/2014/main" xmlns="" id="{18A45CC5-2019-8EE5-F931-7C2D60AB54D4}"/>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8813800" y="5638800"/>
            <a:ext cx="10541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7" name="Picture 10" descr="MC900351330[1]">
            <a:extLst>
              <a:ext uri="{FF2B5EF4-FFF2-40B4-BE49-F238E27FC236}">
                <a16:creationId xmlns:a16="http://schemas.microsoft.com/office/drawing/2014/main" xmlns="" id="{C21D7EAB-E024-993E-06BF-7978BD46CE52}"/>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6985000" y="6019800"/>
            <a:ext cx="1811338" cy="138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8" name="Picture 11" descr="MC900139699[1]">
            <a:extLst>
              <a:ext uri="{FF2B5EF4-FFF2-40B4-BE49-F238E27FC236}">
                <a16:creationId xmlns:a16="http://schemas.microsoft.com/office/drawing/2014/main" xmlns="" id="{C5ED8188-E365-E382-B263-E07E1394BE96}"/>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6908800" y="5715000"/>
            <a:ext cx="1371600" cy="131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41" name="Picture 13" descr="MC900423167[1]">
            <a:extLst>
              <a:ext uri="{FF2B5EF4-FFF2-40B4-BE49-F238E27FC236}">
                <a16:creationId xmlns:a16="http://schemas.microsoft.com/office/drawing/2014/main" xmlns="" id="{C6D5F6BA-C18D-8CD0-5226-40C8643F4A56}"/>
              </a:ext>
            </a:extLst>
          </p:cNvPr>
          <p:cNvPicPr>
            <a:picLocks noChangeAspect="1" noChangeArrowheads="1"/>
          </p:cNvPicPr>
          <p:nvPr/>
        </p:nvPicPr>
        <p:blipFill>
          <a:blip r:embed="rId8" cstate="email">
            <a:extLst>
              <a:ext uri="{28A0092B-C50C-407E-A947-70E740481C1C}">
                <a14:useLocalDpi xmlns:a14="http://schemas.microsoft.com/office/drawing/2010/main"/>
              </a:ext>
            </a:extLst>
          </a:blip>
          <a:srcRect/>
          <a:stretch>
            <a:fillRect/>
          </a:stretch>
        </p:blipFill>
        <p:spPr bwMode="auto">
          <a:xfrm>
            <a:off x="7823994" y="4710906"/>
            <a:ext cx="76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42" name="AutoShape 14">
            <a:extLst>
              <a:ext uri="{FF2B5EF4-FFF2-40B4-BE49-F238E27FC236}">
                <a16:creationId xmlns:a16="http://schemas.microsoft.com/office/drawing/2014/main" xmlns="" id="{91F97AF6-E6E7-276A-7009-307B4D2BE0CF}"/>
              </a:ext>
            </a:extLst>
          </p:cNvPr>
          <p:cNvSpPr>
            <a:spLocks noChangeArrowheads="1"/>
          </p:cNvSpPr>
          <p:nvPr/>
        </p:nvSpPr>
        <p:spPr bwMode="auto">
          <a:xfrm>
            <a:off x="7890669" y="3110706"/>
            <a:ext cx="1270000" cy="1219200"/>
          </a:xfrm>
          <a:prstGeom prst="wedgeRectCallout">
            <a:avLst>
              <a:gd name="adj1" fmla="val -27125"/>
              <a:gd name="adj2" fmla="val 67319"/>
            </a:avLst>
          </a:prstGeom>
          <a:solidFill>
            <a:schemeClr val="accent1"/>
          </a:solidFill>
          <a:ln w="9525">
            <a:solidFill>
              <a:schemeClr val="tx1"/>
            </a:solidFill>
            <a:miter lim="800000"/>
            <a:headEnd/>
            <a:tailEnd/>
          </a:ln>
          <a:effectLst/>
        </p:spPr>
        <p:txBody>
          <a:bodyPr/>
          <a:lstStyle/>
          <a:p>
            <a:pPr algn="ctr">
              <a:defRPr/>
            </a:pPr>
            <a:r>
              <a:rPr lang="en-US" dirty="0">
                <a:effectLst>
                  <a:outerShdw blurRad="38100" dist="38100" dir="2700000" algn="tl">
                    <a:srgbClr val="FFFFFF"/>
                  </a:outerShdw>
                </a:effectLst>
                <a:cs typeface="+mn-cs"/>
              </a:rPr>
              <a:t>DON’T TELL DAVID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8" descr="MC900435260[1]">
            <a:extLst>
              <a:ext uri="{FF2B5EF4-FFF2-40B4-BE49-F238E27FC236}">
                <a16:creationId xmlns:a16="http://schemas.microsoft.com/office/drawing/2014/main" xmlns="" id="{4449AABB-0405-C692-5A9E-C7ED71ADCD5D}"/>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823200" y="4953000"/>
            <a:ext cx="173355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7" name="Picture 9" descr="MC900086104[1]">
            <a:extLst>
              <a:ext uri="{FF2B5EF4-FFF2-40B4-BE49-F238E27FC236}">
                <a16:creationId xmlns:a16="http://schemas.microsoft.com/office/drawing/2014/main" xmlns="" id="{1A37846C-793B-6FDE-A3B9-53A487DE4333}"/>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rot="5400000">
            <a:off x="8695532" y="5680868"/>
            <a:ext cx="762000"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Picture 10" descr="MC900203010[1]">
            <a:extLst>
              <a:ext uri="{FF2B5EF4-FFF2-40B4-BE49-F238E27FC236}">
                <a16:creationId xmlns:a16="http://schemas.microsoft.com/office/drawing/2014/main" xmlns="" id="{7FE0CB09-2204-4F2D-AC7F-5BDBFABE32C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003800" y="3352800"/>
            <a:ext cx="2057400" cy="166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9" name="Picture 11" descr="MC900435260[1]">
            <a:extLst>
              <a:ext uri="{FF2B5EF4-FFF2-40B4-BE49-F238E27FC236}">
                <a16:creationId xmlns:a16="http://schemas.microsoft.com/office/drawing/2014/main" xmlns="" id="{D51EF06D-E39E-283C-D8A1-1E913F23649D}"/>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rot="5400000">
            <a:off x="3394868" y="3285332"/>
            <a:ext cx="1312863"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0" name="Picture 13" descr="MC900232966[1]">
            <a:extLst>
              <a:ext uri="{FF2B5EF4-FFF2-40B4-BE49-F238E27FC236}">
                <a16:creationId xmlns:a16="http://schemas.microsoft.com/office/drawing/2014/main" xmlns="" id="{5F0450D8-8195-A6A1-AD44-B0CA95637CA9}"/>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279400" y="3733800"/>
            <a:ext cx="2014538" cy="186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1" name="Picture 14" descr="MC900435260[1]">
            <a:extLst>
              <a:ext uri="{FF2B5EF4-FFF2-40B4-BE49-F238E27FC236}">
                <a16:creationId xmlns:a16="http://schemas.microsoft.com/office/drawing/2014/main" xmlns="" id="{55D5DC8E-9B91-33C9-0420-8CEFC7165C5B}"/>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5562600"/>
            <a:ext cx="1312863"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72" name="AutoShape 20">
            <a:extLst>
              <a:ext uri="{FF2B5EF4-FFF2-40B4-BE49-F238E27FC236}">
                <a16:creationId xmlns:a16="http://schemas.microsoft.com/office/drawing/2014/main" xmlns="" id="{A3EF1120-7ED3-D095-1B14-BC7CC7585B05}"/>
              </a:ext>
            </a:extLst>
          </p:cNvPr>
          <p:cNvSpPr>
            <a:spLocks noChangeArrowheads="1"/>
          </p:cNvSpPr>
          <p:nvPr/>
        </p:nvSpPr>
        <p:spPr bwMode="auto">
          <a:xfrm rot="-2313792">
            <a:off x="1041400" y="4953000"/>
            <a:ext cx="2209800" cy="609600"/>
          </a:xfrm>
          <a:prstGeom prst="rightArrow">
            <a:avLst>
              <a:gd name="adj1" fmla="val 32815"/>
              <a:gd name="adj2" fmla="val 95056"/>
            </a:avLst>
          </a:prstGeom>
          <a:solidFill>
            <a:schemeClr val="accent1"/>
          </a:solidFill>
          <a:ln w="9525">
            <a:solidFill>
              <a:schemeClr val="tx1"/>
            </a:solidFill>
            <a:miter lim="800000"/>
            <a:headEnd/>
            <a:tailEnd/>
          </a:ln>
          <a:effectLst/>
        </p:spPr>
        <p:txBody>
          <a:bodyPr wrap="none" anchor="ctr"/>
          <a:lstStyle/>
          <a:p>
            <a:pPr>
              <a:defRPr/>
            </a:pPr>
            <a:endParaRPr lang="en-US">
              <a:effectLst>
                <a:outerShdw blurRad="38100" dist="38100" dir="2700000" algn="tl">
                  <a:srgbClr val="000000">
                    <a:alpha val="43137"/>
                  </a:srgbClr>
                </a:outerShdw>
              </a:effectLst>
              <a:cs typeface="+mn-cs"/>
            </a:endParaRPr>
          </a:p>
        </p:txBody>
      </p:sp>
      <p:sp>
        <p:nvSpPr>
          <p:cNvPr id="23573" name="AutoShape 21">
            <a:extLst>
              <a:ext uri="{FF2B5EF4-FFF2-40B4-BE49-F238E27FC236}">
                <a16:creationId xmlns:a16="http://schemas.microsoft.com/office/drawing/2014/main" xmlns="" id="{8C497EFE-88C7-7476-4DFE-1A4BE65A6D7C}"/>
              </a:ext>
            </a:extLst>
          </p:cNvPr>
          <p:cNvSpPr>
            <a:spLocks noChangeArrowheads="1"/>
          </p:cNvSpPr>
          <p:nvPr/>
        </p:nvSpPr>
        <p:spPr bwMode="auto">
          <a:xfrm rot="1753846">
            <a:off x="6527800" y="4724400"/>
            <a:ext cx="1905000" cy="609600"/>
          </a:xfrm>
          <a:prstGeom prst="rightArrow">
            <a:avLst>
              <a:gd name="adj1" fmla="val 32815"/>
              <a:gd name="adj2" fmla="val 81944"/>
            </a:avLst>
          </a:prstGeom>
          <a:solidFill>
            <a:schemeClr val="accent1"/>
          </a:solidFill>
          <a:ln w="9525">
            <a:solidFill>
              <a:schemeClr val="tx1"/>
            </a:solidFill>
            <a:miter lim="800000"/>
            <a:headEnd/>
            <a:tailEnd/>
          </a:ln>
          <a:effectLst/>
        </p:spPr>
        <p:txBody>
          <a:bodyPr wrap="none" anchor="ctr"/>
          <a:lstStyle/>
          <a:p>
            <a:pPr>
              <a:defRPr/>
            </a:pPr>
            <a:endParaRPr lang="en-US">
              <a:effectLst>
                <a:outerShdw blurRad="38100" dist="38100" dir="2700000" algn="tl">
                  <a:srgbClr val="000000">
                    <a:alpha val="43137"/>
                  </a:srgbClr>
                </a:outerShdw>
              </a:effectLst>
              <a:cs typeface="+mn-cs"/>
            </a:endParaRPr>
          </a:p>
        </p:txBody>
      </p:sp>
      <p:pic>
        <p:nvPicPr>
          <p:cNvPr id="16394" name="Picture 22" descr="MC900128568[1]">
            <a:extLst>
              <a:ext uri="{FF2B5EF4-FFF2-40B4-BE49-F238E27FC236}">
                <a16:creationId xmlns:a16="http://schemas.microsoft.com/office/drawing/2014/main" xmlns="" id="{9B0E9315-0BF5-204B-9613-46497203C246}"/>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4318000" y="5943600"/>
            <a:ext cx="10541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5" name="Picture 24" descr="MC900431560[1]">
            <a:extLst>
              <a:ext uri="{FF2B5EF4-FFF2-40B4-BE49-F238E27FC236}">
                <a16:creationId xmlns:a16="http://schemas.microsoft.com/office/drawing/2014/main" xmlns="" id="{7F875033-18C8-D3BD-5A5B-AFF7E6323739}"/>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5308600" y="57912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6" name="Picture 25" descr="MC900431560[1]">
            <a:extLst>
              <a:ext uri="{FF2B5EF4-FFF2-40B4-BE49-F238E27FC236}">
                <a16:creationId xmlns:a16="http://schemas.microsoft.com/office/drawing/2014/main" xmlns="" id="{43EA2534-D0D8-9B1B-3E2C-6028C3EB6C60}"/>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3937000" y="56388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7" name="Picture 26" descr="MC900431560[1]">
            <a:extLst>
              <a:ext uri="{FF2B5EF4-FFF2-40B4-BE49-F238E27FC236}">
                <a16:creationId xmlns:a16="http://schemas.microsoft.com/office/drawing/2014/main" xmlns="" id="{8E703340-C2C9-E411-AAD1-08830518D190}"/>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3632200" y="67056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8" name="Picture 27" descr="MC900431560[1]">
            <a:extLst>
              <a:ext uri="{FF2B5EF4-FFF2-40B4-BE49-F238E27FC236}">
                <a16:creationId xmlns:a16="http://schemas.microsoft.com/office/drawing/2014/main" xmlns="" id="{61B6DAFB-5311-9053-CFAE-8A0266D86464}"/>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5461000" y="67056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9" name="Picture 28" descr="MC900431560[1]">
            <a:extLst>
              <a:ext uri="{FF2B5EF4-FFF2-40B4-BE49-F238E27FC236}">
                <a16:creationId xmlns:a16="http://schemas.microsoft.com/office/drawing/2014/main" xmlns="" id="{E567E4A4-C117-6D49-7A91-31426F9F8F0B}"/>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4699000" y="51816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 Box 4">
            <a:extLst>
              <a:ext uri="{FF2B5EF4-FFF2-40B4-BE49-F238E27FC236}">
                <a16:creationId xmlns:a16="http://schemas.microsoft.com/office/drawing/2014/main" xmlns="" id="{E42093D6-631C-A528-3335-6D4ECEA97AF6}"/>
              </a:ext>
            </a:extLst>
          </p:cNvPr>
          <p:cNvSpPr txBox="1">
            <a:spLocks noChangeArrowheads="1"/>
          </p:cNvSpPr>
          <p:nvPr/>
        </p:nvSpPr>
        <p:spPr bwMode="auto">
          <a:xfrm>
            <a:off x="0" y="0"/>
            <a:ext cx="10160000" cy="3970338"/>
          </a:xfrm>
          <a:prstGeom prst="rect">
            <a:avLst/>
          </a:prstGeom>
          <a:noFill/>
          <a:ln w="9525">
            <a:noFill/>
            <a:miter lim="800000"/>
            <a:headEnd/>
            <a:tailEnd/>
          </a:ln>
        </p:spPr>
        <p:txBody>
          <a:bodyPr>
            <a:spAutoFit/>
          </a:bodyPr>
          <a:lstStyle/>
          <a:p>
            <a:pPr>
              <a:defRPr/>
            </a:pPr>
            <a:r>
              <a:rPr lang="en-US" sz="2800" b="1" dirty="0">
                <a:solidFill>
                  <a:schemeClr val="tx2"/>
                </a:solidFill>
                <a:latin typeface="Arial Narrow" pitchFamily="34" charset="0"/>
                <a:cs typeface="Arial" charset="0"/>
              </a:rPr>
              <a:t>David noticed that his attendants were whispering among themselves, and he realized the child was dead. “Is the child dead?” he asked.</a:t>
            </a:r>
            <a:br>
              <a:rPr lang="en-US" sz="2800" b="1" dirty="0">
                <a:solidFill>
                  <a:schemeClr val="tx2"/>
                </a:solidFill>
                <a:latin typeface="Arial Narrow" pitchFamily="34" charset="0"/>
                <a:cs typeface="Arial" charset="0"/>
              </a:rPr>
            </a:br>
            <a:r>
              <a:rPr lang="en-US" sz="2800" b="1" dirty="0">
                <a:solidFill>
                  <a:schemeClr val="tx2"/>
                </a:solidFill>
                <a:latin typeface="Arial Narrow" pitchFamily="34" charset="0"/>
                <a:cs typeface="Arial" charset="0"/>
              </a:rPr>
              <a:t>“Yes,” they replied, “he is dead.” Then David got up from the ground. After he had washed, put on lotions and changed his clothes, he went into the house of the </a:t>
            </a:r>
            <a:r>
              <a:rPr lang="en-US" sz="2800" b="1" cap="small" dirty="0">
                <a:solidFill>
                  <a:schemeClr val="tx2"/>
                </a:solidFill>
                <a:latin typeface="Arial Narrow" pitchFamily="34" charset="0"/>
                <a:cs typeface="Arial" charset="0"/>
              </a:rPr>
              <a:t>Lord</a:t>
            </a:r>
            <a:r>
              <a:rPr lang="en-US" sz="2800" b="1" dirty="0">
                <a:solidFill>
                  <a:schemeClr val="tx2"/>
                </a:solidFill>
                <a:latin typeface="Arial Narrow" pitchFamily="34" charset="0"/>
                <a:cs typeface="Arial" charset="0"/>
              </a:rPr>
              <a:t> and worshiped. Then he went to his own house, and at his request they served him food, and he ate. His attendants asked him, “Why are you acting this way? While the child was alive, you fasted and wept, but now that the child is dead, you get up and eat!”</a:t>
            </a:r>
            <a:endParaRPr lang="en-US" sz="2700" dirty="0">
              <a:cs typeface="Arial"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a:extLst>
              <a:ext uri="{FF2B5EF4-FFF2-40B4-BE49-F238E27FC236}">
                <a16:creationId xmlns:a16="http://schemas.microsoft.com/office/drawing/2014/main" xmlns="" id="{FC197FDB-6A71-9398-7EA1-E8E404745508}"/>
              </a:ext>
            </a:extLst>
          </p:cNvPr>
          <p:cNvSpPr txBox="1">
            <a:spLocks noChangeArrowheads="1"/>
          </p:cNvSpPr>
          <p:nvPr/>
        </p:nvSpPr>
        <p:spPr bwMode="auto">
          <a:xfrm>
            <a:off x="355600" y="4343400"/>
            <a:ext cx="9220200" cy="2677656"/>
          </a:xfrm>
          <a:prstGeom prst="rect">
            <a:avLst/>
          </a:prstGeom>
          <a:noFill/>
          <a:ln w="9525">
            <a:noFill/>
            <a:miter lim="800000"/>
            <a:headEnd/>
            <a:tailEnd/>
          </a:ln>
        </p:spPr>
        <p:txBody>
          <a:bodyPr>
            <a:spAutoFit/>
          </a:bodyPr>
          <a:lstStyle/>
          <a:p>
            <a:pPr algn="ctr">
              <a:defRPr/>
            </a:pPr>
            <a:r>
              <a:rPr lang="en-US" b="1" dirty="0">
                <a:solidFill>
                  <a:schemeClr val="tx2"/>
                </a:solidFill>
                <a:latin typeface="Arial Narrow" pitchFamily="34" charset="0"/>
                <a:cs typeface="Arial" charset="0"/>
              </a:rPr>
              <a:t>He answered, “While the child was still alive, I fasted and wept. I thought, ‘Who knows? The </a:t>
            </a:r>
            <a:r>
              <a:rPr lang="en-US" b="1" cap="small" dirty="0">
                <a:solidFill>
                  <a:schemeClr val="tx2"/>
                </a:solidFill>
                <a:latin typeface="Arial Narrow" pitchFamily="34" charset="0"/>
                <a:cs typeface="Arial" charset="0"/>
              </a:rPr>
              <a:t>Lord</a:t>
            </a:r>
            <a:r>
              <a:rPr lang="en-US" b="1" dirty="0">
                <a:solidFill>
                  <a:schemeClr val="tx2"/>
                </a:solidFill>
                <a:latin typeface="Arial Narrow" pitchFamily="34" charset="0"/>
                <a:cs typeface="Arial" charset="0"/>
              </a:rPr>
              <a:t> may be gracious to me and let the child live.’ But now that he is dead, why should I go on fasting? Can I bring him back again? I will go to him, but he will not return to me.” Then David comforted his wife Bathsheba, and he went to her. She gave birth to a son, and they named him Solomon. The </a:t>
            </a:r>
            <a:r>
              <a:rPr lang="en-US" b="1" cap="small" dirty="0">
                <a:solidFill>
                  <a:schemeClr val="tx2"/>
                </a:solidFill>
                <a:latin typeface="Arial Narrow" pitchFamily="34" charset="0"/>
                <a:cs typeface="Arial" charset="0"/>
              </a:rPr>
              <a:t>Lord</a:t>
            </a:r>
            <a:r>
              <a:rPr lang="en-US" b="1" dirty="0">
                <a:solidFill>
                  <a:schemeClr val="tx2"/>
                </a:solidFill>
                <a:latin typeface="Arial Narrow" pitchFamily="34" charset="0"/>
                <a:cs typeface="Arial" charset="0"/>
              </a:rPr>
              <a:t> loved him; and because the </a:t>
            </a:r>
            <a:r>
              <a:rPr lang="en-US" b="1" cap="small" dirty="0">
                <a:solidFill>
                  <a:schemeClr val="tx2"/>
                </a:solidFill>
                <a:latin typeface="Arial Narrow" pitchFamily="34" charset="0"/>
                <a:cs typeface="Arial" charset="0"/>
              </a:rPr>
              <a:t>Lord</a:t>
            </a:r>
            <a:r>
              <a:rPr lang="en-US" b="1" dirty="0">
                <a:solidFill>
                  <a:schemeClr val="tx2"/>
                </a:solidFill>
                <a:latin typeface="Arial Narrow" pitchFamily="34" charset="0"/>
                <a:cs typeface="Arial" charset="0"/>
              </a:rPr>
              <a:t> loved him, he sent word through Nathan the prophet to name him </a:t>
            </a:r>
            <a:r>
              <a:rPr lang="en-US" b="1" dirty="0" err="1">
                <a:solidFill>
                  <a:schemeClr val="tx2"/>
                </a:solidFill>
                <a:latin typeface="Arial Narrow" pitchFamily="34" charset="0"/>
                <a:cs typeface="Arial" charset="0"/>
              </a:rPr>
              <a:t>Jedidiah</a:t>
            </a:r>
            <a:r>
              <a:rPr lang="en-US" b="1" dirty="0">
                <a:solidFill>
                  <a:schemeClr val="tx2"/>
                </a:solidFill>
                <a:latin typeface="Arial Narrow" pitchFamily="34" charset="0"/>
                <a:cs typeface="Arial" charset="0"/>
              </a:rPr>
              <a:t>.</a:t>
            </a:r>
            <a:endParaRPr lang="en-US" dirty="0">
              <a:cs typeface="Arial" charset="0"/>
            </a:endParaRPr>
          </a:p>
        </p:txBody>
      </p:sp>
      <p:pic>
        <p:nvPicPr>
          <p:cNvPr id="25605" name="Picture 5" descr="MC900383300[1]">
            <a:extLst>
              <a:ext uri="{FF2B5EF4-FFF2-40B4-BE49-F238E27FC236}">
                <a16:creationId xmlns:a16="http://schemas.microsoft.com/office/drawing/2014/main" xmlns="" id="{597CBE9C-5EBA-7045-0BD1-44BB7C264583}"/>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327400" y="914400"/>
            <a:ext cx="14478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2" name="Picture 6" descr="MC900435260[1]">
            <a:extLst>
              <a:ext uri="{FF2B5EF4-FFF2-40B4-BE49-F238E27FC236}">
                <a16:creationId xmlns:a16="http://schemas.microsoft.com/office/drawing/2014/main" xmlns="" id="{353CBC06-1B06-E9B6-D910-5D62D66E1C91}"/>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08000" y="381000"/>
            <a:ext cx="2625725"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9" name="Picture 9" descr="MC900138295[1]">
            <a:extLst>
              <a:ext uri="{FF2B5EF4-FFF2-40B4-BE49-F238E27FC236}">
                <a16:creationId xmlns:a16="http://schemas.microsoft.com/office/drawing/2014/main" xmlns="" id="{5159F6C5-7552-FA69-8BFA-6FADA45C63F0}"/>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001794" y="1485900"/>
            <a:ext cx="1423988" cy="237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4" name="Picture 10" descr="MC900347465[1]">
            <a:extLst>
              <a:ext uri="{FF2B5EF4-FFF2-40B4-BE49-F238E27FC236}">
                <a16:creationId xmlns:a16="http://schemas.microsoft.com/office/drawing/2014/main" xmlns="" id="{1F77E377-3F47-A21F-54ED-68051046996F}"/>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6363494" y="114300"/>
            <a:ext cx="14478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11" name="AutoShape 11">
            <a:extLst>
              <a:ext uri="{FF2B5EF4-FFF2-40B4-BE49-F238E27FC236}">
                <a16:creationId xmlns:a16="http://schemas.microsoft.com/office/drawing/2014/main" xmlns="" id="{7DF0356B-9474-AB7F-1C9E-C3EC290B610C}"/>
              </a:ext>
            </a:extLst>
          </p:cNvPr>
          <p:cNvSpPr>
            <a:spLocks noChangeArrowheads="1"/>
          </p:cNvSpPr>
          <p:nvPr/>
        </p:nvSpPr>
        <p:spPr bwMode="auto">
          <a:xfrm>
            <a:off x="3175000" y="381000"/>
            <a:ext cx="1676400" cy="1981200"/>
          </a:xfrm>
          <a:custGeom>
            <a:avLst/>
            <a:gdLst>
              <a:gd name="G0" fmla="+- 270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chemeClr val="accent1">
              <a:alpha val="0"/>
            </a:schemeClr>
          </a:solidFill>
          <a:ln w="9525">
            <a:solidFill>
              <a:schemeClr val="tx1"/>
            </a:solidFill>
            <a:miter lim="800000"/>
            <a:headEnd/>
            <a:tailEnd/>
          </a:ln>
          <a:effectLst/>
        </p:spPr>
        <p:txBody>
          <a:bodyPr wrap="none" anchor="ctr"/>
          <a:lstStyle/>
          <a:p>
            <a:pPr>
              <a:defRPr/>
            </a:pPr>
            <a:endParaRPr lang="en-US">
              <a:effectLst>
                <a:outerShdw blurRad="38100" dist="38100" dir="2700000" algn="tl">
                  <a:srgbClr val="000000">
                    <a:alpha val="43137"/>
                  </a:srgbClr>
                </a:outerShdw>
              </a:effectLst>
              <a:cs typeface="+mn-cs"/>
            </a:endParaRPr>
          </a:p>
        </p:txBody>
      </p:sp>
      <p:pic>
        <p:nvPicPr>
          <p:cNvPr id="25612" name="Picture 12" descr="MC900434859[2]">
            <a:extLst>
              <a:ext uri="{FF2B5EF4-FFF2-40B4-BE49-F238E27FC236}">
                <a16:creationId xmlns:a16="http://schemas.microsoft.com/office/drawing/2014/main" xmlns="" id="{DD6D50D6-14A2-685E-451E-F428A3FBB602}"/>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5308600" y="838200"/>
            <a:ext cx="1219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13" name="AutoShape 13">
            <a:extLst>
              <a:ext uri="{FF2B5EF4-FFF2-40B4-BE49-F238E27FC236}">
                <a16:creationId xmlns:a16="http://schemas.microsoft.com/office/drawing/2014/main" xmlns="" id="{863B497C-74BF-2637-3A0F-2EB891428F0F}"/>
              </a:ext>
            </a:extLst>
          </p:cNvPr>
          <p:cNvSpPr>
            <a:spLocks noChangeArrowheads="1"/>
          </p:cNvSpPr>
          <p:nvPr/>
        </p:nvSpPr>
        <p:spPr bwMode="auto">
          <a:xfrm>
            <a:off x="3022600" y="228600"/>
            <a:ext cx="3276600" cy="2514600"/>
          </a:xfrm>
          <a:prstGeom prst="wedgeRectCallout">
            <a:avLst>
              <a:gd name="adj1" fmla="val -76403"/>
              <a:gd name="adj2" fmla="val 2463"/>
            </a:avLst>
          </a:prstGeom>
          <a:solidFill>
            <a:schemeClr val="accent1">
              <a:alpha val="0"/>
            </a:schemeClr>
          </a:solidFill>
          <a:ln w="9525">
            <a:solidFill>
              <a:schemeClr val="tx1"/>
            </a:solidFill>
            <a:miter lim="800000"/>
            <a:headEnd/>
            <a:tailEnd/>
          </a:ln>
          <a:effectLst/>
        </p:spPr>
        <p:txBody>
          <a:bodyPr/>
          <a:lstStyle/>
          <a:p>
            <a:pPr algn="ctr">
              <a:defRPr/>
            </a:pPr>
            <a:endParaRPr lang="en-US">
              <a:effectLst>
                <a:outerShdw blurRad="38100" dist="38100" dir="2700000" algn="tl">
                  <a:srgbClr val="FFFFFF"/>
                </a:outerShdw>
              </a:effectLst>
              <a:cs typeface="+mn-cs"/>
            </a:endParaRPr>
          </a:p>
        </p:txBody>
      </p:sp>
      <p:pic>
        <p:nvPicPr>
          <p:cNvPr id="25616" name="Picture 16" descr="MC900423163[1]">
            <a:extLst>
              <a:ext uri="{FF2B5EF4-FFF2-40B4-BE49-F238E27FC236}">
                <a16:creationId xmlns:a16="http://schemas.microsoft.com/office/drawing/2014/main" xmlns="" id="{CE798EF5-E913-F762-B071-D49429B5C7C4}"/>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4927600" y="1219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xmlns="" id="{22BCD930-937F-2F14-FF5B-12427150BBFF}"/>
              </a:ext>
            </a:extLst>
          </p:cNvPr>
          <p:cNvSpPr>
            <a:spLocks noGrp="1" noChangeArrowheads="1"/>
          </p:cNvSpPr>
          <p:nvPr>
            <p:ph type="title"/>
          </p:nvPr>
        </p:nvSpPr>
        <p:spPr/>
        <p:txBody>
          <a:bodyPr/>
          <a:lstStyle/>
          <a:p>
            <a:pPr eaLnBrk="1" hangingPunct="1"/>
            <a:r>
              <a:rPr lang="en-US" altLang="en-US"/>
              <a:t>Psalm 51:10</a:t>
            </a:r>
            <a:br>
              <a:rPr lang="en-US" altLang="en-US"/>
            </a:br>
            <a:r>
              <a:rPr lang="en-US" altLang="en-US" sz="2000"/>
              <a:t>Verse 20</a:t>
            </a:r>
          </a:p>
        </p:txBody>
      </p:sp>
      <p:sp>
        <p:nvSpPr>
          <p:cNvPr id="3075" name="Rectangle 3">
            <a:extLst>
              <a:ext uri="{FF2B5EF4-FFF2-40B4-BE49-F238E27FC236}">
                <a16:creationId xmlns:a16="http://schemas.microsoft.com/office/drawing/2014/main" xmlns="" id="{DC1C17CA-72A6-9E15-1730-4443509F6D9E}"/>
              </a:ext>
            </a:extLst>
          </p:cNvPr>
          <p:cNvSpPr>
            <a:spLocks noGrp="1" noChangeArrowheads="1"/>
          </p:cNvSpPr>
          <p:nvPr>
            <p:ph type="body" idx="1"/>
          </p:nvPr>
        </p:nvSpPr>
        <p:spPr/>
        <p:txBody>
          <a:bodyPr/>
          <a:lstStyle/>
          <a:p>
            <a:pPr algn="ctr" eaLnBrk="1" hangingPunct="1">
              <a:buFontTx/>
              <a:buNone/>
            </a:pPr>
            <a:r>
              <a:rPr lang="en-US" altLang="en-US" sz="4800">
                <a:solidFill>
                  <a:srgbClr val="660066"/>
                </a:solidFill>
              </a:rPr>
              <a:t>“Create in me a pure heart, O God, and renew a steadfast spirit within me.”</a:t>
            </a:r>
          </a:p>
        </p:txBody>
      </p:sp>
      <p:pic>
        <p:nvPicPr>
          <p:cNvPr id="3076" name="Picture 4" descr="MC900434858[1]">
            <a:extLst>
              <a:ext uri="{FF2B5EF4-FFF2-40B4-BE49-F238E27FC236}">
                <a16:creationId xmlns:a16="http://schemas.microsoft.com/office/drawing/2014/main" xmlns="" id="{D6951F0D-0080-2D1C-49D6-9FD3857C9E77}"/>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3632200" y="3886200"/>
            <a:ext cx="37338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5" descr="MC900434858[1]">
            <a:extLst>
              <a:ext uri="{FF2B5EF4-FFF2-40B4-BE49-F238E27FC236}">
                <a16:creationId xmlns:a16="http://schemas.microsoft.com/office/drawing/2014/main" xmlns="" id="{38A56860-E779-D5FE-C8E4-1517F3C3C983}"/>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508000" y="3810000"/>
            <a:ext cx="17145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6" descr="MC900434858[1]">
            <a:extLst>
              <a:ext uri="{FF2B5EF4-FFF2-40B4-BE49-F238E27FC236}">
                <a16:creationId xmlns:a16="http://schemas.microsoft.com/office/drawing/2014/main" xmlns="" id="{2A35507C-698D-FDCB-2DD7-51A9C05A9CD4}"/>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051800" y="3886200"/>
            <a:ext cx="17145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a:extLst>
              <a:ext uri="{FF2B5EF4-FFF2-40B4-BE49-F238E27FC236}">
                <a16:creationId xmlns:a16="http://schemas.microsoft.com/office/drawing/2014/main" xmlns="" id="{6FC8BBAA-BF1A-ADF4-C356-F057F78C377D}"/>
              </a:ext>
            </a:extLst>
          </p:cNvPr>
          <p:cNvSpPr txBox="1">
            <a:spLocks noChangeArrowheads="1"/>
          </p:cNvSpPr>
          <p:nvPr/>
        </p:nvSpPr>
        <p:spPr bwMode="auto">
          <a:xfrm>
            <a:off x="508000" y="152400"/>
            <a:ext cx="8064500" cy="2338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eaLnBrk="1" hangingPunct="1">
              <a:lnSpc>
                <a:spcPct val="95000"/>
              </a:lnSpc>
            </a:pPr>
            <a:r>
              <a:rPr lang="en-US" altLang="en-US" sz="3200" b="1" dirty="0">
                <a:solidFill>
                  <a:schemeClr val="tx2"/>
                </a:solidFill>
                <a:latin typeface="Arial Narrow" panose="020B0606020202030204" pitchFamily="34" charset="0"/>
              </a:rPr>
              <a:t>In the spring, at the time when kings go off to war, </a:t>
            </a:r>
            <a:r>
              <a:rPr lang="en-US" altLang="en-US" sz="3200" b="1" dirty="0">
                <a:solidFill>
                  <a:srgbClr val="0070C0"/>
                </a:solidFill>
                <a:latin typeface="Arial Narrow" panose="020B0606020202030204" pitchFamily="34" charset="0"/>
              </a:rPr>
              <a:t>David</a:t>
            </a:r>
            <a:r>
              <a:rPr lang="en-US" altLang="en-US" sz="3200" b="1" dirty="0">
                <a:solidFill>
                  <a:schemeClr val="tx2"/>
                </a:solidFill>
                <a:latin typeface="Arial Narrow" panose="020B0606020202030204" pitchFamily="34" charset="0"/>
              </a:rPr>
              <a:t> sent </a:t>
            </a:r>
            <a:r>
              <a:rPr lang="en-US" altLang="en-US" sz="3200" b="1" dirty="0">
                <a:solidFill>
                  <a:srgbClr val="660066"/>
                </a:solidFill>
                <a:latin typeface="Arial Narrow" panose="020B0606020202030204" pitchFamily="34" charset="0"/>
              </a:rPr>
              <a:t>Joab</a:t>
            </a:r>
            <a:r>
              <a:rPr lang="en-US" altLang="en-US" sz="3200" b="1" dirty="0">
                <a:solidFill>
                  <a:schemeClr val="tx2"/>
                </a:solidFill>
                <a:latin typeface="Arial Narrow" panose="020B0606020202030204" pitchFamily="34" charset="0"/>
              </a:rPr>
              <a:t> out with the king’s men and the whole Israelite army. They destroyed the Ammonites and besieged Rabbah. But </a:t>
            </a:r>
            <a:r>
              <a:rPr lang="en-US" altLang="en-US" sz="3200" b="1" dirty="0">
                <a:solidFill>
                  <a:srgbClr val="0070C0"/>
                </a:solidFill>
                <a:latin typeface="Arial Narrow" panose="020B0606020202030204" pitchFamily="34" charset="0"/>
              </a:rPr>
              <a:t>David </a:t>
            </a:r>
            <a:r>
              <a:rPr lang="en-US" altLang="en-US" sz="3200" b="1" dirty="0">
                <a:solidFill>
                  <a:schemeClr val="tx2"/>
                </a:solidFill>
                <a:latin typeface="Arial Narrow" panose="020B0606020202030204" pitchFamily="34" charset="0"/>
              </a:rPr>
              <a:t>remained in Jerusalem. </a:t>
            </a:r>
            <a:r>
              <a:rPr lang="en-US" altLang="en-US" sz="3200" dirty="0">
                <a:solidFill>
                  <a:srgbClr val="000000"/>
                </a:solidFill>
                <a:latin typeface="Arial" panose="020B0604020202020204" pitchFamily="34" charset="0"/>
              </a:rPr>
              <a:t>  </a:t>
            </a:r>
          </a:p>
        </p:txBody>
      </p:sp>
      <p:pic>
        <p:nvPicPr>
          <p:cNvPr id="4099" name="Picture 5">
            <a:extLst>
              <a:ext uri="{FF2B5EF4-FFF2-40B4-BE49-F238E27FC236}">
                <a16:creationId xmlns:a16="http://schemas.microsoft.com/office/drawing/2014/main" xmlns="" id="{1AD9FA03-2E00-D403-6F3E-C085DFA0972A}"/>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279400" y="2514600"/>
            <a:ext cx="3911600" cy="256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6" descr="MC900435260[1]">
            <a:extLst>
              <a:ext uri="{FF2B5EF4-FFF2-40B4-BE49-F238E27FC236}">
                <a16:creationId xmlns:a16="http://schemas.microsoft.com/office/drawing/2014/main" xmlns="" id="{1C4B61C9-3066-AD1A-C96A-FC292C87C56B}"/>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41600" y="3124200"/>
            <a:ext cx="1562100" cy="195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7" descr="MC900435610[1]">
            <a:extLst>
              <a:ext uri="{FF2B5EF4-FFF2-40B4-BE49-F238E27FC236}">
                <a16:creationId xmlns:a16="http://schemas.microsoft.com/office/drawing/2014/main" xmlns="" id="{BB37A914-785A-F1DC-4A4A-BF5DB51CE4B4}"/>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1651000" y="51054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8">
            <a:extLst>
              <a:ext uri="{FF2B5EF4-FFF2-40B4-BE49-F238E27FC236}">
                <a16:creationId xmlns:a16="http://schemas.microsoft.com/office/drawing/2014/main" xmlns="" id="{C7C89EE5-A1F0-30A4-B10E-FF46B920B3D9}"/>
              </a:ext>
            </a:extLst>
          </p:cNvPr>
          <p:cNvSpPr txBox="1">
            <a:spLocks noChangeArrowheads="1"/>
          </p:cNvSpPr>
          <p:nvPr/>
        </p:nvSpPr>
        <p:spPr bwMode="auto">
          <a:xfrm>
            <a:off x="2565400" y="3810000"/>
            <a:ext cx="1371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a:t>DAVID</a:t>
            </a:r>
          </a:p>
        </p:txBody>
      </p:sp>
      <p:sp>
        <p:nvSpPr>
          <p:cNvPr id="4103" name="Text Box 9">
            <a:extLst>
              <a:ext uri="{FF2B5EF4-FFF2-40B4-BE49-F238E27FC236}">
                <a16:creationId xmlns:a16="http://schemas.microsoft.com/office/drawing/2014/main" xmlns="" id="{59B85B13-1DFE-2C19-C42F-E025DE449C53}"/>
              </a:ext>
            </a:extLst>
          </p:cNvPr>
          <p:cNvSpPr txBox="1">
            <a:spLocks noChangeArrowheads="1"/>
          </p:cNvSpPr>
          <p:nvPr/>
        </p:nvSpPr>
        <p:spPr bwMode="auto">
          <a:xfrm>
            <a:off x="2413000" y="6553200"/>
            <a:ext cx="990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a:t>JOAB</a:t>
            </a:r>
          </a:p>
        </p:txBody>
      </p:sp>
      <p:pic>
        <p:nvPicPr>
          <p:cNvPr id="3092" name="Picture 20" descr="MC900060355[1]">
            <a:extLst>
              <a:ext uri="{FF2B5EF4-FFF2-40B4-BE49-F238E27FC236}">
                <a16:creationId xmlns:a16="http://schemas.microsoft.com/office/drawing/2014/main" xmlns="" id="{72BCDA21-EA84-110D-7D80-456DAB2AB577}"/>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3708400" y="60960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4" name="Picture 22" descr="MC900060355[1]">
            <a:extLst>
              <a:ext uri="{FF2B5EF4-FFF2-40B4-BE49-F238E27FC236}">
                <a16:creationId xmlns:a16="http://schemas.microsoft.com/office/drawing/2014/main" xmlns="" id="{6DDAE5D8-0619-08AA-8FB7-94BAFCE79811}"/>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3403600" y="63246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5" name="Picture 23" descr="MC900060355[1]">
            <a:extLst>
              <a:ext uri="{FF2B5EF4-FFF2-40B4-BE49-F238E27FC236}">
                <a16:creationId xmlns:a16="http://schemas.microsoft.com/office/drawing/2014/main" xmlns="" id="{8303D528-9C36-0B92-4F0E-90E8DEBFCFAD}"/>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3556000" y="53340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6" name="Picture 24" descr="MC900060355[1]">
            <a:extLst>
              <a:ext uri="{FF2B5EF4-FFF2-40B4-BE49-F238E27FC236}">
                <a16:creationId xmlns:a16="http://schemas.microsoft.com/office/drawing/2014/main" xmlns="" id="{948CEA37-EFA7-714D-B7A8-0C6BF066D371}"/>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4089400" y="46482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7" name="Picture 25" descr="MC900060355[1]">
            <a:extLst>
              <a:ext uri="{FF2B5EF4-FFF2-40B4-BE49-F238E27FC236}">
                <a16:creationId xmlns:a16="http://schemas.microsoft.com/office/drawing/2014/main" xmlns="" id="{BEFFDEA3-5B13-724A-F975-2B4149746064}"/>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3937000" y="53340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8" name="Picture 26" descr="MC900060355[1]">
            <a:extLst>
              <a:ext uri="{FF2B5EF4-FFF2-40B4-BE49-F238E27FC236}">
                <a16:creationId xmlns:a16="http://schemas.microsoft.com/office/drawing/2014/main" xmlns="" id="{D006A0A0-9DED-1D9B-980F-FFEDCA7CF258}"/>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4470400" y="47244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9" name="Picture 27" descr="MC900060355[1]">
            <a:extLst>
              <a:ext uri="{FF2B5EF4-FFF2-40B4-BE49-F238E27FC236}">
                <a16:creationId xmlns:a16="http://schemas.microsoft.com/office/drawing/2014/main" xmlns="" id="{50D79320-7020-949D-D638-CE7B7EF0A9E2}"/>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4546600" y="54102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0" name="Picture 28" descr="MC900060355[1]">
            <a:extLst>
              <a:ext uri="{FF2B5EF4-FFF2-40B4-BE49-F238E27FC236}">
                <a16:creationId xmlns:a16="http://schemas.microsoft.com/office/drawing/2014/main" xmlns="" id="{6845200D-248E-49A2-8628-2F4BBA65686F}"/>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4089400" y="63246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1" name="Picture 29" descr="MC900060355[1]">
            <a:extLst>
              <a:ext uri="{FF2B5EF4-FFF2-40B4-BE49-F238E27FC236}">
                <a16:creationId xmlns:a16="http://schemas.microsoft.com/office/drawing/2014/main" xmlns="" id="{96A2E85D-92E6-523E-4338-63618A9C6820}"/>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4927600" y="54102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2" name="Picture 30" descr="MC900060355[1]">
            <a:extLst>
              <a:ext uri="{FF2B5EF4-FFF2-40B4-BE49-F238E27FC236}">
                <a16:creationId xmlns:a16="http://schemas.microsoft.com/office/drawing/2014/main" xmlns="" id="{16433B64-5F1D-6DFA-2891-17D91BEC25CC}"/>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4470400" y="64008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3" name="Picture 31" descr="MC900036520[1]">
            <a:extLst>
              <a:ext uri="{FF2B5EF4-FFF2-40B4-BE49-F238E27FC236}">
                <a16:creationId xmlns:a16="http://schemas.microsoft.com/office/drawing/2014/main" xmlns="" id="{178A0A98-E32E-C7E7-AFD0-F4023C7760D7}"/>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rot="-249052">
            <a:off x="8585200" y="990600"/>
            <a:ext cx="433388"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4" name="Picture 32" descr="MC900036520[1]">
            <a:extLst>
              <a:ext uri="{FF2B5EF4-FFF2-40B4-BE49-F238E27FC236}">
                <a16:creationId xmlns:a16="http://schemas.microsoft.com/office/drawing/2014/main" xmlns="" id="{49BC919C-31BB-3E34-38A2-498CEE4713E3}"/>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rot="-249052">
            <a:off x="8204200" y="3124200"/>
            <a:ext cx="433388"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5" name="Picture 33" descr="MC900036520[1]">
            <a:extLst>
              <a:ext uri="{FF2B5EF4-FFF2-40B4-BE49-F238E27FC236}">
                <a16:creationId xmlns:a16="http://schemas.microsoft.com/office/drawing/2014/main" xmlns="" id="{82189EB5-951D-1696-0CE6-D757646D2B4A}"/>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rot="-249052">
            <a:off x="8432800" y="4114800"/>
            <a:ext cx="433388"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6" name="Picture 34" descr="MC900036520[1]">
            <a:extLst>
              <a:ext uri="{FF2B5EF4-FFF2-40B4-BE49-F238E27FC236}">
                <a16:creationId xmlns:a16="http://schemas.microsoft.com/office/drawing/2014/main" xmlns="" id="{9A650577-6B72-9610-2FD7-6EBEEB07D85C}"/>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rot="-249052">
            <a:off x="8661400" y="2362200"/>
            <a:ext cx="433388"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7" name="Picture 35" descr="MC900036520[1]">
            <a:extLst>
              <a:ext uri="{FF2B5EF4-FFF2-40B4-BE49-F238E27FC236}">
                <a16:creationId xmlns:a16="http://schemas.microsoft.com/office/drawing/2014/main" xmlns="" id="{64FAF1D3-4F42-1BCC-5B0C-02C0F1E7340F}"/>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rot="-249052">
            <a:off x="8890000" y="4648200"/>
            <a:ext cx="433388"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8" name="Picture 36" descr="MC900036520[1]">
            <a:extLst>
              <a:ext uri="{FF2B5EF4-FFF2-40B4-BE49-F238E27FC236}">
                <a16:creationId xmlns:a16="http://schemas.microsoft.com/office/drawing/2014/main" xmlns="" id="{99612C61-072E-345C-FCDA-48EAE25AB474}"/>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rot="-249052">
            <a:off x="9347200" y="4495800"/>
            <a:ext cx="433388"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9" name="Picture 37" descr="MC900036520[1]">
            <a:extLst>
              <a:ext uri="{FF2B5EF4-FFF2-40B4-BE49-F238E27FC236}">
                <a16:creationId xmlns:a16="http://schemas.microsoft.com/office/drawing/2014/main" xmlns="" id="{4EF2A8D1-F5DF-13D4-5031-940B59612007}"/>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rot="-249052">
            <a:off x="9726613" y="1143000"/>
            <a:ext cx="433387"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0" name="Picture 38" descr="MC900036520[1]">
            <a:extLst>
              <a:ext uri="{FF2B5EF4-FFF2-40B4-BE49-F238E27FC236}">
                <a16:creationId xmlns:a16="http://schemas.microsoft.com/office/drawing/2014/main" xmlns="" id="{69D295E6-8CAD-58E1-5AF7-855D92FB4007}"/>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rot="-249052">
            <a:off x="9423400" y="3048000"/>
            <a:ext cx="433388"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1" name="Picture 39" descr="MC900036520[1]">
            <a:extLst>
              <a:ext uri="{FF2B5EF4-FFF2-40B4-BE49-F238E27FC236}">
                <a16:creationId xmlns:a16="http://schemas.microsoft.com/office/drawing/2014/main" xmlns="" id="{81DFF5B5-B8E8-3F75-D698-58A3AD893E5E}"/>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rot="-249052">
            <a:off x="8585200" y="3429000"/>
            <a:ext cx="433388"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2" name="Picture 40" descr="MC900036520[1]">
            <a:extLst>
              <a:ext uri="{FF2B5EF4-FFF2-40B4-BE49-F238E27FC236}">
                <a16:creationId xmlns:a16="http://schemas.microsoft.com/office/drawing/2014/main" xmlns="" id="{F5801EF8-E500-581A-36EF-35D85B8AD883}"/>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rot="-249052">
            <a:off x="8966200" y="3429000"/>
            <a:ext cx="433388"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3" name="Picture 41" descr="MC900036520[1]">
            <a:extLst>
              <a:ext uri="{FF2B5EF4-FFF2-40B4-BE49-F238E27FC236}">
                <a16:creationId xmlns:a16="http://schemas.microsoft.com/office/drawing/2014/main" xmlns="" id="{741DD2CC-07D7-E6CF-8C56-740699ED574E}"/>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rot="-249052">
            <a:off x="8280400" y="2209800"/>
            <a:ext cx="433388"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4" name="Picture 42" descr="MC900036520[1]">
            <a:extLst>
              <a:ext uri="{FF2B5EF4-FFF2-40B4-BE49-F238E27FC236}">
                <a16:creationId xmlns:a16="http://schemas.microsoft.com/office/drawing/2014/main" xmlns="" id="{2E182D68-B646-46A1-0213-50946348EEB5}"/>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rot="-249052">
            <a:off x="9726613" y="3810000"/>
            <a:ext cx="433387"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5" name="Picture 43" descr="MC900036520[1]">
            <a:extLst>
              <a:ext uri="{FF2B5EF4-FFF2-40B4-BE49-F238E27FC236}">
                <a16:creationId xmlns:a16="http://schemas.microsoft.com/office/drawing/2014/main" xmlns="" id="{88B1DA7F-920C-5BB5-26A3-C4A770081A9A}"/>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rot="-249052">
            <a:off x="9042400" y="1905000"/>
            <a:ext cx="433388"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6" name="Picture 44" descr="MC900036520[1]">
            <a:extLst>
              <a:ext uri="{FF2B5EF4-FFF2-40B4-BE49-F238E27FC236}">
                <a16:creationId xmlns:a16="http://schemas.microsoft.com/office/drawing/2014/main" xmlns="" id="{BA448286-6DDD-951C-4A9E-2DE6AD4CC6A2}"/>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rot="-249052">
            <a:off x="9726613" y="2133600"/>
            <a:ext cx="433387"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28" name="Text Box 46">
            <a:extLst>
              <a:ext uri="{FF2B5EF4-FFF2-40B4-BE49-F238E27FC236}">
                <a16:creationId xmlns:a16="http://schemas.microsoft.com/office/drawing/2014/main" xmlns="" id="{85EFEABA-02B3-D208-E132-EABCF7CD2B3C}"/>
              </a:ext>
            </a:extLst>
          </p:cNvPr>
          <p:cNvSpPr txBox="1">
            <a:spLocks noChangeArrowheads="1"/>
          </p:cNvSpPr>
          <p:nvPr/>
        </p:nvSpPr>
        <p:spPr bwMode="auto">
          <a:xfrm>
            <a:off x="5994400" y="3048000"/>
            <a:ext cx="243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a:t>AMMONITES</a:t>
            </a:r>
          </a:p>
        </p:txBody>
      </p:sp>
      <p:sp>
        <p:nvSpPr>
          <p:cNvPr id="4129" name="Text Box 50">
            <a:extLst>
              <a:ext uri="{FF2B5EF4-FFF2-40B4-BE49-F238E27FC236}">
                <a16:creationId xmlns:a16="http://schemas.microsoft.com/office/drawing/2014/main" xmlns="" id="{46D60D11-8017-7DFF-24FB-F1D7E940058D}"/>
              </a:ext>
            </a:extLst>
          </p:cNvPr>
          <p:cNvSpPr txBox="1">
            <a:spLocks noChangeArrowheads="1"/>
          </p:cNvSpPr>
          <p:nvPr/>
        </p:nvSpPr>
        <p:spPr bwMode="auto">
          <a:xfrm>
            <a:off x="6146800" y="3733800"/>
            <a:ext cx="3657600" cy="3652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endParaRPr lang="en-US" altLang="en-US"/>
          </a:p>
          <a:p>
            <a:pPr eaLnBrk="1" hangingPunct="1">
              <a:spcBef>
                <a:spcPct val="50000"/>
              </a:spcBef>
            </a:pPr>
            <a:endParaRPr lang="en-US" altLang="en-US"/>
          </a:p>
          <a:p>
            <a:pPr algn="ctr" eaLnBrk="1" hangingPunct="1">
              <a:spcBef>
                <a:spcPct val="50000"/>
              </a:spcBef>
            </a:pPr>
            <a:r>
              <a:rPr lang="en-US" altLang="en-US" sz="4400">
                <a:solidFill>
                  <a:srgbClr val="66FF33"/>
                </a:solidFill>
              </a:rPr>
              <a:t>Rabbah</a:t>
            </a:r>
          </a:p>
          <a:p>
            <a:pPr eaLnBrk="1" hangingPunct="1">
              <a:spcBef>
                <a:spcPct val="50000"/>
              </a:spcBef>
            </a:pPr>
            <a:endParaRPr lang="en-US" altLang="en-US">
              <a:solidFill>
                <a:srgbClr val="66FF33"/>
              </a:solidFill>
            </a:endParaRPr>
          </a:p>
          <a:p>
            <a:pPr eaLnBrk="1" hangingPunct="1">
              <a:spcBef>
                <a:spcPct val="50000"/>
              </a:spcBef>
            </a:pPr>
            <a:endParaRPr lang="en-US" altLang="en-US"/>
          </a:p>
          <a:p>
            <a:pPr eaLnBrk="1" hangingPunct="1">
              <a:spcBef>
                <a:spcPct val="50000"/>
              </a:spcBef>
            </a:pPr>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a:extLst>
              <a:ext uri="{FF2B5EF4-FFF2-40B4-BE49-F238E27FC236}">
                <a16:creationId xmlns:a16="http://schemas.microsoft.com/office/drawing/2014/main" xmlns="" id="{EE838D9B-CF8B-7FBA-42DD-DDC6A0422309}"/>
              </a:ext>
            </a:extLst>
          </p:cNvPr>
          <p:cNvSpPr txBox="1">
            <a:spLocks noChangeArrowheads="1"/>
          </p:cNvSpPr>
          <p:nvPr/>
        </p:nvSpPr>
        <p:spPr bwMode="auto">
          <a:xfrm>
            <a:off x="279400" y="228600"/>
            <a:ext cx="45720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3200" b="1">
                <a:solidFill>
                  <a:schemeClr val="tx2"/>
                </a:solidFill>
                <a:latin typeface="Arial Narrow" panose="020B0606020202030204" pitchFamily="34" charset="0"/>
              </a:rPr>
              <a:t>One evening </a:t>
            </a:r>
            <a:r>
              <a:rPr lang="en-US" altLang="en-US" sz="3200" b="1">
                <a:solidFill>
                  <a:srgbClr val="0070C0"/>
                </a:solidFill>
                <a:latin typeface="Arial Narrow" panose="020B0606020202030204" pitchFamily="34" charset="0"/>
              </a:rPr>
              <a:t>David</a:t>
            </a:r>
            <a:r>
              <a:rPr lang="en-US" altLang="en-US" sz="3200" b="1">
                <a:solidFill>
                  <a:schemeClr val="tx2"/>
                </a:solidFill>
                <a:latin typeface="Arial Narrow" panose="020B0606020202030204" pitchFamily="34" charset="0"/>
              </a:rPr>
              <a:t> got up from his bed and walked around on the roof of the palace. From the roof he saw a woman bathing. The woman was very beautiful, and </a:t>
            </a:r>
            <a:r>
              <a:rPr lang="en-US" altLang="en-US" sz="3200" b="1">
                <a:solidFill>
                  <a:srgbClr val="0070C0"/>
                </a:solidFill>
                <a:latin typeface="Arial Narrow" panose="020B0606020202030204" pitchFamily="34" charset="0"/>
              </a:rPr>
              <a:t>David</a:t>
            </a:r>
            <a:r>
              <a:rPr lang="en-US" altLang="en-US" sz="3200" b="1">
                <a:solidFill>
                  <a:schemeClr val="tx2"/>
                </a:solidFill>
                <a:latin typeface="Arial Narrow" panose="020B0606020202030204" pitchFamily="34" charset="0"/>
              </a:rPr>
              <a:t> sent someone to find out about her.</a:t>
            </a:r>
            <a:endParaRPr lang="en-US" altLang="en-US" sz="3200"/>
          </a:p>
        </p:txBody>
      </p:sp>
      <p:pic>
        <p:nvPicPr>
          <p:cNvPr id="5123" name="Picture 5" descr="MC900310198[1]">
            <a:extLst>
              <a:ext uri="{FF2B5EF4-FFF2-40B4-BE49-F238E27FC236}">
                <a16:creationId xmlns:a16="http://schemas.microsoft.com/office/drawing/2014/main" xmlns="" id="{91C2E045-2998-EE69-4FB0-946FB881605F}"/>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994400" y="4648200"/>
            <a:ext cx="4165600" cy="296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7" descr="MC900435260[1]">
            <a:extLst>
              <a:ext uri="{FF2B5EF4-FFF2-40B4-BE49-F238E27FC236}">
                <a16:creationId xmlns:a16="http://schemas.microsoft.com/office/drawing/2014/main" xmlns="" id="{EAA096D5-120E-9E94-59D2-F44150C4AAFB}"/>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213600" y="228600"/>
            <a:ext cx="2068513"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10" descr="MC900329236[1]">
            <a:extLst>
              <a:ext uri="{FF2B5EF4-FFF2-40B4-BE49-F238E27FC236}">
                <a16:creationId xmlns:a16="http://schemas.microsoft.com/office/drawing/2014/main" xmlns="" id="{57F88D16-4696-CD24-1EDE-55FBE5F2F09D}"/>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273800" y="990600"/>
            <a:ext cx="3886200" cy="3570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11" descr="MC900434734[1]">
            <a:extLst>
              <a:ext uri="{FF2B5EF4-FFF2-40B4-BE49-F238E27FC236}">
                <a16:creationId xmlns:a16="http://schemas.microsoft.com/office/drawing/2014/main" xmlns="" id="{4874255F-9EFC-EB09-587F-FA60AC5FF205}"/>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7823200" y="5334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12" descr="MC900434734[1]">
            <a:extLst>
              <a:ext uri="{FF2B5EF4-FFF2-40B4-BE49-F238E27FC236}">
                <a16:creationId xmlns:a16="http://schemas.microsoft.com/office/drawing/2014/main" xmlns="" id="{3919C4BE-17BD-961A-465C-1476CBDD1ED9}"/>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8280400" y="5334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AutoShape 13">
            <a:extLst>
              <a:ext uri="{FF2B5EF4-FFF2-40B4-BE49-F238E27FC236}">
                <a16:creationId xmlns:a16="http://schemas.microsoft.com/office/drawing/2014/main" xmlns="" id="{92B7556B-00DB-EF13-77D2-016277292A69}"/>
              </a:ext>
            </a:extLst>
          </p:cNvPr>
          <p:cNvSpPr>
            <a:spLocks noChangeArrowheads="1"/>
          </p:cNvSpPr>
          <p:nvPr/>
        </p:nvSpPr>
        <p:spPr bwMode="auto">
          <a:xfrm>
            <a:off x="4546600" y="1828800"/>
            <a:ext cx="1981200" cy="1676400"/>
          </a:xfrm>
          <a:prstGeom prst="cloudCallout">
            <a:avLst>
              <a:gd name="adj1" fmla="val 100963"/>
              <a:gd name="adj2" fmla="val -87690"/>
            </a:avLst>
          </a:prstGeom>
          <a:solidFill>
            <a:srgbClr val="FF99CC"/>
          </a:solidFill>
          <a:ln w="9525">
            <a:solidFill>
              <a:schemeClr val="tx1"/>
            </a:solidFill>
            <a:round/>
            <a:headEnd/>
            <a:tailEnd/>
          </a:ln>
        </p:spPr>
        <p:txBody>
          <a:bodyPr/>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algn="ctr" eaLnBrk="1" hangingPunct="1"/>
            <a:r>
              <a:rPr lang="en-US" altLang="en-US"/>
              <a:t>Who is THAT??</a:t>
            </a:r>
          </a:p>
        </p:txBody>
      </p:sp>
      <p:sp>
        <p:nvSpPr>
          <p:cNvPr id="5129" name="Text Box 14">
            <a:extLst>
              <a:ext uri="{FF2B5EF4-FFF2-40B4-BE49-F238E27FC236}">
                <a16:creationId xmlns:a16="http://schemas.microsoft.com/office/drawing/2014/main" xmlns="" id="{902DEC32-68EC-E962-CB89-A30F3566710C}"/>
              </a:ext>
            </a:extLst>
          </p:cNvPr>
          <p:cNvSpPr txBox="1">
            <a:spLocks noChangeArrowheads="1"/>
          </p:cNvSpPr>
          <p:nvPr/>
        </p:nvSpPr>
        <p:spPr bwMode="auto">
          <a:xfrm>
            <a:off x="279400" y="4495800"/>
            <a:ext cx="584200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3600" b="1">
                <a:solidFill>
                  <a:schemeClr val="tx2"/>
                </a:solidFill>
                <a:latin typeface="Arial Narrow" panose="020B0606020202030204" pitchFamily="34" charset="0"/>
              </a:rPr>
              <a:t>The man said, “She is </a:t>
            </a:r>
            <a:r>
              <a:rPr lang="en-US" altLang="en-US" sz="3600" b="1">
                <a:solidFill>
                  <a:srgbClr val="FF3399"/>
                </a:solidFill>
                <a:latin typeface="Arial Narrow" panose="020B0606020202030204" pitchFamily="34" charset="0"/>
              </a:rPr>
              <a:t>Bathsheba</a:t>
            </a:r>
            <a:r>
              <a:rPr lang="en-US" altLang="en-US" sz="3600" b="1">
                <a:solidFill>
                  <a:schemeClr val="tx2"/>
                </a:solidFill>
                <a:latin typeface="Arial Narrow" panose="020B0606020202030204" pitchFamily="34" charset="0"/>
              </a:rPr>
              <a:t>, the daughter of Eliam and the wife of </a:t>
            </a:r>
            <a:r>
              <a:rPr lang="en-US" altLang="en-US" sz="3600" b="1">
                <a:solidFill>
                  <a:srgbClr val="FF6600"/>
                </a:solidFill>
                <a:latin typeface="Arial Narrow" panose="020B0606020202030204" pitchFamily="34" charset="0"/>
              </a:rPr>
              <a:t>Uriah the Hittite.” </a:t>
            </a:r>
            <a:r>
              <a:rPr lang="en-US" altLang="en-US" sz="3600" b="1">
                <a:solidFill>
                  <a:schemeClr val="tx2"/>
                </a:solidFill>
                <a:latin typeface="Arial Narrow" panose="020B0606020202030204" pitchFamily="34" charset="0"/>
              </a:rPr>
              <a:t>Then </a:t>
            </a:r>
            <a:r>
              <a:rPr lang="en-US" altLang="en-US" sz="3600" b="1">
                <a:solidFill>
                  <a:srgbClr val="0070C0"/>
                </a:solidFill>
                <a:latin typeface="Arial Narrow" panose="020B0606020202030204" pitchFamily="34" charset="0"/>
              </a:rPr>
              <a:t>David</a:t>
            </a:r>
            <a:r>
              <a:rPr lang="en-US" altLang="en-US" sz="3600" b="1">
                <a:solidFill>
                  <a:schemeClr val="tx2"/>
                </a:solidFill>
                <a:latin typeface="Arial Narrow" panose="020B0606020202030204" pitchFamily="34" charset="0"/>
              </a:rPr>
              <a:t> sent messengers to get her.</a:t>
            </a:r>
            <a:endParaRPr lang="en-US" altLang="en-US" sz="36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descr="MC900435260[1]">
            <a:extLst>
              <a:ext uri="{FF2B5EF4-FFF2-40B4-BE49-F238E27FC236}">
                <a16:creationId xmlns:a16="http://schemas.microsoft.com/office/drawing/2014/main" xmlns="" id="{6646901B-4542-1079-67AA-7BA814DA20E2}"/>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2438400"/>
            <a:ext cx="2555875"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8" descr="MP900448463[1]">
            <a:extLst>
              <a:ext uri="{FF2B5EF4-FFF2-40B4-BE49-F238E27FC236}">
                <a16:creationId xmlns:a16="http://schemas.microsoft.com/office/drawing/2014/main" xmlns="" id="{5C27667D-0510-F5CB-AA6F-78471CB0CCE2}"/>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003800" y="1828800"/>
            <a:ext cx="15748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9" descr="MC900434907[1]">
            <a:extLst>
              <a:ext uri="{FF2B5EF4-FFF2-40B4-BE49-F238E27FC236}">
                <a16:creationId xmlns:a16="http://schemas.microsoft.com/office/drawing/2014/main" xmlns="" id="{AC0F6CAB-6CF0-B7BF-60AA-0E01CE3A9A3D}"/>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6146800" y="-685800"/>
            <a:ext cx="44196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2" name="Picture 12" descr="MC900347465[1]">
            <a:extLst>
              <a:ext uri="{FF2B5EF4-FFF2-40B4-BE49-F238E27FC236}">
                <a16:creationId xmlns:a16="http://schemas.microsoft.com/office/drawing/2014/main" xmlns="" id="{5B0066BF-7D44-8138-A11A-FCF257518539}"/>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1701800" y="3124200"/>
            <a:ext cx="14478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Text Box 13">
            <a:extLst>
              <a:ext uri="{FF2B5EF4-FFF2-40B4-BE49-F238E27FC236}">
                <a16:creationId xmlns:a16="http://schemas.microsoft.com/office/drawing/2014/main" xmlns="" id="{0570135E-386E-15D3-73EA-77C253A878A9}"/>
              </a:ext>
            </a:extLst>
          </p:cNvPr>
          <p:cNvSpPr txBox="1">
            <a:spLocks noChangeArrowheads="1"/>
          </p:cNvSpPr>
          <p:nvPr/>
        </p:nvSpPr>
        <p:spPr bwMode="auto">
          <a:xfrm>
            <a:off x="6146800" y="3200400"/>
            <a:ext cx="1905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a:t>Bathsheba BEFORE…</a:t>
            </a:r>
          </a:p>
        </p:txBody>
      </p:sp>
      <p:sp>
        <p:nvSpPr>
          <p:cNvPr id="5134" name="Text Box 14">
            <a:extLst>
              <a:ext uri="{FF2B5EF4-FFF2-40B4-BE49-F238E27FC236}">
                <a16:creationId xmlns:a16="http://schemas.microsoft.com/office/drawing/2014/main" xmlns="" id="{BAE461EF-65D3-AE5C-26D9-78E15A6A90EC}"/>
              </a:ext>
            </a:extLst>
          </p:cNvPr>
          <p:cNvSpPr txBox="1">
            <a:spLocks noChangeArrowheads="1"/>
          </p:cNvSpPr>
          <p:nvPr/>
        </p:nvSpPr>
        <p:spPr bwMode="auto">
          <a:xfrm>
            <a:off x="-1701800" y="2438400"/>
            <a:ext cx="1371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a:t>… and AFTER!!</a:t>
            </a:r>
          </a:p>
        </p:txBody>
      </p:sp>
      <p:sp>
        <p:nvSpPr>
          <p:cNvPr id="6152" name="Text Box 15">
            <a:extLst>
              <a:ext uri="{FF2B5EF4-FFF2-40B4-BE49-F238E27FC236}">
                <a16:creationId xmlns:a16="http://schemas.microsoft.com/office/drawing/2014/main" xmlns="" id="{5B0260E9-DB55-F29B-9BA2-876139213777}"/>
              </a:ext>
            </a:extLst>
          </p:cNvPr>
          <p:cNvSpPr txBox="1">
            <a:spLocks noChangeArrowheads="1"/>
          </p:cNvSpPr>
          <p:nvPr/>
        </p:nvSpPr>
        <p:spPr bwMode="auto">
          <a:xfrm>
            <a:off x="6908800" y="4800600"/>
            <a:ext cx="2743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endParaRPr lang="en-US" altLang="en-US"/>
          </a:p>
        </p:txBody>
      </p:sp>
      <p:sp>
        <p:nvSpPr>
          <p:cNvPr id="6153" name="Text Box 16">
            <a:extLst>
              <a:ext uri="{FF2B5EF4-FFF2-40B4-BE49-F238E27FC236}">
                <a16:creationId xmlns:a16="http://schemas.microsoft.com/office/drawing/2014/main" xmlns="" id="{D151C80E-4273-ED3A-7A38-02BE96AB8CA5}"/>
              </a:ext>
            </a:extLst>
          </p:cNvPr>
          <p:cNvSpPr txBox="1">
            <a:spLocks noChangeArrowheads="1"/>
          </p:cNvSpPr>
          <p:nvPr/>
        </p:nvSpPr>
        <p:spPr bwMode="auto">
          <a:xfrm>
            <a:off x="3403600" y="4953000"/>
            <a:ext cx="6604000"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2800" b="1">
                <a:solidFill>
                  <a:schemeClr val="tx2"/>
                </a:solidFill>
                <a:latin typeface="Arial Narrow" panose="020B0606020202030204" pitchFamily="34" charset="0"/>
              </a:rPr>
              <a:t>So </a:t>
            </a:r>
            <a:r>
              <a:rPr lang="en-US" altLang="en-US" sz="2800" b="1">
                <a:solidFill>
                  <a:srgbClr val="0070C0"/>
                </a:solidFill>
                <a:latin typeface="Arial Narrow" panose="020B0606020202030204" pitchFamily="34" charset="0"/>
              </a:rPr>
              <a:t>David</a:t>
            </a:r>
            <a:r>
              <a:rPr lang="en-US" altLang="en-US" sz="2800" b="1">
                <a:solidFill>
                  <a:schemeClr val="tx2"/>
                </a:solidFill>
                <a:latin typeface="Arial Narrow" panose="020B0606020202030204" pitchFamily="34" charset="0"/>
              </a:rPr>
              <a:t> sent this word to </a:t>
            </a:r>
            <a:r>
              <a:rPr lang="en-US" altLang="en-US" sz="2800" b="1">
                <a:solidFill>
                  <a:srgbClr val="660066"/>
                </a:solidFill>
                <a:latin typeface="Arial Narrow" panose="020B0606020202030204" pitchFamily="34" charset="0"/>
              </a:rPr>
              <a:t>Joab</a:t>
            </a:r>
            <a:r>
              <a:rPr lang="en-US" altLang="en-US" sz="2800" b="1">
                <a:solidFill>
                  <a:schemeClr val="tx2"/>
                </a:solidFill>
                <a:latin typeface="Arial Narrow" panose="020B0606020202030204" pitchFamily="34" charset="0"/>
              </a:rPr>
              <a:t>: “Send me </a:t>
            </a:r>
            <a:r>
              <a:rPr lang="en-US" altLang="en-US" sz="2800" b="1">
                <a:solidFill>
                  <a:srgbClr val="FF6600"/>
                </a:solidFill>
                <a:latin typeface="Arial Narrow" panose="020B0606020202030204" pitchFamily="34" charset="0"/>
              </a:rPr>
              <a:t>Uriah the Hittite</a:t>
            </a:r>
            <a:r>
              <a:rPr lang="en-US" altLang="en-US" sz="2800" b="1">
                <a:solidFill>
                  <a:schemeClr val="tx2"/>
                </a:solidFill>
                <a:latin typeface="Arial Narrow" panose="020B0606020202030204" pitchFamily="34" charset="0"/>
              </a:rPr>
              <a:t>.” And </a:t>
            </a:r>
            <a:r>
              <a:rPr lang="en-US" altLang="en-US" sz="2800" b="1">
                <a:solidFill>
                  <a:srgbClr val="660066"/>
                </a:solidFill>
                <a:latin typeface="Arial Narrow" panose="020B0606020202030204" pitchFamily="34" charset="0"/>
              </a:rPr>
              <a:t>Joab</a:t>
            </a:r>
            <a:r>
              <a:rPr lang="en-US" altLang="en-US" sz="2800" b="1">
                <a:solidFill>
                  <a:schemeClr val="tx2"/>
                </a:solidFill>
                <a:latin typeface="Arial Narrow" panose="020B0606020202030204" pitchFamily="34" charset="0"/>
              </a:rPr>
              <a:t> sent him to </a:t>
            </a:r>
            <a:r>
              <a:rPr lang="en-US" altLang="en-US" sz="2800" b="1">
                <a:solidFill>
                  <a:srgbClr val="0070C0"/>
                </a:solidFill>
                <a:latin typeface="Arial Narrow" panose="020B0606020202030204" pitchFamily="34" charset="0"/>
              </a:rPr>
              <a:t>David</a:t>
            </a:r>
            <a:r>
              <a:rPr lang="en-US" altLang="en-US" sz="2800" b="1">
                <a:solidFill>
                  <a:schemeClr val="tx2"/>
                </a:solidFill>
                <a:latin typeface="Arial Narrow" panose="020B0606020202030204" pitchFamily="34" charset="0"/>
              </a:rPr>
              <a:t>. When Uriah came to him, </a:t>
            </a:r>
            <a:r>
              <a:rPr lang="en-US" altLang="en-US" sz="2800" b="1">
                <a:solidFill>
                  <a:srgbClr val="0070C0"/>
                </a:solidFill>
                <a:latin typeface="Arial Narrow" panose="020B0606020202030204" pitchFamily="34" charset="0"/>
              </a:rPr>
              <a:t>David</a:t>
            </a:r>
            <a:r>
              <a:rPr lang="en-US" altLang="en-US" sz="2800" b="1">
                <a:solidFill>
                  <a:schemeClr val="tx2"/>
                </a:solidFill>
                <a:latin typeface="Arial Narrow" panose="020B0606020202030204" pitchFamily="34" charset="0"/>
              </a:rPr>
              <a:t> asked him how Joab was, how the soldiers were and how the war was going.</a:t>
            </a:r>
            <a:endParaRPr lang="en-US" altLang="en-US" sz="2600">
              <a:latin typeface="Sylfaen" panose="010A0502050306030303" pitchFamily="18" charset="0"/>
            </a:endParaRPr>
          </a:p>
        </p:txBody>
      </p:sp>
      <p:sp>
        <p:nvSpPr>
          <p:cNvPr id="6154" name="Text Box 4">
            <a:extLst>
              <a:ext uri="{FF2B5EF4-FFF2-40B4-BE49-F238E27FC236}">
                <a16:creationId xmlns:a16="http://schemas.microsoft.com/office/drawing/2014/main" xmlns="" id="{11B0A720-36C0-CA03-738A-8EB14DCDDE42}"/>
              </a:ext>
            </a:extLst>
          </p:cNvPr>
          <p:cNvSpPr txBox="1">
            <a:spLocks noChangeArrowheads="1"/>
          </p:cNvSpPr>
          <p:nvPr/>
        </p:nvSpPr>
        <p:spPr bwMode="auto">
          <a:xfrm>
            <a:off x="203200" y="0"/>
            <a:ext cx="6299200"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eaLnBrk="1" hangingPunct="1"/>
            <a:r>
              <a:rPr lang="en-US" altLang="en-US" sz="2800" b="1" dirty="0">
                <a:solidFill>
                  <a:schemeClr val="tx2"/>
                </a:solidFill>
                <a:latin typeface="Arial Narrow" panose="020B0606020202030204" pitchFamily="34" charset="0"/>
              </a:rPr>
              <a:t>She came to him, and he slept with her. Then she went back home. The woman conceived and sent word to </a:t>
            </a:r>
            <a:r>
              <a:rPr lang="en-US" altLang="en-US" sz="2800" b="1" dirty="0">
                <a:solidFill>
                  <a:srgbClr val="0070C0"/>
                </a:solidFill>
                <a:latin typeface="Arial Narrow" panose="020B0606020202030204" pitchFamily="34" charset="0"/>
              </a:rPr>
              <a:t>David</a:t>
            </a:r>
            <a:r>
              <a:rPr lang="en-US" altLang="en-US" sz="2800" b="1" dirty="0">
                <a:solidFill>
                  <a:schemeClr val="tx2"/>
                </a:solidFill>
                <a:latin typeface="Arial Narrow" panose="020B0606020202030204" pitchFamily="34" charset="0"/>
              </a:rPr>
              <a:t>, saying, “I am pregnant.”</a:t>
            </a:r>
            <a:endParaRPr lang="en-US" altLang="en-US" sz="2600" dirty="0">
              <a:latin typeface="Tahoma" panose="020B060403050404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a:extLst>
              <a:ext uri="{FF2B5EF4-FFF2-40B4-BE49-F238E27FC236}">
                <a16:creationId xmlns:a16="http://schemas.microsoft.com/office/drawing/2014/main" xmlns="" id="{BF14551D-649C-F179-03D7-5B69FC93E507}"/>
              </a:ext>
            </a:extLst>
          </p:cNvPr>
          <p:cNvSpPr txBox="1">
            <a:spLocks noChangeArrowheads="1"/>
          </p:cNvSpPr>
          <p:nvPr/>
        </p:nvSpPr>
        <p:spPr bwMode="auto">
          <a:xfrm>
            <a:off x="203200" y="228600"/>
            <a:ext cx="57912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3200" b="1">
                <a:solidFill>
                  <a:schemeClr val="tx2"/>
                </a:solidFill>
                <a:latin typeface="Arial Narrow" panose="020B0606020202030204" pitchFamily="34" charset="0"/>
              </a:rPr>
              <a:t>Then </a:t>
            </a:r>
            <a:r>
              <a:rPr lang="en-US" altLang="en-US" sz="3200" b="1">
                <a:solidFill>
                  <a:srgbClr val="0070C0"/>
                </a:solidFill>
                <a:latin typeface="Arial Narrow" panose="020B0606020202030204" pitchFamily="34" charset="0"/>
              </a:rPr>
              <a:t>David</a:t>
            </a:r>
            <a:r>
              <a:rPr lang="en-US" altLang="en-US" sz="3200" b="1">
                <a:solidFill>
                  <a:schemeClr val="tx2"/>
                </a:solidFill>
                <a:latin typeface="Arial Narrow" panose="020B0606020202030204" pitchFamily="34" charset="0"/>
              </a:rPr>
              <a:t> said to </a:t>
            </a:r>
            <a:r>
              <a:rPr lang="en-US" altLang="en-US" sz="3200" b="1">
                <a:solidFill>
                  <a:srgbClr val="FF6600"/>
                </a:solidFill>
                <a:latin typeface="Arial Narrow" panose="020B0606020202030204" pitchFamily="34" charset="0"/>
              </a:rPr>
              <a:t>Uriah</a:t>
            </a:r>
            <a:r>
              <a:rPr lang="en-US" altLang="en-US" sz="3200" b="1">
                <a:solidFill>
                  <a:schemeClr val="tx2"/>
                </a:solidFill>
                <a:latin typeface="Arial Narrow" panose="020B0606020202030204" pitchFamily="34" charset="0"/>
              </a:rPr>
              <a:t>, “Go down to your house and wash your feet.” So Uriah left the palace, and a gift from the king was sent after him. But </a:t>
            </a:r>
            <a:r>
              <a:rPr lang="en-US" altLang="en-US" sz="3200" b="1">
                <a:solidFill>
                  <a:srgbClr val="FF6600"/>
                </a:solidFill>
                <a:latin typeface="Arial Narrow" panose="020B0606020202030204" pitchFamily="34" charset="0"/>
              </a:rPr>
              <a:t>Uriah </a:t>
            </a:r>
            <a:r>
              <a:rPr lang="en-US" altLang="en-US" sz="3200" b="1">
                <a:solidFill>
                  <a:schemeClr val="tx2"/>
                </a:solidFill>
                <a:latin typeface="Arial Narrow" panose="020B0606020202030204" pitchFamily="34" charset="0"/>
              </a:rPr>
              <a:t>slept at the entrance to the palace with all his master’s servants and did not go down to his house.</a:t>
            </a:r>
            <a:endParaRPr lang="en-US" altLang="en-US" sz="3200"/>
          </a:p>
        </p:txBody>
      </p:sp>
      <p:pic>
        <p:nvPicPr>
          <p:cNvPr id="7171" name="Picture 5" descr="MC900329236[1]">
            <a:extLst>
              <a:ext uri="{FF2B5EF4-FFF2-40B4-BE49-F238E27FC236}">
                <a16:creationId xmlns:a16="http://schemas.microsoft.com/office/drawing/2014/main" xmlns="" id="{FD99A0D9-8A4C-D3A5-2C84-BD101D9FB4EF}"/>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842000" y="0"/>
            <a:ext cx="3886200" cy="3570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 name="Picture 6" descr="MC900320126[1]">
            <a:extLst>
              <a:ext uri="{FF2B5EF4-FFF2-40B4-BE49-F238E27FC236}">
                <a16:creationId xmlns:a16="http://schemas.microsoft.com/office/drawing/2014/main" xmlns="" id="{33E6116E-96BD-4F90-C5FC-5E078A2A85C6}"/>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280400" y="2438400"/>
            <a:ext cx="1681163" cy="181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10">
            <a:extLst>
              <a:ext uri="{FF2B5EF4-FFF2-40B4-BE49-F238E27FC236}">
                <a16:creationId xmlns:a16="http://schemas.microsoft.com/office/drawing/2014/main" xmlns="" id="{67E3AA83-BDBB-8EB2-8030-BA9AD2C1746E}"/>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3251200" y="4572000"/>
            <a:ext cx="1104900"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11" descr="MC900435260[1]">
            <a:extLst>
              <a:ext uri="{FF2B5EF4-FFF2-40B4-BE49-F238E27FC236}">
                <a16:creationId xmlns:a16="http://schemas.microsoft.com/office/drawing/2014/main" xmlns="" id="{BFEDF886-22A3-BE7A-25D6-B06AAAB69CAD}"/>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0" y="4343400"/>
            <a:ext cx="2325688"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5" name="AutoShape 12">
            <a:extLst>
              <a:ext uri="{FF2B5EF4-FFF2-40B4-BE49-F238E27FC236}">
                <a16:creationId xmlns:a16="http://schemas.microsoft.com/office/drawing/2014/main" xmlns="" id="{D03BAA1B-2B57-D48E-DF8C-55E3D8D5F5DB}"/>
              </a:ext>
            </a:extLst>
          </p:cNvPr>
          <p:cNvSpPr>
            <a:spLocks noChangeArrowheads="1"/>
          </p:cNvSpPr>
          <p:nvPr/>
        </p:nvSpPr>
        <p:spPr bwMode="auto">
          <a:xfrm>
            <a:off x="2717800" y="3962400"/>
            <a:ext cx="2209800" cy="2209800"/>
          </a:xfrm>
          <a:prstGeom prst="wedgeEllipseCallout">
            <a:avLst>
              <a:gd name="adj1" fmla="val -86852"/>
              <a:gd name="adj2" fmla="val 287"/>
            </a:avLst>
          </a:prstGeom>
          <a:solidFill>
            <a:schemeClr val="bg1">
              <a:alpha val="0"/>
            </a:schemeClr>
          </a:solidFill>
          <a:ln w="9525">
            <a:solidFill>
              <a:schemeClr val="tx1"/>
            </a:solidFill>
            <a:miter lim="800000"/>
            <a:headEnd/>
            <a:tailEnd/>
          </a:ln>
        </p:spPr>
        <p:txBody>
          <a:bodyPr anchorCtr="1"/>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algn="ctr" eaLnBrk="1" hangingPunct="1"/>
            <a:endParaRPr lang="en-US" altLang="en-US"/>
          </a:p>
        </p:txBody>
      </p:sp>
      <p:sp>
        <p:nvSpPr>
          <p:cNvPr id="7176" name="Text Box 13">
            <a:extLst>
              <a:ext uri="{FF2B5EF4-FFF2-40B4-BE49-F238E27FC236}">
                <a16:creationId xmlns:a16="http://schemas.microsoft.com/office/drawing/2014/main" xmlns="" id="{4C3DDC92-C4C9-D3CF-581A-8209ACBEF9CA}"/>
              </a:ext>
            </a:extLst>
          </p:cNvPr>
          <p:cNvSpPr txBox="1">
            <a:spLocks noChangeArrowheads="1"/>
          </p:cNvSpPr>
          <p:nvPr/>
        </p:nvSpPr>
        <p:spPr bwMode="auto">
          <a:xfrm>
            <a:off x="5156200" y="4191000"/>
            <a:ext cx="48006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3200" b="1">
                <a:solidFill>
                  <a:srgbClr val="0070C0"/>
                </a:solidFill>
                <a:latin typeface="Arial Narrow" panose="020B0606020202030204" pitchFamily="34" charset="0"/>
              </a:rPr>
              <a:t>David</a:t>
            </a:r>
            <a:r>
              <a:rPr lang="en-US" altLang="en-US" sz="3200" b="1">
                <a:solidFill>
                  <a:schemeClr val="tx2"/>
                </a:solidFill>
                <a:latin typeface="Arial Narrow" panose="020B0606020202030204" pitchFamily="34" charset="0"/>
              </a:rPr>
              <a:t> was told, “</a:t>
            </a:r>
            <a:r>
              <a:rPr lang="en-US" altLang="en-US" sz="3200" b="1">
                <a:solidFill>
                  <a:srgbClr val="FF6600"/>
                </a:solidFill>
                <a:latin typeface="Arial Narrow" panose="020B0606020202030204" pitchFamily="34" charset="0"/>
              </a:rPr>
              <a:t>Uriah</a:t>
            </a:r>
            <a:r>
              <a:rPr lang="en-US" altLang="en-US" sz="3200" b="1">
                <a:solidFill>
                  <a:schemeClr val="tx2"/>
                </a:solidFill>
                <a:latin typeface="Arial Narrow" panose="020B0606020202030204" pitchFamily="34" charset="0"/>
              </a:rPr>
              <a:t> did not go home.” So he asked </a:t>
            </a:r>
            <a:r>
              <a:rPr lang="en-US" altLang="en-US" sz="3200" b="1">
                <a:solidFill>
                  <a:srgbClr val="FF6600"/>
                </a:solidFill>
                <a:latin typeface="Arial Narrow" panose="020B0606020202030204" pitchFamily="34" charset="0"/>
              </a:rPr>
              <a:t>Uriah</a:t>
            </a:r>
            <a:r>
              <a:rPr lang="en-US" altLang="en-US" sz="3200" b="1">
                <a:solidFill>
                  <a:schemeClr val="tx2"/>
                </a:solidFill>
                <a:latin typeface="Arial Narrow" panose="020B0606020202030204" pitchFamily="34" charset="0"/>
              </a:rPr>
              <a:t>, “Haven’t you just come from a military campaign? Why didn’t you go home?”</a:t>
            </a:r>
            <a:endParaRPr lang="en-US" altLang="en-US" sz="3200">
              <a:latin typeface="Arial Unicode MS" pitchFamily="34"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5" descr="MC900435260[1]">
            <a:extLst>
              <a:ext uri="{FF2B5EF4-FFF2-40B4-BE49-F238E27FC236}">
                <a16:creationId xmlns:a16="http://schemas.microsoft.com/office/drawing/2014/main" xmlns="" id="{32CFFB30-EAF4-7562-72D4-BB811FFB4201}"/>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308600" y="304800"/>
            <a:ext cx="236220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5" name="Picture 6" descr="MC900320126[1]">
            <a:extLst>
              <a:ext uri="{FF2B5EF4-FFF2-40B4-BE49-F238E27FC236}">
                <a16:creationId xmlns:a16="http://schemas.microsoft.com/office/drawing/2014/main" xmlns="" id="{6C642297-854B-C1F7-DDC1-CE15CCED43A6}"/>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585200" y="1676400"/>
            <a:ext cx="219075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6" name="Picture 8" descr="MC900203010[1]">
            <a:extLst>
              <a:ext uri="{FF2B5EF4-FFF2-40B4-BE49-F238E27FC236}">
                <a16:creationId xmlns:a16="http://schemas.microsoft.com/office/drawing/2014/main" xmlns="" id="{2F2C44FA-C023-1AC8-B8DC-9792A0693C1C}"/>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756400" y="6096000"/>
            <a:ext cx="914400" cy="741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9" descr="MC900330428[1]">
            <a:extLst>
              <a:ext uri="{FF2B5EF4-FFF2-40B4-BE49-F238E27FC236}">
                <a16:creationId xmlns:a16="http://schemas.microsoft.com/office/drawing/2014/main" xmlns="" id="{589C13F3-1A88-8A8E-3412-BB265128C018}"/>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5613400" y="4495800"/>
            <a:ext cx="3581400" cy="283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8" name="AutoShape 11">
            <a:extLst>
              <a:ext uri="{FF2B5EF4-FFF2-40B4-BE49-F238E27FC236}">
                <a16:creationId xmlns:a16="http://schemas.microsoft.com/office/drawing/2014/main" xmlns="" id="{FC13025E-2C7D-B5E5-D5B2-72628085767B}"/>
              </a:ext>
            </a:extLst>
          </p:cNvPr>
          <p:cNvSpPr>
            <a:spLocks noChangeArrowheads="1"/>
          </p:cNvSpPr>
          <p:nvPr/>
        </p:nvSpPr>
        <p:spPr bwMode="auto">
          <a:xfrm>
            <a:off x="6527800" y="3124200"/>
            <a:ext cx="1905000" cy="1143000"/>
          </a:xfrm>
          <a:prstGeom prst="wedgeRectCallout">
            <a:avLst>
              <a:gd name="adj1" fmla="val -44000"/>
              <a:gd name="adj2" fmla="val -189861"/>
            </a:avLst>
          </a:prstGeom>
          <a:solidFill>
            <a:schemeClr val="accent1"/>
          </a:solidFill>
          <a:ln w="9525">
            <a:solidFill>
              <a:schemeClr val="tx1"/>
            </a:solidFill>
            <a:miter lim="800000"/>
            <a:headEnd/>
            <a:tailEnd/>
          </a:ln>
        </p:spPr>
        <p:txBody>
          <a:bodyPr/>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algn="ctr" eaLnBrk="1" hangingPunct="1"/>
            <a:r>
              <a:rPr lang="en-US" altLang="en-US"/>
              <a:t>Stay one more day please!</a:t>
            </a:r>
          </a:p>
        </p:txBody>
      </p:sp>
      <p:sp>
        <p:nvSpPr>
          <p:cNvPr id="8199" name="AutoShape 12">
            <a:extLst>
              <a:ext uri="{FF2B5EF4-FFF2-40B4-BE49-F238E27FC236}">
                <a16:creationId xmlns:a16="http://schemas.microsoft.com/office/drawing/2014/main" xmlns="" id="{B87ECC24-9F8D-AE25-3C4D-7F5521D015DD}"/>
              </a:ext>
            </a:extLst>
          </p:cNvPr>
          <p:cNvSpPr>
            <a:spLocks noChangeArrowheads="1"/>
          </p:cNvSpPr>
          <p:nvPr/>
        </p:nvSpPr>
        <p:spPr bwMode="auto">
          <a:xfrm>
            <a:off x="7899400" y="1219200"/>
            <a:ext cx="1447800" cy="533400"/>
          </a:xfrm>
          <a:prstGeom prst="wedgeRoundRectCallout">
            <a:avLst>
              <a:gd name="adj1" fmla="val 36843"/>
              <a:gd name="adj2" fmla="val 97023"/>
              <a:gd name="adj3" fmla="val 16667"/>
            </a:avLst>
          </a:prstGeom>
          <a:solidFill>
            <a:srgbClr val="FF0000"/>
          </a:solidFill>
          <a:ln w="9525">
            <a:solidFill>
              <a:schemeClr val="tx1"/>
            </a:solidFill>
            <a:miter lim="800000"/>
            <a:headEnd/>
            <a:tailEnd/>
          </a:ln>
        </p:spPr>
        <p:txBody>
          <a:bodyPr/>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algn="ctr" eaLnBrk="1" hangingPunct="1"/>
            <a:r>
              <a:rPr lang="en-US" altLang="en-US"/>
              <a:t>fine.</a:t>
            </a:r>
          </a:p>
        </p:txBody>
      </p:sp>
      <p:sp>
        <p:nvSpPr>
          <p:cNvPr id="8200" name="Rectangle 13">
            <a:extLst>
              <a:ext uri="{FF2B5EF4-FFF2-40B4-BE49-F238E27FC236}">
                <a16:creationId xmlns:a16="http://schemas.microsoft.com/office/drawing/2014/main" xmlns="" id="{38E5545D-DAA9-87FC-FC18-11C1689E0994}"/>
              </a:ext>
            </a:extLst>
          </p:cNvPr>
          <p:cNvSpPr>
            <a:spLocks noChangeArrowheads="1"/>
          </p:cNvSpPr>
          <p:nvPr/>
        </p:nvSpPr>
        <p:spPr bwMode="auto">
          <a:xfrm>
            <a:off x="6451600" y="5715000"/>
            <a:ext cx="1752600" cy="304800"/>
          </a:xfrm>
          <a:prstGeom prst="rect">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algn="ctr" eaLnBrk="1" hangingPunct="1"/>
            <a:r>
              <a:rPr lang="en-US" altLang="en-US"/>
              <a:t>Israel, Judah</a:t>
            </a:r>
          </a:p>
        </p:txBody>
      </p:sp>
      <p:sp>
        <p:nvSpPr>
          <p:cNvPr id="8201" name="Text Box 4">
            <a:extLst>
              <a:ext uri="{FF2B5EF4-FFF2-40B4-BE49-F238E27FC236}">
                <a16:creationId xmlns:a16="http://schemas.microsoft.com/office/drawing/2014/main" xmlns="" id="{8486E753-2E7F-2A03-14CF-D2F9C5EB0E6D}"/>
              </a:ext>
            </a:extLst>
          </p:cNvPr>
          <p:cNvSpPr txBox="1">
            <a:spLocks noChangeArrowheads="1"/>
          </p:cNvSpPr>
          <p:nvPr/>
        </p:nvSpPr>
        <p:spPr bwMode="auto">
          <a:xfrm>
            <a:off x="127000" y="152400"/>
            <a:ext cx="5461000" cy="6986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sz="3200" b="1" dirty="0">
                <a:solidFill>
                  <a:srgbClr val="FF6600"/>
                </a:solidFill>
                <a:latin typeface="Arial Narrow" panose="020B0606020202030204" pitchFamily="34" charset="0"/>
              </a:rPr>
              <a:t>Uriah</a:t>
            </a:r>
            <a:r>
              <a:rPr lang="en-US" altLang="en-US" sz="3200" b="1" dirty="0">
                <a:solidFill>
                  <a:schemeClr val="tx2"/>
                </a:solidFill>
                <a:latin typeface="Arial Narrow" panose="020B0606020202030204" pitchFamily="34" charset="0"/>
              </a:rPr>
              <a:t> said to </a:t>
            </a:r>
            <a:r>
              <a:rPr lang="en-US" altLang="en-US" sz="3200" b="1" dirty="0">
                <a:solidFill>
                  <a:srgbClr val="0070C0"/>
                </a:solidFill>
                <a:latin typeface="Arial Narrow" panose="020B0606020202030204" pitchFamily="34" charset="0"/>
              </a:rPr>
              <a:t>David</a:t>
            </a:r>
            <a:r>
              <a:rPr lang="en-US" altLang="en-US" sz="3200" b="1" dirty="0">
                <a:solidFill>
                  <a:schemeClr val="tx2"/>
                </a:solidFill>
                <a:latin typeface="Arial Narrow" panose="020B0606020202030204" pitchFamily="34" charset="0"/>
              </a:rPr>
              <a:t>, “The ark and Israel and Judah are staying in tents, and my commander </a:t>
            </a:r>
            <a:r>
              <a:rPr lang="en-US" altLang="en-US" sz="3200" b="1" dirty="0">
                <a:solidFill>
                  <a:srgbClr val="660066"/>
                </a:solidFill>
                <a:latin typeface="Arial Narrow" panose="020B0606020202030204" pitchFamily="34" charset="0"/>
              </a:rPr>
              <a:t>Joab</a:t>
            </a:r>
            <a:r>
              <a:rPr lang="en-US" altLang="en-US" sz="3200" b="1" dirty="0">
                <a:solidFill>
                  <a:schemeClr val="tx2"/>
                </a:solidFill>
                <a:latin typeface="Arial Narrow" panose="020B0606020202030204" pitchFamily="34" charset="0"/>
              </a:rPr>
              <a:t> and my lord’s men are camped in the open country. How could I go to my house to eat and drink and be with my wife? As surely as you live, I will not do such a thing!”</a:t>
            </a:r>
            <a:br>
              <a:rPr lang="en-US" altLang="en-US" sz="3200" b="1" dirty="0">
                <a:solidFill>
                  <a:schemeClr val="tx2"/>
                </a:solidFill>
                <a:latin typeface="Arial Narrow" panose="020B0606020202030204" pitchFamily="34" charset="0"/>
              </a:rPr>
            </a:br>
            <a:r>
              <a:rPr lang="en-US" altLang="en-US" sz="3200" b="1" dirty="0">
                <a:solidFill>
                  <a:schemeClr val="tx2"/>
                </a:solidFill>
                <a:latin typeface="Arial Narrow" panose="020B0606020202030204" pitchFamily="34" charset="0"/>
              </a:rPr>
              <a:t>Then </a:t>
            </a:r>
            <a:r>
              <a:rPr lang="en-US" altLang="en-US" sz="3200" b="1" dirty="0">
                <a:solidFill>
                  <a:srgbClr val="0070C0"/>
                </a:solidFill>
                <a:latin typeface="Arial Narrow" panose="020B0606020202030204" pitchFamily="34" charset="0"/>
              </a:rPr>
              <a:t>David</a:t>
            </a:r>
            <a:r>
              <a:rPr lang="en-US" altLang="en-US" sz="3200" b="1" dirty="0">
                <a:solidFill>
                  <a:schemeClr val="tx2"/>
                </a:solidFill>
                <a:latin typeface="Arial Narrow" panose="020B0606020202030204" pitchFamily="34" charset="0"/>
              </a:rPr>
              <a:t> said to him, “Stay here one more day, and tomorrow I will send you back.” So </a:t>
            </a:r>
            <a:r>
              <a:rPr lang="en-US" altLang="en-US" sz="3200" b="1" dirty="0">
                <a:solidFill>
                  <a:srgbClr val="FF6600"/>
                </a:solidFill>
                <a:latin typeface="Arial Narrow" panose="020B0606020202030204" pitchFamily="34" charset="0"/>
              </a:rPr>
              <a:t>Uriah</a:t>
            </a:r>
            <a:r>
              <a:rPr lang="en-US" altLang="en-US" sz="3200" b="1" dirty="0">
                <a:solidFill>
                  <a:schemeClr val="tx2"/>
                </a:solidFill>
                <a:latin typeface="Arial Narrow" panose="020B0606020202030204" pitchFamily="34" charset="0"/>
              </a:rPr>
              <a:t> remained in Jerusalem that day and the next.</a:t>
            </a:r>
            <a:endParaRPr lang="en-US" altLang="en-US" sz="3200" dirty="0">
              <a:solidFill>
                <a:schemeClr val="accent2"/>
              </a:solidFill>
              <a:latin typeface="Tempus Sans ITC" panose="04020404030D07020202" pitchFamily="82"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6" descr="MC900435260[1]">
            <a:extLst>
              <a:ext uri="{FF2B5EF4-FFF2-40B4-BE49-F238E27FC236}">
                <a16:creationId xmlns:a16="http://schemas.microsoft.com/office/drawing/2014/main" xmlns="" id="{F9E81500-41C7-4BFB-309C-5EAF869F2B80}"/>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2667000"/>
            <a:ext cx="2474913"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10" descr="MC900280909[1]">
            <a:extLst>
              <a:ext uri="{FF2B5EF4-FFF2-40B4-BE49-F238E27FC236}">
                <a16:creationId xmlns:a16="http://schemas.microsoft.com/office/drawing/2014/main" xmlns="" id="{84DC068E-74ED-A6AC-FC51-374E1BBE6DF1}"/>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413000" y="2971800"/>
            <a:ext cx="4081463"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0" name="AutoShape 11">
            <a:extLst>
              <a:ext uri="{FF2B5EF4-FFF2-40B4-BE49-F238E27FC236}">
                <a16:creationId xmlns:a16="http://schemas.microsoft.com/office/drawing/2014/main" xmlns="" id="{1D907FD8-2365-1108-F49C-C6154A6C85BC}"/>
              </a:ext>
            </a:extLst>
          </p:cNvPr>
          <p:cNvSpPr>
            <a:spLocks noChangeArrowheads="1"/>
          </p:cNvSpPr>
          <p:nvPr/>
        </p:nvSpPr>
        <p:spPr bwMode="auto">
          <a:xfrm>
            <a:off x="3479800" y="3810000"/>
            <a:ext cx="1981200" cy="2286000"/>
          </a:xfrm>
          <a:prstGeom prst="foldedCorner">
            <a:avLst>
              <a:gd name="adj" fmla="val 12500"/>
            </a:avLst>
          </a:prstGeom>
          <a:solidFill>
            <a:srgbClr val="C0C0C0"/>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algn="ctr" eaLnBrk="1" hangingPunct="1"/>
            <a:r>
              <a:rPr lang="en-US" altLang="en-US">
                <a:solidFill>
                  <a:srgbClr val="FF0000"/>
                </a:solidFill>
              </a:rPr>
              <a:t>Joab</a:t>
            </a:r>
            <a:r>
              <a:rPr lang="en-US" altLang="en-US"/>
              <a:t>-</a:t>
            </a:r>
          </a:p>
          <a:p>
            <a:pPr algn="ctr" eaLnBrk="1" hangingPunct="1"/>
            <a:r>
              <a:rPr lang="en-US" altLang="en-US"/>
              <a:t>Please send </a:t>
            </a:r>
          </a:p>
          <a:p>
            <a:pPr algn="ctr" eaLnBrk="1" hangingPunct="1"/>
            <a:r>
              <a:rPr lang="en-US" altLang="en-US"/>
              <a:t>Uriah to the </a:t>
            </a:r>
          </a:p>
          <a:p>
            <a:pPr algn="ctr" eaLnBrk="1" hangingPunct="1"/>
            <a:r>
              <a:rPr lang="en-US" altLang="en-US"/>
              <a:t>FRONT.</a:t>
            </a:r>
          </a:p>
          <a:p>
            <a:pPr algn="ctr" eaLnBrk="1" hangingPunct="1"/>
            <a:r>
              <a:rPr lang="en-US" altLang="en-US"/>
              <a:t>Thanks,</a:t>
            </a:r>
          </a:p>
          <a:p>
            <a:pPr algn="ctr" eaLnBrk="1" hangingPunct="1"/>
            <a:r>
              <a:rPr lang="en-US" altLang="en-US">
                <a:solidFill>
                  <a:srgbClr val="660066"/>
                </a:solidFill>
              </a:rPr>
              <a:t> King Dave</a:t>
            </a:r>
          </a:p>
        </p:txBody>
      </p:sp>
      <p:pic>
        <p:nvPicPr>
          <p:cNvPr id="9221" name="Picture 12" descr="MC900060355[1]">
            <a:extLst>
              <a:ext uri="{FF2B5EF4-FFF2-40B4-BE49-F238E27FC236}">
                <a16:creationId xmlns:a16="http://schemas.microsoft.com/office/drawing/2014/main" xmlns="" id="{2C70E058-4FA3-3361-1679-68BAD7B5373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756400" y="38100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5" name="Picture 13" descr="MC900060355[1]">
            <a:extLst>
              <a:ext uri="{FF2B5EF4-FFF2-40B4-BE49-F238E27FC236}">
                <a16:creationId xmlns:a16="http://schemas.microsoft.com/office/drawing/2014/main" xmlns="" id="{4AEFC311-9DEA-27C5-6FAB-E3A569EE539F}"/>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451600" y="40386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6" name="Picture 14" descr="MC900060355[1]">
            <a:extLst>
              <a:ext uri="{FF2B5EF4-FFF2-40B4-BE49-F238E27FC236}">
                <a16:creationId xmlns:a16="http://schemas.microsoft.com/office/drawing/2014/main" xmlns="" id="{1D4196FE-45A1-3F22-9476-B877E882CCBB}"/>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604000" y="30480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7" name="Picture 15" descr="MC900060355[1]">
            <a:extLst>
              <a:ext uri="{FF2B5EF4-FFF2-40B4-BE49-F238E27FC236}">
                <a16:creationId xmlns:a16="http://schemas.microsoft.com/office/drawing/2014/main" xmlns="" id="{13452EA1-C11E-16A8-F554-8C6C2D57C40E}"/>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137400" y="23622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5" name="Picture 16" descr="MC900060355[1]">
            <a:extLst>
              <a:ext uri="{FF2B5EF4-FFF2-40B4-BE49-F238E27FC236}">
                <a16:creationId xmlns:a16="http://schemas.microsoft.com/office/drawing/2014/main" xmlns="" id="{945333F8-6B74-35BA-2EA3-99E6874A0057}"/>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985000" y="30480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6" name="Picture 17" descr="MC900060355[1]">
            <a:extLst>
              <a:ext uri="{FF2B5EF4-FFF2-40B4-BE49-F238E27FC236}">
                <a16:creationId xmlns:a16="http://schemas.microsoft.com/office/drawing/2014/main" xmlns="" id="{A2544746-B16E-9E46-DB4E-9067E085FFB6}"/>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518400" y="24384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7" name="Picture 18" descr="MC900060355[1]">
            <a:extLst>
              <a:ext uri="{FF2B5EF4-FFF2-40B4-BE49-F238E27FC236}">
                <a16:creationId xmlns:a16="http://schemas.microsoft.com/office/drawing/2014/main" xmlns="" id="{23C56082-252D-F002-81CF-57BECDBB3B38}"/>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594600" y="31242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11" name="Picture 19" descr="MC900060355[1]">
            <a:extLst>
              <a:ext uri="{FF2B5EF4-FFF2-40B4-BE49-F238E27FC236}">
                <a16:creationId xmlns:a16="http://schemas.microsoft.com/office/drawing/2014/main" xmlns="" id="{5830361C-7963-D7D4-0428-F4BC473C1903}"/>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137400" y="40386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9" name="Picture 20" descr="MC900060355[1]">
            <a:extLst>
              <a:ext uri="{FF2B5EF4-FFF2-40B4-BE49-F238E27FC236}">
                <a16:creationId xmlns:a16="http://schemas.microsoft.com/office/drawing/2014/main" xmlns="" id="{7C9644A8-5B07-9775-09D5-91CF9ED25051}"/>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975600" y="31242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0" name="Picture 21" descr="MC900060355[1]">
            <a:extLst>
              <a:ext uri="{FF2B5EF4-FFF2-40B4-BE49-F238E27FC236}">
                <a16:creationId xmlns:a16="http://schemas.microsoft.com/office/drawing/2014/main" xmlns="" id="{748D027A-A72B-D29D-18E2-BC305E9FFAA3}"/>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518400" y="41148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1" name="Picture 22" descr="MC900060355[1]">
            <a:extLst>
              <a:ext uri="{FF2B5EF4-FFF2-40B4-BE49-F238E27FC236}">
                <a16:creationId xmlns:a16="http://schemas.microsoft.com/office/drawing/2014/main" xmlns="" id="{FBD6AF94-51BD-66B7-D787-552EC8F11E07}"/>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356600" y="39624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15" name="Picture 23" descr="MC900060355[1]">
            <a:extLst>
              <a:ext uri="{FF2B5EF4-FFF2-40B4-BE49-F238E27FC236}">
                <a16:creationId xmlns:a16="http://schemas.microsoft.com/office/drawing/2014/main" xmlns="" id="{71EC433E-733B-FFED-3293-5BB6EDFD8884}"/>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051800" y="41910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16" name="Picture 24" descr="MC900060355[1]">
            <a:extLst>
              <a:ext uri="{FF2B5EF4-FFF2-40B4-BE49-F238E27FC236}">
                <a16:creationId xmlns:a16="http://schemas.microsoft.com/office/drawing/2014/main" xmlns="" id="{4A540595-0C3C-3A90-3C28-1A4A3FE1AEBB}"/>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04200" y="32004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17" name="Picture 25" descr="MC900060355[1]">
            <a:extLst>
              <a:ext uri="{FF2B5EF4-FFF2-40B4-BE49-F238E27FC236}">
                <a16:creationId xmlns:a16="http://schemas.microsoft.com/office/drawing/2014/main" xmlns="" id="{E5273A29-5EEF-DBA1-837A-A6ABF7647E55}"/>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737600" y="25146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5" name="Picture 26" descr="MC900060355[1]">
            <a:extLst>
              <a:ext uri="{FF2B5EF4-FFF2-40B4-BE49-F238E27FC236}">
                <a16:creationId xmlns:a16="http://schemas.microsoft.com/office/drawing/2014/main" xmlns="" id="{11E591EA-CE3A-7DC1-C0AA-4E6951A74411}"/>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585200" y="32004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6" name="Picture 27" descr="MC900060355[1]">
            <a:extLst>
              <a:ext uri="{FF2B5EF4-FFF2-40B4-BE49-F238E27FC236}">
                <a16:creationId xmlns:a16="http://schemas.microsoft.com/office/drawing/2014/main" xmlns="" id="{DDF342BB-39B6-80AF-19BA-85F0C50E3C5B}"/>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9118600" y="25908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7" name="Picture 28" descr="MC900060355[1]">
            <a:extLst>
              <a:ext uri="{FF2B5EF4-FFF2-40B4-BE49-F238E27FC236}">
                <a16:creationId xmlns:a16="http://schemas.microsoft.com/office/drawing/2014/main" xmlns="" id="{DE3BDB45-3C36-C768-659B-9F590532E122}"/>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9194800" y="32766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8" name="Picture 29" descr="MC900060355[1]">
            <a:extLst>
              <a:ext uri="{FF2B5EF4-FFF2-40B4-BE49-F238E27FC236}">
                <a16:creationId xmlns:a16="http://schemas.microsoft.com/office/drawing/2014/main" xmlns="" id="{C2E49562-4110-CF28-005E-3BEFBA30DA0F}"/>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737600" y="41910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22" name="Picture 30" descr="MC900060355[1]">
            <a:extLst>
              <a:ext uri="{FF2B5EF4-FFF2-40B4-BE49-F238E27FC236}">
                <a16:creationId xmlns:a16="http://schemas.microsoft.com/office/drawing/2014/main" xmlns="" id="{EC9D5CC0-885B-95F6-8AE0-8343E3A278ED}"/>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9575800" y="32766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23" name="Picture 31" descr="MC900060355[1]">
            <a:extLst>
              <a:ext uri="{FF2B5EF4-FFF2-40B4-BE49-F238E27FC236}">
                <a16:creationId xmlns:a16="http://schemas.microsoft.com/office/drawing/2014/main" xmlns="" id="{D06A7357-5C17-D5E9-A674-6753C8DC920F}"/>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9118600" y="4267200"/>
            <a:ext cx="3841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24" name="Picture 32" descr="MC900320126[1]">
            <a:extLst>
              <a:ext uri="{FF2B5EF4-FFF2-40B4-BE49-F238E27FC236}">
                <a16:creationId xmlns:a16="http://schemas.microsoft.com/office/drawing/2014/main" xmlns="" id="{580F0998-17B0-4781-921B-DF50BB52456F}"/>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8585200" y="5029200"/>
            <a:ext cx="219075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42" name="Rectangle 4">
            <a:extLst>
              <a:ext uri="{FF2B5EF4-FFF2-40B4-BE49-F238E27FC236}">
                <a16:creationId xmlns:a16="http://schemas.microsoft.com/office/drawing/2014/main" xmlns="" id="{462BA010-2FE9-5A97-E2E5-28FDDEA965AC}"/>
              </a:ext>
            </a:extLst>
          </p:cNvPr>
          <p:cNvSpPr>
            <a:spLocks noChangeArrowheads="1"/>
          </p:cNvSpPr>
          <p:nvPr/>
        </p:nvSpPr>
        <p:spPr bwMode="auto">
          <a:xfrm>
            <a:off x="0" y="0"/>
            <a:ext cx="101600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eaLnBrk="1" hangingPunct="1"/>
            <a:r>
              <a:rPr lang="en-US" altLang="en-US" b="1">
                <a:solidFill>
                  <a:schemeClr val="tx2"/>
                </a:solidFill>
                <a:latin typeface="Arial Narrow" panose="020B0606020202030204" pitchFamily="34" charset="0"/>
              </a:rPr>
              <a:t>At </a:t>
            </a:r>
            <a:r>
              <a:rPr lang="en-US" altLang="en-US" b="1">
                <a:solidFill>
                  <a:srgbClr val="0070C0"/>
                </a:solidFill>
                <a:latin typeface="Arial Narrow" panose="020B0606020202030204" pitchFamily="34" charset="0"/>
              </a:rPr>
              <a:t>David’s</a:t>
            </a:r>
            <a:r>
              <a:rPr lang="en-US" altLang="en-US" b="1">
                <a:solidFill>
                  <a:schemeClr val="tx2"/>
                </a:solidFill>
                <a:latin typeface="Arial Narrow" panose="020B0606020202030204" pitchFamily="34" charset="0"/>
              </a:rPr>
              <a:t> invitation, he ate and drank with him, and </a:t>
            </a:r>
            <a:r>
              <a:rPr lang="en-US" altLang="en-US" b="1">
                <a:solidFill>
                  <a:srgbClr val="0070C0"/>
                </a:solidFill>
                <a:latin typeface="Arial Narrow" panose="020B0606020202030204" pitchFamily="34" charset="0"/>
              </a:rPr>
              <a:t>David</a:t>
            </a:r>
            <a:r>
              <a:rPr lang="en-US" altLang="en-US" b="1">
                <a:solidFill>
                  <a:schemeClr val="tx2"/>
                </a:solidFill>
                <a:latin typeface="Arial Narrow" panose="020B0606020202030204" pitchFamily="34" charset="0"/>
              </a:rPr>
              <a:t> made him drunk. But in the evening </a:t>
            </a:r>
            <a:r>
              <a:rPr lang="en-US" altLang="en-US" b="1">
                <a:solidFill>
                  <a:srgbClr val="FF6600"/>
                </a:solidFill>
                <a:latin typeface="Arial Narrow" panose="020B0606020202030204" pitchFamily="34" charset="0"/>
              </a:rPr>
              <a:t>Uriah</a:t>
            </a:r>
            <a:r>
              <a:rPr lang="en-US" altLang="en-US" b="1">
                <a:solidFill>
                  <a:schemeClr val="tx2"/>
                </a:solidFill>
                <a:latin typeface="Arial Narrow" panose="020B0606020202030204" pitchFamily="34" charset="0"/>
              </a:rPr>
              <a:t> went out to sleep on his mat among his master’s servants; he did not go home. In the morning </a:t>
            </a:r>
            <a:r>
              <a:rPr lang="en-US" altLang="en-US" b="1">
                <a:solidFill>
                  <a:srgbClr val="0070C0"/>
                </a:solidFill>
                <a:latin typeface="Arial Narrow" panose="020B0606020202030204" pitchFamily="34" charset="0"/>
              </a:rPr>
              <a:t>David</a:t>
            </a:r>
            <a:r>
              <a:rPr lang="en-US" altLang="en-US" b="1">
                <a:solidFill>
                  <a:schemeClr val="tx2"/>
                </a:solidFill>
                <a:latin typeface="Arial Narrow" panose="020B0606020202030204" pitchFamily="34" charset="0"/>
              </a:rPr>
              <a:t> wrote a letter to </a:t>
            </a:r>
            <a:r>
              <a:rPr lang="en-US" altLang="en-US" b="1">
                <a:solidFill>
                  <a:srgbClr val="660066"/>
                </a:solidFill>
                <a:latin typeface="Arial Narrow" panose="020B0606020202030204" pitchFamily="34" charset="0"/>
              </a:rPr>
              <a:t>Joab</a:t>
            </a:r>
            <a:r>
              <a:rPr lang="en-US" altLang="en-US" b="1">
                <a:solidFill>
                  <a:schemeClr val="tx2"/>
                </a:solidFill>
                <a:latin typeface="Arial Narrow" panose="020B0606020202030204" pitchFamily="34" charset="0"/>
              </a:rPr>
              <a:t> and sent it with </a:t>
            </a:r>
            <a:r>
              <a:rPr lang="en-US" altLang="en-US" b="1">
                <a:solidFill>
                  <a:srgbClr val="FF6600"/>
                </a:solidFill>
                <a:latin typeface="Arial Narrow" panose="020B0606020202030204" pitchFamily="34" charset="0"/>
              </a:rPr>
              <a:t>Uriah</a:t>
            </a:r>
            <a:r>
              <a:rPr lang="en-US" altLang="en-US" b="1">
                <a:solidFill>
                  <a:schemeClr val="tx2"/>
                </a:solidFill>
                <a:latin typeface="Arial Narrow" panose="020B0606020202030204" pitchFamily="34" charset="0"/>
              </a:rPr>
              <a:t>. In it he wrote, “Put </a:t>
            </a:r>
            <a:r>
              <a:rPr lang="en-US" altLang="en-US" b="1">
                <a:solidFill>
                  <a:srgbClr val="FF6600"/>
                </a:solidFill>
                <a:latin typeface="Arial Narrow" panose="020B0606020202030204" pitchFamily="34" charset="0"/>
              </a:rPr>
              <a:t>Uriah</a:t>
            </a:r>
            <a:r>
              <a:rPr lang="en-US" altLang="en-US" b="1">
                <a:solidFill>
                  <a:schemeClr val="tx2"/>
                </a:solidFill>
                <a:latin typeface="Arial Narrow" panose="020B0606020202030204" pitchFamily="34" charset="0"/>
              </a:rPr>
              <a:t> out in front where the fighting is fiercest. Then withdraw from him so he will be struck down and die.” So while </a:t>
            </a:r>
            <a:r>
              <a:rPr lang="en-US" altLang="en-US" b="1">
                <a:solidFill>
                  <a:srgbClr val="660066"/>
                </a:solidFill>
                <a:latin typeface="Arial Narrow" panose="020B0606020202030204" pitchFamily="34" charset="0"/>
              </a:rPr>
              <a:t>Joab</a:t>
            </a:r>
            <a:r>
              <a:rPr lang="en-US" altLang="en-US" b="1">
                <a:solidFill>
                  <a:schemeClr val="tx2"/>
                </a:solidFill>
                <a:latin typeface="Arial Narrow" panose="020B0606020202030204" pitchFamily="34" charset="0"/>
              </a:rPr>
              <a:t> had the city under siege, he put </a:t>
            </a:r>
            <a:r>
              <a:rPr lang="en-US" altLang="en-US" b="1">
                <a:solidFill>
                  <a:srgbClr val="FF6600"/>
                </a:solidFill>
                <a:latin typeface="Arial Narrow" panose="020B0606020202030204" pitchFamily="34" charset="0"/>
              </a:rPr>
              <a:t>Uriah</a:t>
            </a:r>
            <a:r>
              <a:rPr lang="en-US" altLang="en-US" b="1">
                <a:solidFill>
                  <a:schemeClr val="tx2"/>
                </a:solidFill>
                <a:latin typeface="Arial Narrow" panose="020B0606020202030204" pitchFamily="34" charset="0"/>
              </a:rPr>
              <a:t> at a place where he knew the strongest defenders were.</a:t>
            </a:r>
            <a:r>
              <a:rPr lang="en-US" altLang="en-US" b="1" baseline="30000">
                <a:solidFill>
                  <a:schemeClr val="tx2"/>
                </a:solidFill>
                <a:latin typeface="Arial Narrow" panose="020B0606020202030204" pitchFamily="34" charset="0"/>
              </a:rPr>
              <a:t> </a:t>
            </a:r>
            <a:r>
              <a:rPr lang="en-US" altLang="en-US" b="1">
                <a:solidFill>
                  <a:schemeClr val="tx2"/>
                </a:solidFill>
                <a:latin typeface="Arial Narrow" panose="020B0606020202030204" pitchFamily="34" charset="0"/>
              </a:rPr>
              <a:t>When the men of the city came out and fought against </a:t>
            </a:r>
            <a:r>
              <a:rPr lang="en-US" altLang="en-US" b="1">
                <a:solidFill>
                  <a:srgbClr val="660066"/>
                </a:solidFill>
                <a:latin typeface="Arial Narrow" panose="020B0606020202030204" pitchFamily="34" charset="0"/>
              </a:rPr>
              <a:t>Joab</a:t>
            </a:r>
            <a:r>
              <a:rPr lang="en-US" altLang="en-US" b="1">
                <a:solidFill>
                  <a:schemeClr val="tx2"/>
                </a:solidFill>
                <a:latin typeface="Arial Narrow" panose="020B0606020202030204" pitchFamily="34" charset="0"/>
              </a:rPr>
              <a:t>, some of the men in </a:t>
            </a:r>
            <a:r>
              <a:rPr lang="en-US" altLang="en-US" b="1">
                <a:solidFill>
                  <a:srgbClr val="0070C0"/>
                </a:solidFill>
                <a:latin typeface="Arial Narrow" panose="020B0606020202030204" pitchFamily="34" charset="0"/>
              </a:rPr>
              <a:t>David’s</a:t>
            </a:r>
            <a:r>
              <a:rPr lang="en-US" altLang="en-US" b="1">
                <a:solidFill>
                  <a:schemeClr val="tx2"/>
                </a:solidFill>
                <a:latin typeface="Arial Narrow" panose="020B0606020202030204" pitchFamily="34" charset="0"/>
              </a:rPr>
              <a:t> army fell; moreover, </a:t>
            </a:r>
            <a:r>
              <a:rPr lang="en-US" altLang="en-US" b="1">
                <a:solidFill>
                  <a:srgbClr val="FF6600"/>
                </a:solidFill>
                <a:latin typeface="Arial Narrow" panose="020B0606020202030204" pitchFamily="34" charset="0"/>
              </a:rPr>
              <a:t>Uriah the Hittite </a:t>
            </a:r>
            <a:r>
              <a:rPr lang="en-US" altLang="en-US" b="1">
                <a:solidFill>
                  <a:schemeClr val="tx2"/>
                </a:solidFill>
                <a:latin typeface="Arial Narrow" panose="020B0606020202030204" pitchFamily="34" charset="0"/>
              </a:rPr>
              <a:t>died.</a:t>
            </a:r>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7" descr="MC900014787[1]">
            <a:extLst>
              <a:ext uri="{FF2B5EF4-FFF2-40B4-BE49-F238E27FC236}">
                <a16:creationId xmlns:a16="http://schemas.microsoft.com/office/drawing/2014/main" xmlns="" id="{8C037480-E0F1-7D1D-72BF-F490452C8AF2}"/>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54000" y="3200400"/>
            <a:ext cx="6172200" cy="4105275"/>
          </a:xfrm>
          <a:prstGeom prst="rect">
            <a:avLst/>
          </a:prstGeom>
          <a:solidFill>
            <a:schemeClr val="bg1">
              <a:alpha val="0"/>
            </a:schemeClr>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0243" name="Picture 8" descr="MC900196538[1]">
            <a:extLst>
              <a:ext uri="{FF2B5EF4-FFF2-40B4-BE49-F238E27FC236}">
                <a16:creationId xmlns:a16="http://schemas.microsoft.com/office/drawing/2014/main" xmlns="" id="{E79E5FE4-912E-9F2F-DE06-B4DE24CB83FD}"/>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727200" y="3200400"/>
            <a:ext cx="1581150" cy="182245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0244" name="Text Box 9">
            <a:extLst>
              <a:ext uri="{FF2B5EF4-FFF2-40B4-BE49-F238E27FC236}">
                <a16:creationId xmlns:a16="http://schemas.microsoft.com/office/drawing/2014/main" xmlns="" id="{6FA6892A-17E5-7307-F6BA-4B68BF809D06}"/>
              </a:ext>
            </a:extLst>
          </p:cNvPr>
          <p:cNvSpPr txBox="1">
            <a:spLocks noChangeArrowheads="1"/>
          </p:cNvSpPr>
          <p:nvPr/>
        </p:nvSpPr>
        <p:spPr bwMode="auto">
          <a:xfrm>
            <a:off x="1955800" y="52578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pPr>
            <a:r>
              <a:rPr lang="en-US" altLang="en-US" b="1"/>
              <a:t>LORD</a:t>
            </a:r>
          </a:p>
        </p:txBody>
      </p:sp>
      <p:pic>
        <p:nvPicPr>
          <p:cNvPr id="10245" name="Picture 10" descr="MC900435260[1]">
            <a:extLst>
              <a:ext uri="{FF2B5EF4-FFF2-40B4-BE49-F238E27FC236}">
                <a16:creationId xmlns:a16="http://schemas.microsoft.com/office/drawing/2014/main" xmlns="" id="{E1495299-A950-A178-3047-87DD3D065DE5}"/>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080000" y="4419600"/>
            <a:ext cx="198120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3" name="Picture 17" descr="MC900139699[1]">
            <a:extLst>
              <a:ext uri="{FF2B5EF4-FFF2-40B4-BE49-F238E27FC236}">
                <a16:creationId xmlns:a16="http://schemas.microsoft.com/office/drawing/2014/main" xmlns="" id="{7915B06E-442C-652D-9822-60F891BDA815}"/>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8280400" y="5257800"/>
            <a:ext cx="1066800"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7" name="Picture 22" descr="MC900384246[1]">
            <a:extLst>
              <a:ext uri="{FF2B5EF4-FFF2-40B4-BE49-F238E27FC236}">
                <a16:creationId xmlns:a16="http://schemas.microsoft.com/office/drawing/2014/main" xmlns="" id="{8718D960-1F21-C1F0-F6D9-6FEC90B53476}"/>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6908800" y="3124200"/>
            <a:ext cx="16891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8" name="Picture 23" descr="MC900347465[1]">
            <a:extLst>
              <a:ext uri="{FF2B5EF4-FFF2-40B4-BE49-F238E27FC236}">
                <a16:creationId xmlns:a16="http://schemas.microsoft.com/office/drawing/2014/main" xmlns="" id="{32729D6B-349C-2C18-32E8-8F6CB9FB418A}"/>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7823200" y="3733800"/>
            <a:ext cx="14478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0" name="Rectangle 4">
            <a:extLst>
              <a:ext uri="{FF2B5EF4-FFF2-40B4-BE49-F238E27FC236}">
                <a16:creationId xmlns:a16="http://schemas.microsoft.com/office/drawing/2014/main" xmlns="" id="{E734919D-71A9-0675-528A-6D547EFE17E0}"/>
              </a:ext>
            </a:extLst>
          </p:cNvPr>
          <p:cNvSpPr>
            <a:spLocks noChangeArrowheads="1"/>
          </p:cNvSpPr>
          <p:nvPr/>
        </p:nvSpPr>
        <p:spPr bwMode="auto">
          <a:xfrm>
            <a:off x="0" y="152400"/>
            <a:ext cx="10160000" cy="2986088"/>
          </a:xfrm>
          <a:prstGeom prst="rect">
            <a:avLst/>
          </a:prstGeom>
          <a:noFill/>
          <a:ln w="9525">
            <a:noFill/>
            <a:miter lim="800000"/>
            <a:headEnd/>
            <a:tailEnd/>
          </a:ln>
          <a:effectLst/>
        </p:spPr>
        <p:txBody>
          <a:bodyPr anchor="ctr">
            <a:spAutoFit/>
          </a:bodyPr>
          <a:lstStyle/>
          <a:p>
            <a:pPr algn="ctr">
              <a:defRPr/>
            </a:pPr>
            <a:r>
              <a:rPr lang="en-US" sz="3200" b="1" dirty="0">
                <a:solidFill>
                  <a:schemeClr val="tx2"/>
                </a:solidFill>
                <a:latin typeface="Arial Narrow" pitchFamily="34" charset="0"/>
                <a:cs typeface="Arial" charset="0"/>
              </a:rPr>
              <a:t>When </a:t>
            </a:r>
            <a:r>
              <a:rPr lang="en-US" sz="3200" b="1" dirty="0">
                <a:solidFill>
                  <a:srgbClr val="FF6600"/>
                </a:solidFill>
                <a:latin typeface="Arial Narrow" pitchFamily="34" charset="0"/>
                <a:cs typeface="Arial" charset="0"/>
              </a:rPr>
              <a:t>Uriah</a:t>
            </a:r>
            <a:r>
              <a:rPr lang="en-US" sz="3200" b="1" dirty="0">
                <a:solidFill>
                  <a:schemeClr val="tx2"/>
                </a:solidFill>
                <a:latin typeface="Arial Narrow" pitchFamily="34" charset="0"/>
                <a:cs typeface="Arial" charset="0"/>
              </a:rPr>
              <a:t>’s wife heard that her husband was dead, she mourned for him. </a:t>
            </a:r>
            <a:r>
              <a:rPr lang="en-US" sz="3200" b="1" baseline="30000" dirty="0">
                <a:solidFill>
                  <a:schemeClr val="tx2"/>
                </a:solidFill>
                <a:latin typeface="Arial Narrow" pitchFamily="34" charset="0"/>
                <a:cs typeface="Arial" charset="0"/>
              </a:rPr>
              <a:t> </a:t>
            </a:r>
            <a:r>
              <a:rPr lang="en-US" sz="3200" b="1" dirty="0">
                <a:solidFill>
                  <a:schemeClr val="tx2"/>
                </a:solidFill>
                <a:latin typeface="Arial Narrow" pitchFamily="34" charset="0"/>
                <a:cs typeface="Arial" charset="0"/>
              </a:rPr>
              <a:t>After the time of mourning was over, </a:t>
            </a:r>
            <a:r>
              <a:rPr lang="en-US" sz="3200" b="1" dirty="0">
                <a:solidFill>
                  <a:srgbClr val="0070C0"/>
                </a:solidFill>
                <a:latin typeface="Arial Narrow" pitchFamily="34" charset="0"/>
                <a:cs typeface="Arial" charset="0"/>
              </a:rPr>
              <a:t>David</a:t>
            </a:r>
            <a:r>
              <a:rPr lang="en-US" sz="3200" b="1" dirty="0">
                <a:solidFill>
                  <a:schemeClr val="tx2"/>
                </a:solidFill>
                <a:latin typeface="Arial Narrow" pitchFamily="34" charset="0"/>
                <a:cs typeface="Arial" charset="0"/>
              </a:rPr>
              <a:t> had her brought to his house, and she became his wife and bore him a son. But the thing</a:t>
            </a:r>
            <a:r>
              <a:rPr lang="en-US" sz="3200" b="1" dirty="0">
                <a:solidFill>
                  <a:srgbClr val="0070C0"/>
                </a:solidFill>
                <a:latin typeface="Arial Narrow" pitchFamily="34" charset="0"/>
                <a:cs typeface="Arial" charset="0"/>
              </a:rPr>
              <a:t> David </a:t>
            </a:r>
            <a:r>
              <a:rPr lang="en-US" sz="3200" b="1" dirty="0">
                <a:solidFill>
                  <a:schemeClr val="tx2"/>
                </a:solidFill>
                <a:latin typeface="Arial Narrow" pitchFamily="34" charset="0"/>
                <a:cs typeface="Arial" charset="0"/>
              </a:rPr>
              <a:t>had done </a:t>
            </a:r>
            <a:r>
              <a:rPr lang="en-US" sz="6000" dirty="0">
                <a:solidFill>
                  <a:srgbClr val="FF6600"/>
                </a:solidFill>
                <a:effectLst>
                  <a:outerShdw blurRad="38100" dist="38100" dir="2700000" algn="tl">
                    <a:srgbClr val="C0C0C0"/>
                  </a:outerShdw>
                </a:effectLst>
                <a:cs typeface="+mn-cs"/>
              </a:rPr>
              <a:t>displeased the LORD</a:t>
            </a:r>
            <a:r>
              <a:rPr lang="en-US" dirty="0">
                <a:cs typeface="+mn-cs"/>
              </a:rPr>
              <a:t>. </a:t>
            </a: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2320</TotalTime>
  <Words>1155</Words>
  <Application>Microsoft Office PowerPoint</Application>
  <PresentationFormat>Custom</PresentationFormat>
  <Paragraphs>49</Paragraphs>
  <Slides>16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 Unicode MS</vt:lpstr>
      <vt:lpstr>Arial</vt:lpstr>
      <vt:lpstr>Arial Narrow</vt:lpstr>
      <vt:lpstr>Sylfaen</vt:lpstr>
      <vt:lpstr>Tahoma</vt:lpstr>
      <vt:lpstr>Tempus Sans ITC</vt:lpstr>
      <vt:lpstr>Times New Roman</vt:lpstr>
      <vt:lpstr>Default Design</vt:lpstr>
      <vt:lpstr>Lesson 20</vt:lpstr>
      <vt:lpstr>Psalm 51:10 Verse 20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Google</dc:creator>
  <cp:lastModifiedBy>Ken Stoll</cp:lastModifiedBy>
  <cp:revision>12</cp:revision>
  <dcterms:created xsi:type="dcterms:W3CDTF">2004-05-06T09:28:21Z</dcterms:created>
  <dcterms:modified xsi:type="dcterms:W3CDTF">2023-01-19T12:15:23Z</dcterms:modified>
</cp:coreProperties>
</file>