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7" r:id="rId3"/>
    <p:sldId id="288" r:id="rId4"/>
    <p:sldId id="257" r:id="rId5"/>
    <p:sldId id="258" r:id="rId6"/>
    <p:sldId id="259" r:id="rId7"/>
    <p:sldId id="272" r:id="rId8"/>
    <p:sldId id="274" r:id="rId9"/>
    <p:sldId id="275" r:id="rId10"/>
    <p:sldId id="277" r:id="rId11"/>
    <p:sldId id="278" r:id="rId12"/>
    <p:sldId id="279" r:id="rId13"/>
    <p:sldId id="283" r:id="rId14"/>
    <p:sldId id="285" r:id="rId15"/>
    <p:sldId id="262" r:id="rId16"/>
    <p:sldId id="263" r:id="rId17"/>
    <p:sldId id="286" r:id="rId18"/>
    <p:sldId id="270" r:id="rId19"/>
    <p:sldId id="280" r:id="rId20"/>
    <p:sldId id="266" r:id="rId21"/>
    <p:sldId id="267" r:id="rId22"/>
    <p:sldId id="282" r:id="rId23"/>
    <p:sldId id="27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16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667"/>
  </p:normalViewPr>
  <p:slideViewPr>
    <p:cSldViewPr snapToGrid="0" snapToObjects="1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451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00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23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49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189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604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7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7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6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7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16A18-8054-3F41-9EAB-540353E8EE9C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9778-2927-1C44-B8CE-406EB7F651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418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56709" y="998682"/>
            <a:ext cx="9144000" cy="2387600"/>
          </a:xfrm>
        </p:spPr>
        <p:txBody>
          <a:bodyPr>
            <a:normAutofit/>
          </a:bodyPr>
          <a:lstStyle/>
          <a:p>
            <a:pPr marL="0" indent="0"/>
            <a:r>
              <a:rPr lang="en-US" b="1" dirty="0"/>
              <a:t>God’s Promise to David</a:t>
            </a:r>
            <a:br>
              <a:rPr lang="en-US" b="1" dirty="0"/>
            </a:br>
            <a:r>
              <a:rPr lang="en-US" sz="4400" b="1" dirty="0"/>
              <a:t> Dig Site 18 </a:t>
            </a:r>
            <a:br>
              <a:rPr lang="en-US" sz="4400" b="1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64527" y="3455411"/>
            <a:ext cx="9144000" cy="1655762"/>
          </a:xfrm>
        </p:spPr>
        <p:txBody>
          <a:bodyPr/>
          <a:lstStyle/>
          <a:p>
            <a:r>
              <a:rPr lang="en-US" b="1" dirty="0"/>
              <a:t>2 Samuel 7:1-29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536720"/>
            <a:ext cx="4238938" cy="613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849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b="1" dirty="0"/>
              <a:t>Wicked people will not oppress them anymore, as they did at the beginning </a:t>
            </a:r>
            <a:r>
              <a:rPr lang="en-US" sz="3600" b="1" baseline="30000" dirty="0"/>
              <a:t>11 </a:t>
            </a:r>
            <a:r>
              <a:rPr lang="en-US" sz="3600" b="1" dirty="0"/>
              <a:t>and have done ever since the time I appointed leaders over my people Israel. I will also give you rest from all your enemies.</a:t>
            </a:r>
          </a:p>
        </p:txBody>
      </p:sp>
    </p:spTree>
    <p:extLst>
      <p:ext uri="{BB962C8B-B14F-4D97-AF65-F5344CB8AC3E}">
        <p14:creationId xmlns:p14="http://schemas.microsoft.com/office/powerpoint/2010/main" val="21116316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dirty="0"/>
              <a:t>“‘The </a:t>
            </a:r>
            <a:r>
              <a:rPr lang="en-US" sz="3500" b="1" cap="small" dirty="0"/>
              <a:t>Lord</a:t>
            </a:r>
            <a:r>
              <a:rPr lang="en-US" sz="3500" b="1" dirty="0"/>
              <a:t> declares to you that the </a:t>
            </a:r>
            <a:r>
              <a:rPr lang="en-US" sz="3500" b="1" cap="small" dirty="0"/>
              <a:t>Lord</a:t>
            </a:r>
            <a:r>
              <a:rPr lang="en-US" sz="3500" b="1" dirty="0"/>
              <a:t> himself will establish a house for you: </a:t>
            </a:r>
            <a:r>
              <a:rPr lang="en-US" sz="3500" b="1" baseline="30000" dirty="0"/>
              <a:t>12 </a:t>
            </a:r>
            <a:r>
              <a:rPr lang="en-US" sz="3500" b="1" dirty="0"/>
              <a:t>When your days are over and you rest with your ancestors, I will raise up your offspring to succeed you, your own flesh and blood, and I will establish his kingdom. </a:t>
            </a:r>
          </a:p>
        </p:txBody>
      </p:sp>
    </p:spTree>
    <p:extLst>
      <p:ext uri="{BB962C8B-B14F-4D97-AF65-F5344CB8AC3E}">
        <p14:creationId xmlns:p14="http://schemas.microsoft.com/office/powerpoint/2010/main" val="1023129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13 </a:t>
            </a:r>
            <a:r>
              <a:rPr lang="en-US" sz="3500" b="1" dirty="0"/>
              <a:t>He is the one who will build a house for my Name, and I will establish the throne of his kingdom forever.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406B67BD-CD8D-B39D-272F-66ED933342B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56257" y="3429000"/>
            <a:ext cx="3939743" cy="295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18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14 </a:t>
            </a:r>
            <a:r>
              <a:rPr lang="en-US" sz="3500" b="1" dirty="0"/>
              <a:t>I will be his father, and he will be my son. When he does wrong, I will punish him with a rod wielded by men, with floggings inflicted by human hands.</a:t>
            </a:r>
          </a:p>
          <a:p>
            <a:pPr marL="0" indent="0">
              <a:buNone/>
            </a:pPr>
            <a:r>
              <a:rPr lang="en-US" sz="3500" b="1" baseline="30000" dirty="0"/>
              <a:t>15 </a:t>
            </a:r>
            <a:r>
              <a:rPr lang="en-US" sz="3500" b="1" dirty="0"/>
              <a:t>But my love will never be taken away from him, as I took it away from Saul, whom I removed from before you. </a:t>
            </a:r>
          </a:p>
          <a:p>
            <a:pPr marL="0" indent="0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837204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16 </a:t>
            </a:r>
            <a:r>
              <a:rPr lang="en-US" sz="3500" b="1" dirty="0"/>
              <a:t>Your house and your kingdom will endure forever before me; your throne will be established forever.’”</a:t>
            </a:r>
          </a:p>
        </p:txBody>
      </p:sp>
    </p:spTree>
    <p:extLst>
      <p:ext uri="{BB962C8B-B14F-4D97-AF65-F5344CB8AC3E}">
        <p14:creationId xmlns:p14="http://schemas.microsoft.com/office/powerpoint/2010/main" val="293034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2454" y="1825625"/>
            <a:ext cx="361603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baseline="30000" dirty="0"/>
              <a:t>17 </a:t>
            </a:r>
            <a:r>
              <a:rPr lang="en-US" sz="3500" b="1" dirty="0"/>
              <a:t>Nathan reported to David all the words of this entire revelation.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0" y="0"/>
            <a:ext cx="4531014" cy="71073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944" y="391884"/>
            <a:ext cx="4800599" cy="6466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9041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28996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18 </a:t>
            </a:r>
            <a:r>
              <a:rPr lang="en-US" sz="3500" b="1" dirty="0"/>
              <a:t>Then King David went in and sat before the </a:t>
            </a:r>
            <a:r>
              <a:rPr lang="en-US" sz="3500" b="1" cap="small" dirty="0"/>
              <a:t>Lord</a:t>
            </a:r>
            <a:r>
              <a:rPr lang="en-US" sz="3500" b="1" dirty="0"/>
              <a:t>, and he said: “Who am I, Sovereign </a:t>
            </a:r>
            <a:r>
              <a:rPr lang="en-US" sz="3500" b="1" cap="small" dirty="0"/>
              <a:t>Lord</a:t>
            </a:r>
            <a:r>
              <a:rPr lang="en-US" sz="3500" b="1" dirty="0"/>
              <a:t>, and what is my family, that you have brought me this far?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5894" y="0"/>
            <a:ext cx="45839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103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6182"/>
            <a:ext cx="628996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19 </a:t>
            </a:r>
            <a:r>
              <a:rPr lang="en-US" sz="3500" b="1" dirty="0"/>
              <a:t>And as if this were not enough in your sight, Sovereign </a:t>
            </a:r>
            <a:r>
              <a:rPr lang="en-US" sz="3500" b="1" cap="small" dirty="0"/>
              <a:t>Lord</a:t>
            </a:r>
            <a:r>
              <a:rPr lang="en-US" sz="3500" b="1" dirty="0"/>
              <a:t>, you have also spoken about the future of the house of your servant—and this decree, Sovereign </a:t>
            </a:r>
            <a:r>
              <a:rPr lang="en-US" sz="3500" b="1" cap="small" dirty="0"/>
              <a:t>Lord</a:t>
            </a:r>
            <a:r>
              <a:rPr lang="en-US" sz="3500" b="1" dirty="0"/>
              <a:t>, is for a mere human!</a:t>
            </a:r>
          </a:p>
          <a:p>
            <a:pPr marL="0" indent="0">
              <a:buNone/>
            </a:pPr>
            <a:r>
              <a:rPr lang="en-US" sz="3500" b="1" baseline="30000" dirty="0"/>
              <a:t>20 </a:t>
            </a:r>
            <a:r>
              <a:rPr lang="en-US" sz="3500" b="1" dirty="0"/>
              <a:t>“What more can David say to you? For you know your servant, Sovereign </a:t>
            </a:r>
            <a:r>
              <a:rPr lang="en-US" sz="3500" b="1" cap="small" dirty="0"/>
              <a:t>Lord</a:t>
            </a:r>
            <a:r>
              <a:rPr lang="en-US" sz="3500" b="1" dirty="0"/>
              <a:t>. </a:t>
            </a:r>
            <a:r>
              <a:rPr lang="en-US" sz="3500" b="1" baseline="30000" dirty="0"/>
              <a:t>21 </a:t>
            </a:r>
            <a:r>
              <a:rPr lang="en-US" sz="3500" b="1" dirty="0"/>
              <a:t>For the sake of your word and according to your will, you have done this great thing and made it known to your servant.</a:t>
            </a:r>
          </a:p>
          <a:p>
            <a:pPr marL="0" indent="0">
              <a:buNone/>
            </a:pPr>
            <a:endParaRPr lang="en-US" sz="35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05894" y="0"/>
            <a:ext cx="458397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056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83800"/>
            <a:ext cx="714201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22 </a:t>
            </a:r>
            <a:r>
              <a:rPr lang="en-US" sz="3500" b="1" dirty="0"/>
              <a:t>“How great you are, Sovereign </a:t>
            </a:r>
            <a:r>
              <a:rPr lang="en-US" sz="3500" b="1" cap="small" dirty="0"/>
              <a:t>Lord</a:t>
            </a:r>
            <a:r>
              <a:rPr lang="en-US" sz="3500" b="1" dirty="0"/>
              <a:t>! There is no one like you, and there is no God but you, as we have heard with our own ears.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7885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714201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23 </a:t>
            </a:r>
            <a:r>
              <a:rPr lang="en-US" sz="3500" b="1" dirty="0"/>
              <a:t>And who is like your people Israel—the one nation on earth that God went out to redeem as a people for himself, and to make a name for himself, and to perform great and awesome wonders by driving out nations and their gods from before your people, whom you redeemed from Egypt?</a:t>
            </a:r>
          </a:p>
          <a:p>
            <a:pPr marL="0" indent="0">
              <a:buNone/>
            </a:pPr>
            <a:r>
              <a:rPr lang="en-US" sz="3500" b="1" baseline="30000" dirty="0"/>
              <a:t>24 </a:t>
            </a:r>
            <a:r>
              <a:rPr lang="en-US" sz="3500" b="1" dirty="0"/>
              <a:t>You have established your people Israel as your very own forever, and you, </a:t>
            </a:r>
            <a:r>
              <a:rPr lang="en-US" sz="3500" b="1" cap="small" dirty="0"/>
              <a:t>Lord</a:t>
            </a:r>
            <a:r>
              <a:rPr lang="en-US" sz="3500" b="1" dirty="0"/>
              <a:t>, have become their God.</a:t>
            </a:r>
          </a:p>
          <a:p>
            <a:pPr marL="0" indent="0">
              <a:buNone/>
            </a:pPr>
            <a:endParaRPr lang="en-US" sz="35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3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0671A8AE-40A1-4631-A6B8-581AFF0654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erson holding a stick&#10;&#10;Description automatically generated with low confidence">
            <a:extLst>
              <a:ext uri="{FF2B5EF4-FFF2-40B4-BE49-F238E27FC236}">
                <a16:creationId xmlns:a16="http://schemas.microsoft.com/office/drawing/2014/main" xmlns="" id="{917D62AA-FE0D-45B9-D98C-89FF26D48AE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52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AB58EF07-17C2-48CF-ABB0-EEF1F17CB8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309" y="1826933"/>
            <a:ext cx="4023360" cy="3204134"/>
          </a:xfrm>
        </p:spPr>
        <p:txBody>
          <a:bodyPr anchor="b">
            <a:normAutofit fontScale="90000"/>
          </a:bodyPr>
          <a:lstStyle/>
          <a:p>
            <a:pPr marL="0" indent="0" algn="l"/>
            <a:r>
              <a:rPr lang="en-US" sz="2300" b="1" dirty="0"/>
              <a:t/>
            </a:r>
            <a:br>
              <a:rPr lang="en-US" sz="2300" b="1" dirty="0"/>
            </a:br>
            <a:r>
              <a:rPr lang="en-US" sz="3100" b="1" dirty="0"/>
              <a:t>Even though I walk through</a:t>
            </a:r>
            <a:br>
              <a:rPr lang="en-US" sz="3100" b="1" dirty="0"/>
            </a:br>
            <a:r>
              <a:rPr lang="en-US" sz="3100" b="1" dirty="0"/>
              <a:t>the darkest valley, </a:t>
            </a:r>
            <a:br>
              <a:rPr lang="en-US" sz="3100" b="1" dirty="0"/>
            </a:br>
            <a:r>
              <a:rPr lang="en-US" sz="3100" b="1" dirty="0"/>
              <a:t>I will fear no evil,</a:t>
            </a:r>
            <a:br>
              <a:rPr lang="en-US" sz="3100" b="1" dirty="0"/>
            </a:br>
            <a:r>
              <a:rPr lang="en-US" sz="3100" b="1" dirty="0"/>
              <a:t>for you are with me;</a:t>
            </a:r>
            <a:br>
              <a:rPr lang="en-US" sz="3100" b="1" dirty="0"/>
            </a:br>
            <a:r>
              <a:rPr lang="en-US" sz="3100" b="1" dirty="0"/>
              <a:t>your rod and your staff,</a:t>
            </a:r>
            <a:br>
              <a:rPr lang="en-US" sz="3100" b="1" dirty="0"/>
            </a:br>
            <a:r>
              <a:rPr lang="en-US" sz="3100" b="1" dirty="0"/>
              <a:t>they comfort me.</a:t>
            </a:r>
            <a:r>
              <a:rPr lang="en-US" sz="2300" b="1" dirty="0"/>
              <a:t/>
            </a:r>
            <a:br>
              <a:rPr lang="en-US" sz="2300" b="1" dirty="0"/>
            </a:br>
            <a:r>
              <a:rPr lang="en-US" sz="2300" b="1" dirty="0"/>
              <a:t/>
            </a:r>
            <a:br>
              <a:rPr lang="en-US" sz="2300" b="1" dirty="0"/>
            </a:br>
            <a:endParaRPr lang="en-US" sz="23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en-US" sz="2000" b="1"/>
              <a:t>Psalm 23:4</a:t>
            </a:r>
            <a:endParaRPr lang="en-US" sz="20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B6262E4A-7478-49E9-9DDE-730BCE52BEBE}"/>
              </a:ext>
            </a:extLst>
          </p:cNvPr>
          <p:cNvSpPr txBox="1"/>
          <p:nvPr/>
        </p:nvSpPr>
        <p:spPr>
          <a:xfrm>
            <a:off x="477980" y="1213005"/>
            <a:ext cx="2646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/>
              <a:t>Memory Verse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41966291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142017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25 </a:t>
            </a:r>
            <a:r>
              <a:rPr lang="en-US" sz="3500" b="1" dirty="0"/>
              <a:t>“And now, </a:t>
            </a:r>
            <a:r>
              <a:rPr lang="en-US" sz="3500" b="1" cap="small" dirty="0"/>
              <a:t>Lord</a:t>
            </a:r>
            <a:r>
              <a:rPr lang="en-US" sz="3500" b="1" dirty="0"/>
              <a:t> God, keep forever the promise you have made concerning your servant and his house. Do as you promised, </a:t>
            </a:r>
            <a:r>
              <a:rPr lang="en-US" sz="3500" b="1" baseline="30000" dirty="0"/>
              <a:t>26 </a:t>
            </a:r>
            <a:r>
              <a:rPr lang="en-US" sz="3500" b="1" dirty="0"/>
              <a:t>so that your name will be great forever. Then people will say, ‘The </a:t>
            </a:r>
            <a:r>
              <a:rPr lang="en-US" sz="3500" b="1" cap="small" dirty="0"/>
              <a:t>Lord</a:t>
            </a:r>
            <a:r>
              <a:rPr lang="en-US" sz="3500" b="1" dirty="0"/>
              <a:t> Almighty is God over Israel!’ And the house of your servant David will be established in your sight.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9911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11927"/>
            <a:ext cx="7142017" cy="4265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27 </a:t>
            </a:r>
            <a:r>
              <a:rPr lang="en-US" sz="3500" b="1" dirty="0"/>
              <a:t>“</a:t>
            </a:r>
            <a:r>
              <a:rPr lang="en-US" sz="3500" b="1" cap="small" dirty="0"/>
              <a:t>Lord</a:t>
            </a:r>
            <a:r>
              <a:rPr lang="en-US" sz="3500" b="1" dirty="0"/>
              <a:t> Almighty, God of Israel, you have revealed this to your servant, saying, ‘I will build a house for you.’ So your servant has found courage to pray this prayer to you.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967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11927"/>
            <a:ext cx="7142017" cy="42650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28 </a:t>
            </a:r>
            <a:r>
              <a:rPr lang="en-US" sz="3500" b="1" dirty="0"/>
              <a:t>Sovereign </a:t>
            </a:r>
            <a:r>
              <a:rPr lang="en-US" sz="3500" b="1" cap="small" dirty="0"/>
              <a:t>Lord</a:t>
            </a:r>
            <a:r>
              <a:rPr lang="en-US" sz="3500" b="1" dirty="0"/>
              <a:t>, you are God! Your covenant is trustworthy, and you have promised these good things to your servant.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8514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932709"/>
            <a:ext cx="7142017" cy="4244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29 </a:t>
            </a:r>
            <a:r>
              <a:rPr lang="en-US" sz="3500" b="1" dirty="0"/>
              <a:t>Now be pleased to bless the house of your servant, that it may continue forever in your sight; for you, Sovereign </a:t>
            </a:r>
            <a:r>
              <a:rPr lang="en-US" sz="3500" b="1" cap="small" dirty="0"/>
              <a:t>Lord</a:t>
            </a:r>
            <a:r>
              <a:rPr lang="en-US" sz="3500" b="1" dirty="0"/>
              <a:t>, have spoken, and with your blessing the house of your servant will be blessed </a:t>
            </a:r>
            <a:r>
              <a:rPr lang="en-US" sz="3500" b="1"/>
              <a:t>forever.”</a:t>
            </a:r>
            <a:endParaRPr lang="en-US" sz="35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80217" y="744710"/>
            <a:ext cx="4675909" cy="611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548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99026"/>
            <a:ext cx="9144000" cy="2387600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sz="6700" b="1" dirty="0"/>
              <a:t>The Truth</a:t>
            </a:r>
            <a:r>
              <a:rPr lang="en-US" b="1" dirty="0"/>
              <a:t/>
            </a:r>
            <a:br>
              <a:rPr lang="en-US" b="1" dirty="0"/>
            </a:br>
            <a:r>
              <a:rPr lang="en-US" sz="4400" b="1" dirty="0"/>
              <a:t> </a:t>
            </a:r>
            <a:br>
              <a:rPr lang="en-US" sz="4400" b="1" dirty="0"/>
            </a:b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5300" b="1" dirty="0"/>
              <a:t>God blesses us</a:t>
            </a:r>
            <a:br>
              <a:rPr lang="en-US" sz="5300" b="1" dirty="0"/>
            </a:br>
            <a:r>
              <a:rPr lang="en-US" sz="5300" b="1" dirty="0"/>
              <a:t>when we seek to honor Him.</a:t>
            </a:r>
            <a:br>
              <a:rPr lang="en-US" sz="5300" b="1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4545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6751" y="1825625"/>
            <a:ext cx="558412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baseline="30000" dirty="0"/>
              <a:t>1</a:t>
            </a:r>
            <a:r>
              <a:rPr lang="en-US" sz="3500" b="1" dirty="0"/>
              <a:t>After the king was settled in his palace and the </a:t>
            </a:r>
            <a:r>
              <a:rPr lang="en-US" sz="3500" b="1" cap="small" dirty="0"/>
              <a:t>Lord</a:t>
            </a:r>
            <a:r>
              <a:rPr lang="en-US" sz="3500" b="1" dirty="0"/>
              <a:t> had given him rest from all his enemies around him, </a:t>
            </a:r>
            <a:r>
              <a:rPr lang="en-US" sz="3500" b="1" baseline="30000" dirty="0"/>
              <a:t>2 </a:t>
            </a:r>
            <a:r>
              <a:rPr lang="en-US" sz="3500" b="1" dirty="0"/>
              <a:t>he said to Nathan the prophet, “Here I am, living in a house of cedar, while the ark of God remains in a tent.”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578337" y="665018"/>
            <a:ext cx="1767821" cy="255674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7711" y="165161"/>
            <a:ext cx="1918960" cy="3221759"/>
          </a:xfrm>
          <a:prstGeom prst="rect">
            <a:avLst/>
          </a:prstGeom>
        </p:spPr>
      </p:pic>
      <p:pic>
        <p:nvPicPr>
          <p:cNvPr id="1026" name="Picture 2" descr="The Tabernacle. – Slide 1">
            <a:extLst>
              <a:ext uri="{FF2B5EF4-FFF2-40B4-BE49-F238E27FC236}">
                <a16:creationId xmlns:a16="http://schemas.microsoft.com/office/drawing/2014/main" xmlns="" id="{CDD991D4-2EBC-8684-C230-29E4A8C350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37711" y="4571487"/>
            <a:ext cx="2140634" cy="160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3C3EA1D1-9D88-9A72-0A02-08E52CD049E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2826" y="4706523"/>
            <a:ext cx="2817087" cy="133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105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1825625"/>
            <a:ext cx="324196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baseline="30000" dirty="0"/>
              <a:t>3 </a:t>
            </a:r>
            <a:r>
              <a:rPr lang="en-US" sz="3500" b="1" dirty="0"/>
              <a:t>Nathan replied to the king, “Whatever you have in mind, go ahead and do it, for the </a:t>
            </a:r>
            <a:r>
              <a:rPr lang="en-US" sz="3500" b="1" cap="small" dirty="0"/>
              <a:t>Lord</a:t>
            </a:r>
            <a:r>
              <a:rPr lang="en-US" sz="3500" b="1" dirty="0"/>
              <a:t> is with you.”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54869" y="0"/>
            <a:ext cx="4233333" cy="71073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805295" y="665018"/>
            <a:ext cx="4282046" cy="6192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875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8817" y="157162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1" y="2506662"/>
            <a:ext cx="72771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500" b="1" baseline="30000" dirty="0"/>
              <a:t>4 </a:t>
            </a:r>
            <a:r>
              <a:rPr lang="en-US" sz="3500" b="1" dirty="0"/>
              <a:t>But that night the word of the </a:t>
            </a:r>
            <a:r>
              <a:rPr lang="en-US" sz="3500" b="1" cap="small" dirty="0"/>
              <a:t>Lord</a:t>
            </a:r>
            <a:r>
              <a:rPr lang="en-US" sz="3500" b="1" dirty="0"/>
              <a:t> came to Nathan, saying:</a:t>
            </a:r>
          </a:p>
          <a:p>
            <a:pPr marL="0" indent="0">
              <a:buNone/>
            </a:pPr>
            <a:r>
              <a:rPr lang="en-US" sz="3500" b="1" baseline="30000" dirty="0"/>
              <a:t>5 </a:t>
            </a:r>
            <a:r>
              <a:rPr lang="en-US" sz="3500" b="1" dirty="0"/>
              <a:t>“Go and tell my servant David, ‘This is what the </a:t>
            </a:r>
            <a:r>
              <a:rPr lang="en-US" sz="3500" b="1" cap="small" dirty="0"/>
              <a:t>Lord</a:t>
            </a:r>
            <a:r>
              <a:rPr lang="en-US" sz="3500" b="1" dirty="0"/>
              <a:t> says: Are you the one to build me a house to dwell in? </a:t>
            </a:r>
          </a:p>
        </p:txBody>
      </p:sp>
    </p:spTree>
    <p:extLst>
      <p:ext uri="{BB962C8B-B14F-4D97-AF65-F5344CB8AC3E}">
        <p14:creationId xmlns:p14="http://schemas.microsoft.com/office/powerpoint/2010/main" val="1607364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29" y="-540327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652" y="778703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6 </a:t>
            </a:r>
            <a:r>
              <a:rPr lang="en-US" sz="3500" b="1" dirty="0"/>
              <a:t>I have not dwelt in a house from the day I brought the Israelites up out of Egypt to this day. I have been moving from place to place with a tent as my dwelling. </a:t>
            </a:r>
          </a:p>
          <a:p>
            <a:pPr marL="0" indent="0">
              <a:buNone/>
            </a:pPr>
            <a:r>
              <a:rPr lang="en-US" sz="3500" b="1" baseline="30000" dirty="0"/>
              <a:t>7 </a:t>
            </a:r>
            <a:r>
              <a:rPr lang="en-US" sz="3500" b="1" dirty="0"/>
              <a:t>Wherever I have moved with all the Israelites, did I ever say to any of their rulers whom I commanded to shepherd my people Israel,</a:t>
            </a:r>
          </a:p>
          <a:p>
            <a:pPr marL="0" indent="0">
              <a:buNone/>
            </a:pPr>
            <a:r>
              <a:rPr lang="en-US" sz="3500" b="1" dirty="0"/>
              <a:t> “Why have you not built me a house of cedar?”’</a:t>
            </a:r>
          </a:p>
          <a:p>
            <a:pPr marL="0" indent="0">
              <a:buNone/>
            </a:pPr>
            <a:endParaRPr lang="en-US" sz="3500" b="1" dirty="0"/>
          </a:p>
        </p:txBody>
      </p:sp>
    </p:spTree>
    <p:extLst>
      <p:ext uri="{BB962C8B-B14F-4D97-AF65-F5344CB8AC3E}">
        <p14:creationId xmlns:p14="http://schemas.microsoft.com/office/powerpoint/2010/main" val="1636807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8 </a:t>
            </a:r>
            <a:r>
              <a:rPr lang="en-US" sz="3500" b="1" dirty="0"/>
              <a:t>“Now then, tell my servant David, ‘This is what the </a:t>
            </a:r>
            <a:r>
              <a:rPr lang="en-US" sz="3500" b="1" cap="small" dirty="0"/>
              <a:t>Lord</a:t>
            </a:r>
            <a:r>
              <a:rPr lang="en-US" sz="3500" b="1" dirty="0"/>
              <a:t> Almighty says: I took you from the pasture, from tending the flock, and appointed you ruler over my people Israel.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C658F91-4B3C-AA02-8C1D-18EA128A87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8842" y="4499047"/>
            <a:ext cx="2143125" cy="2143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5D6B87B-6838-885D-46DA-0A726065F02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76119" y="4400647"/>
            <a:ext cx="1715627" cy="2339924"/>
          </a:xfrm>
          <a:prstGeom prst="rect">
            <a:avLst/>
          </a:prstGeo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xmlns="" id="{CF2C259C-B940-278A-7C5D-555E63AF53FC}"/>
              </a:ext>
            </a:extLst>
          </p:cNvPr>
          <p:cNvSpPr/>
          <p:nvPr/>
        </p:nvSpPr>
        <p:spPr>
          <a:xfrm>
            <a:off x="4240855" y="4884255"/>
            <a:ext cx="919394" cy="1001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0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6730" y="-561109"/>
            <a:ext cx="2649714" cy="200414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89850" y="0"/>
            <a:ext cx="4233333" cy="710738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72771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500" b="1" baseline="30000" dirty="0"/>
              <a:t>9 </a:t>
            </a:r>
            <a:r>
              <a:rPr lang="en-US" sz="3500" b="1" dirty="0"/>
              <a:t>I have been with you wherever you have gone, and I have cut off all your enemies from before you. Now I will make your name great, like the names of the greatest men on earth.</a:t>
            </a:r>
          </a:p>
          <a:p>
            <a:pPr marL="0" indent="0">
              <a:buNone/>
            </a:pPr>
            <a:r>
              <a:rPr lang="en-US" sz="3200" b="1" baseline="30000" dirty="0"/>
              <a:t>10 </a:t>
            </a:r>
            <a:r>
              <a:rPr lang="en-US" sz="3200" b="1" dirty="0"/>
              <a:t>And I will provide a place for my people Israel and will plant them so that they can have a home of their own and no longer be disturbed. </a:t>
            </a:r>
          </a:p>
          <a:p>
            <a:pPr marL="0" indent="0">
              <a:buNone/>
            </a:pPr>
            <a:r>
              <a:rPr lang="en-US" sz="35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1411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86</Words>
  <Application>Microsoft Office PowerPoint</Application>
  <PresentationFormat>Widescreen</PresentationFormat>
  <Paragraphs>34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God’s Promise to David  Dig Site 18  </vt:lpstr>
      <vt:lpstr> Even though I walk through the darkest valley,  I will fear no evil, for you are with me; your rod and your staff, they comfort me.  </vt:lpstr>
      <vt:lpstr>The Truth    God blesses us when we seek to honor Him.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Promise to David  Dig Site 18  </dc:title>
  <dc:creator>Joyce Kramer</dc:creator>
  <cp:lastModifiedBy>Ken Stoll</cp:lastModifiedBy>
  <cp:revision>9</cp:revision>
  <dcterms:created xsi:type="dcterms:W3CDTF">2017-01-17T14:14:29Z</dcterms:created>
  <dcterms:modified xsi:type="dcterms:W3CDTF">2023-01-05T02:26:11Z</dcterms:modified>
</cp:coreProperties>
</file>