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 id="2147484212" r:id="rId2"/>
    <p:sldMasterId id="2147484258" r:id="rId3"/>
    <p:sldMasterId id="2147484270" r:id="rId4"/>
    <p:sldMasterId id="2147484723" r:id="rId5"/>
    <p:sldMasterId id="2147484725" r:id="rId6"/>
  </p:sldMasterIdLst>
  <p:notesMasterIdLst>
    <p:notesMasterId r:id="rId62"/>
  </p:notesMasterIdLst>
  <p:sldIdLst>
    <p:sldId id="886" r:id="rId7"/>
    <p:sldId id="887" r:id="rId8"/>
    <p:sldId id="888" r:id="rId9"/>
    <p:sldId id="317" r:id="rId10"/>
    <p:sldId id="337" r:id="rId11"/>
    <p:sldId id="908" r:id="rId12"/>
    <p:sldId id="338" r:id="rId13"/>
    <p:sldId id="357" r:id="rId14"/>
    <p:sldId id="909" r:id="rId15"/>
    <p:sldId id="339" r:id="rId16"/>
    <p:sldId id="890" r:id="rId17"/>
    <p:sldId id="889" r:id="rId18"/>
    <p:sldId id="891" r:id="rId19"/>
    <p:sldId id="369" r:id="rId20"/>
    <p:sldId id="370" r:id="rId21"/>
    <p:sldId id="892" r:id="rId22"/>
    <p:sldId id="359" r:id="rId23"/>
    <p:sldId id="341" r:id="rId24"/>
    <p:sldId id="910" r:id="rId25"/>
    <p:sldId id="911" r:id="rId26"/>
    <p:sldId id="343" r:id="rId27"/>
    <p:sldId id="894" r:id="rId28"/>
    <p:sldId id="896" r:id="rId29"/>
    <p:sldId id="895" r:id="rId30"/>
    <p:sldId id="367" r:id="rId31"/>
    <p:sldId id="912" r:id="rId32"/>
    <p:sldId id="372" r:id="rId33"/>
    <p:sldId id="898" r:id="rId34"/>
    <p:sldId id="345" r:id="rId35"/>
    <p:sldId id="900" r:id="rId36"/>
    <p:sldId id="899" r:id="rId37"/>
    <p:sldId id="373" r:id="rId38"/>
    <p:sldId id="346" r:id="rId39"/>
    <p:sldId id="914" r:id="rId40"/>
    <p:sldId id="347" r:id="rId41"/>
    <p:sldId id="374" r:id="rId42"/>
    <p:sldId id="375" r:id="rId43"/>
    <p:sldId id="360" r:id="rId44"/>
    <p:sldId id="366" r:id="rId45"/>
    <p:sldId id="361" r:id="rId46"/>
    <p:sldId id="365" r:id="rId47"/>
    <p:sldId id="362" r:id="rId48"/>
    <p:sldId id="376" r:id="rId49"/>
    <p:sldId id="351" r:id="rId50"/>
    <p:sldId id="364" r:id="rId51"/>
    <p:sldId id="352" r:id="rId52"/>
    <p:sldId id="353" r:id="rId53"/>
    <p:sldId id="915" r:id="rId54"/>
    <p:sldId id="363" r:id="rId55"/>
    <p:sldId id="906" r:id="rId56"/>
    <p:sldId id="907" r:id="rId57"/>
    <p:sldId id="355" r:id="rId58"/>
    <p:sldId id="905" r:id="rId59"/>
    <p:sldId id="916" r:id="rId60"/>
    <p:sldId id="356"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CC7"/>
    <a:srgbClr val="8EC4BA"/>
    <a:srgbClr val="E2A899"/>
    <a:srgbClr val="E6BD87"/>
    <a:srgbClr val="00FC19"/>
    <a:srgbClr val="56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0" autoAdjust="0"/>
    <p:restoredTop sz="94660"/>
  </p:normalViewPr>
  <p:slideViewPr>
    <p:cSldViewPr>
      <p:cViewPr varScale="1">
        <p:scale>
          <a:sx n="110" d="100"/>
          <a:sy n="110" d="100"/>
        </p:scale>
        <p:origin x="17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2B601BF-5966-D520-2318-5FE6B6787C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6E4E2898-83C9-0726-D1F4-2C70F2970A6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BB6BE9A2-853D-4564-99CF-4662A587114E}" type="datetimeFigureOut">
              <a:rPr lang="en-US"/>
              <a:pPr>
                <a:defRPr/>
              </a:pPr>
              <a:t>1/15/2023</a:t>
            </a:fld>
            <a:endParaRPr lang="en-US"/>
          </a:p>
        </p:txBody>
      </p:sp>
      <p:sp>
        <p:nvSpPr>
          <p:cNvPr id="4" name="Slide Image Placeholder 3">
            <a:extLst>
              <a:ext uri="{FF2B5EF4-FFF2-40B4-BE49-F238E27FC236}">
                <a16:creationId xmlns:a16="http://schemas.microsoft.com/office/drawing/2014/main" xmlns="" id="{C3307695-6CCE-AADC-4153-08D9CE41143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F8FD18B-490B-1185-C92D-8603837DE33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FE788BB3-4197-F8F4-42B4-7CA78FC7BD2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D25DE104-3D74-EAF7-217D-8010CB58758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E38782A-E251-4CEE-B05A-F5D1C5A48286}" type="slidenum">
              <a:rPr lang="en-US" altLang="en-US"/>
              <a:pPr/>
              <a:t>‹#›</a:t>
            </a:fld>
            <a:endParaRPr lang="en-US" altLang="en-US"/>
          </a:p>
        </p:txBody>
      </p:sp>
    </p:spTree>
    <p:extLst>
      <p:ext uri="{BB962C8B-B14F-4D97-AF65-F5344CB8AC3E}">
        <p14:creationId xmlns:p14="http://schemas.microsoft.com/office/powerpoint/2010/main" val="2838235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A2459A-61CF-4693-AF28-82E0F3FB8C8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705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A2459A-61CF-4693-AF28-82E0F3FB8C8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466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A2459A-61CF-4693-AF28-82E0F3FB8C8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463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8782A-E251-4CEE-B05A-F5D1C5A48286}" type="slidenum">
              <a:rPr lang="en-US" altLang="en-US" smtClean="0"/>
              <a:pPr/>
              <a:t>39</a:t>
            </a:fld>
            <a:endParaRPr lang="en-US" altLang="en-US"/>
          </a:p>
        </p:txBody>
      </p:sp>
    </p:spTree>
    <p:extLst>
      <p:ext uri="{BB962C8B-B14F-4D97-AF65-F5344CB8AC3E}">
        <p14:creationId xmlns:p14="http://schemas.microsoft.com/office/powerpoint/2010/main" val="272399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8782A-E251-4CEE-B05A-F5D1C5A48286}" type="slidenum">
              <a:rPr lang="en-US" altLang="en-US" smtClean="0"/>
              <a:pPr/>
              <a:t>48</a:t>
            </a:fld>
            <a:endParaRPr lang="en-US" altLang="en-US"/>
          </a:p>
        </p:txBody>
      </p:sp>
    </p:spTree>
    <p:extLst>
      <p:ext uri="{BB962C8B-B14F-4D97-AF65-F5344CB8AC3E}">
        <p14:creationId xmlns:p14="http://schemas.microsoft.com/office/powerpoint/2010/main" val="152170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8782A-E251-4CEE-B05A-F5D1C5A48286}" type="slidenum">
              <a:rPr lang="en-US" altLang="en-US" smtClean="0"/>
              <a:pPr/>
              <a:t>49</a:t>
            </a:fld>
            <a:endParaRPr lang="en-US" altLang="en-US"/>
          </a:p>
        </p:txBody>
      </p:sp>
    </p:spTree>
    <p:extLst>
      <p:ext uri="{BB962C8B-B14F-4D97-AF65-F5344CB8AC3E}">
        <p14:creationId xmlns:p14="http://schemas.microsoft.com/office/powerpoint/2010/main" val="405573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06E33C64-3FC4-1D6F-44E6-C41182F870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C20E08A-EA58-DFC6-5A0F-468EF74EC0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ED4338D-220B-93FF-60A7-8A891B8F0F2A}"/>
              </a:ext>
            </a:extLst>
          </p:cNvPr>
          <p:cNvSpPr>
            <a:spLocks noGrp="1"/>
          </p:cNvSpPr>
          <p:nvPr>
            <p:ph type="sldNum" sz="quarter" idx="12"/>
          </p:nvPr>
        </p:nvSpPr>
        <p:spPr/>
        <p:txBody>
          <a:bodyPr/>
          <a:lstStyle>
            <a:lvl1pPr>
              <a:defRPr/>
            </a:lvl1pPr>
          </a:lstStyle>
          <a:p>
            <a:fld id="{CE6AD2C1-154A-432D-8E5B-5BCB442D22BC}" type="slidenum">
              <a:rPr lang="en-US" altLang="en-US"/>
              <a:pPr/>
              <a:t>‹#›</a:t>
            </a:fld>
            <a:endParaRPr lang="en-US" altLang="en-US"/>
          </a:p>
        </p:txBody>
      </p:sp>
    </p:spTree>
    <p:extLst>
      <p:ext uri="{BB962C8B-B14F-4D97-AF65-F5344CB8AC3E}">
        <p14:creationId xmlns:p14="http://schemas.microsoft.com/office/powerpoint/2010/main" val="268426809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7F1C67-FF89-FF69-CC3D-3BF3CDE6B2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9FFAA08-1F6C-76BD-F643-2491122E61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DA4C3BB-AB2C-7CD8-EF88-D7330E8EF740}"/>
              </a:ext>
            </a:extLst>
          </p:cNvPr>
          <p:cNvSpPr>
            <a:spLocks noGrp="1"/>
          </p:cNvSpPr>
          <p:nvPr>
            <p:ph type="sldNum" sz="quarter" idx="12"/>
          </p:nvPr>
        </p:nvSpPr>
        <p:spPr/>
        <p:txBody>
          <a:bodyPr/>
          <a:lstStyle>
            <a:lvl1pPr>
              <a:defRPr/>
            </a:lvl1pPr>
          </a:lstStyle>
          <a:p>
            <a:fld id="{88C273E3-D53A-4CC1-9B08-9F999BB01C89}" type="slidenum">
              <a:rPr lang="en-US" altLang="en-US"/>
              <a:pPr/>
              <a:t>‹#›</a:t>
            </a:fld>
            <a:endParaRPr lang="en-US" altLang="en-US"/>
          </a:p>
        </p:txBody>
      </p:sp>
    </p:spTree>
    <p:extLst>
      <p:ext uri="{BB962C8B-B14F-4D97-AF65-F5344CB8AC3E}">
        <p14:creationId xmlns:p14="http://schemas.microsoft.com/office/powerpoint/2010/main" val="156583237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9086B7-8354-3E67-4405-E94444132A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8409995-1795-9B0D-EC56-D32C4FD87C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BB03AD2-174E-328B-C410-B7FFFB5B53EF}"/>
              </a:ext>
            </a:extLst>
          </p:cNvPr>
          <p:cNvSpPr>
            <a:spLocks noGrp="1"/>
          </p:cNvSpPr>
          <p:nvPr>
            <p:ph type="sldNum" sz="quarter" idx="12"/>
          </p:nvPr>
        </p:nvSpPr>
        <p:spPr/>
        <p:txBody>
          <a:bodyPr/>
          <a:lstStyle>
            <a:lvl1pPr>
              <a:defRPr/>
            </a:lvl1pPr>
          </a:lstStyle>
          <a:p>
            <a:fld id="{F64263F7-0E24-4271-8429-DD2313D6DDF2}" type="slidenum">
              <a:rPr lang="en-US" altLang="en-US"/>
              <a:pPr/>
              <a:t>‹#›</a:t>
            </a:fld>
            <a:endParaRPr lang="en-US" altLang="en-US"/>
          </a:p>
        </p:txBody>
      </p:sp>
    </p:spTree>
    <p:extLst>
      <p:ext uri="{BB962C8B-B14F-4D97-AF65-F5344CB8AC3E}">
        <p14:creationId xmlns:p14="http://schemas.microsoft.com/office/powerpoint/2010/main" val="71461432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xmlns="" id="{D20D5CD5-3387-8A58-DA12-BEEA594BE715}"/>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xmlns="" id="{7DE1BDE8-CD98-7BC4-5D8F-4354B23679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xmlns="" id="{CA30192F-3891-985F-D939-4EDAF150DD9E}"/>
              </a:ext>
            </a:extLst>
          </p:cNvPr>
          <p:cNvSpPr>
            <a:spLocks noGrp="1"/>
          </p:cNvSpPr>
          <p:nvPr>
            <p:ph type="sldNum" sz="quarter" idx="12"/>
          </p:nvPr>
        </p:nvSpPr>
        <p:spPr/>
        <p:txBody>
          <a:bodyPr/>
          <a:lstStyle>
            <a:lvl1pPr>
              <a:defRPr/>
            </a:lvl1pPr>
          </a:lstStyle>
          <a:p>
            <a:fld id="{6A71C902-CBE1-42AD-ADD2-D7C9592150B6}" type="slidenum">
              <a:rPr lang="en-US" altLang="en-US"/>
              <a:pPr/>
              <a:t>‹#›</a:t>
            </a:fld>
            <a:endParaRPr lang="en-US" altLang="en-US"/>
          </a:p>
        </p:txBody>
      </p:sp>
    </p:spTree>
    <p:extLst>
      <p:ext uri="{BB962C8B-B14F-4D97-AF65-F5344CB8AC3E}">
        <p14:creationId xmlns:p14="http://schemas.microsoft.com/office/powerpoint/2010/main" val="94641318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5A3FE46B-1539-99CB-D6CB-5D4376B76ECA}"/>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E2557319-182D-022F-5513-107D592952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F6DC008D-B4DA-8C12-8276-4ADF8A30D3C6}"/>
              </a:ext>
            </a:extLst>
          </p:cNvPr>
          <p:cNvSpPr>
            <a:spLocks noGrp="1"/>
          </p:cNvSpPr>
          <p:nvPr>
            <p:ph type="sldNum" sz="quarter" idx="12"/>
          </p:nvPr>
        </p:nvSpPr>
        <p:spPr/>
        <p:txBody>
          <a:bodyPr/>
          <a:lstStyle>
            <a:lvl1pPr>
              <a:defRPr/>
            </a:lvl1pPr>
          </a:lstStyle>
          <a:p>
            <a:fld id="{B64896E4-1705-4F3B-ADAC-D57FEC42EE41}" type="slidenum">
              <a:rPr lang="en-US" altLang="en-US"/>
              <a:pPr/>
              <a:t>‹#›</a:t>
            </a:fld>
            <a:endParaRPr lang="en-US" altLang="en-US"/>
          </a:p>
        </p:txBody>
      </p:sp>
    </p:spTree>
    <p:extLst>
      <p:ext uri="{BB962C8B-B14F-4D97-AF65-F5344CB8AC3E}">
        <p14:creationId xmlns:p14="http://schemas.microsoft.com/office/powerpoint/2010/main" val="172286969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xmlns="" id="{1CC26092-9FEA-DA7B-8D21-9E21AE0C3A2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2A1D743-899F-EA16-88CA-0A426CF8AB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938F877-AFE6-E7CA-4ACF-95CFCEB964A1}"/>
              </a:ext>
            </a:extLst>
          </p:cNvPr>
          <p:cNvSpPr>
            <a:spLocks noGrp="1"/>
          </p:cNvSpPr>
          <p:nvPr>
            <p:ph type="sldNum" sz="quarter" idx="12"/>
          </p:nvPr>
        </p:nvSpPr>
        <p:spPr/>
        <p:txBody>
          <a:bodyPr/>
          <a:lstStyle>
            <a:lvl1pPr>
              <a:defRPr/>
            </a:lvl1pPr>
          </a:lstStyle>
          <a:p>
            <a:fld id="{295CEEA1-F9B7-4B25-8E66-6AC3D6E8A9F0}" type="slidenum">
              <a:rPr lang="en-US" altLang="en-US"/>
              <a:pPr/>
              <a:t>‹#›</a:t>
            </a:fld>
            <a:endParaRPr lang="en-US" altLang="en-US"/>
          </a:p>
        </p:txBody>
      </p:sp>
    </p:spTree>
    <p:extLst>
      <p:ext uri="{BB962C8B-B14F-4D97-AF65-F5344CB8AC3E}">
        <p14:creationId xmlns:p14="http://schemas.microsoft.com/office/powerpoint/2010/main" val="3824566176"/>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E7FC47CA-5404-B339-C7C9-A57E2764EB7C}"/>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61784E62-3672-7E89-AE38-E040DBD402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F8ECE1C1-634C-4F0C-17DC-465FF0697859}"/>
              </a:ext>
            </a:extLst>
          </p:cNvPr>
          <p:cNvSpPr>
            <a:spLocks noGrp="1"/>
          </p:cNvSpPr>
          <p:nvPr>
            <p:ph type="sldNum" sz="quarter" idx="12"/>
          </p:nvPr>
        </p:nvSpPr>
        <p:spPr/>
        <p:txBody>
          <a:bodyPr/>
          <a:lstStyle>
            <a:lvl1pPr>
              <a:defRPr/>
            </a:lvl1pPr>
          </a:lstStyle>
          <a:p>
            <a:fld id="{0534A561-15BB-4B01-A089-889221FAD5A3}" type="slidenum">
              <a:rPr lang="en-US" altLang="en-US"/>
              <a:pPr/>
              <a:t>‹#›</a:t>
            </a:fld>
            <a:endParaRPr lang="en-US" altLang="en-US"/>
          </a:p>
        </p:txBody>
      </p:sp>
    </p:spTree>
    <p:extLst>
      <p:ext uri="{BB962C8B-B14F-4D97-AF65-F5344CB8AC3E}">
        <p14:creationId xmlns:p14="http://schemas.microsoft.com/office/powerpoint/2010/main" val="995114442"/>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xmlns="" id="{28FF892F-82F2-10D4-5FDB-747936185EE0}"/>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xmlns="" id="{3DDE664D-971A-B36C-0780-596A728E6F5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xmlns="" id="{E1838CD8-F409-D0C7-4872-B336A60B7816}"/>
              </a:ext>
            </a:extLst>
          </p:cNvPr>
          <p:cNvSpPr>
            <a:spLocks noGrp="1"/>
          </p:cNvSpPr>
          <p:nvPr>
            <p:ph type="sldNum" sz="quarter" idx="12"/>
          </p:nvPr>
        </p:nvSpPr>
        <p:spPr/>
        <p:txBody>
          <a:bodyPr/>
          <a:lstStyle>
            <a:lvl1pPr>
              <a:defRPr/>
            </a:lvl1pPr>
          </a:lstStyle>
          <a:p>
            <a:fld id="{7D11F717-06E6-4EC7-82C0-9E1FC727BB9E}" type="slidenum">
              <a:rPr lang="en-US" altLang="en-US"/>
              <a:pPr/>
              <a:t>‹#›</a:t>
            </a:fld>
            <a:endParaRPr lang="en-US" altLang="en-US"/>
          </a:p>
        </p:txBody>
      </p:sp>
    </p:spTree>
    <p:extLst>
      <p:ext uri="{BB962C8B-B14F-4D97-AF65-F5344CB8AC3E}">
        <p14:creationId xmlns:p14="http://schemas.microsoft.com/office/powerpoint/2010/main" val="488064981"/>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xmlns="" id="{9E6B4C6B-C98D-6E8B-DB95-FAB0EE928B44}"/>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xmlns="" id="{CB46786F-DA5E-0232-D32E-55B762D5CF4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xmlns="" id="{A195DA96-7AD9-0DA0-CBB2-20383A54CB95}"/>
              </a:ext>
            </a:extLst>
          </p:cNvPr>
          <p:cNvSpPr>
            <a:spLocks noGrp="1"/>
          </p:cNvSpPr>
          <p:nvPr>
            <p:ph type="sldNum" sz="quarter" idx="12"/>
          </p:nvPr>
        </p:nvSpPr>
        <p:spPr/>
        <p:txBody>
          <a:bodyPr/>
          <a:lstStyle>
            <a:lvl1pPr>
              <a:defRPr/>
            </a:lvl1pPr>
          </a:lstStyle>
          <a:p>
            <a:fld id="{08D48E1B-B680-41D4-B24C-F492B3E85938}" type="slidenum">
              <a:rPr lang="en-US" altLang="en-US"/>
              <a:pPr/>
              <a:t>‹#›</a:t>
            </a:fld>
            <a:endParaRPr lang="en-US" altLang="en-US"/>
          </a:p>
        </p:txBody>
      </p:sp>
    </p:spTree>
    <p:extLst>
      <p:ext uri="{BB962C8B-B14F-4D97-AF65-F5344CB8AC3E}">
        <p14:creationId xmlns:p14="http://schemas.microsoft.com/office/powerpoint/2010/main" val="199754097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xmlns="" id="{8C5DE263-07B8-A7D7-5F8E-ED1FEE8A9960}"/>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xmlns="" id="{B9F0F510-557E-89DF-ABCF-65F499ACE8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xmlns="" id="{F3A98780-2621-C6CE-0B75-842AEF24FA34}"/>
              </a:ext>
            </a:extLst>
          </p:cNvPr>
          <p:cNvSpPr>
            <a:spLocks noGrp="1"/>
          </p:cNvSpPr>
          <p:nvPr>
            <p:ph type="sldNum" sz="quarter" idx="12"/>
          </p:nvPr>
        </p:nvSpPr>
        <p:spPr/>
        <p:txBody>
          <a:bodyPr/>
          <a:lstStyle>
            <a:lvl1pPr>
              <a:defRPr/>
            </a:lvl1pPr>
          </a:lstStyle>
          <a:p>
            <a:fld id="{1C79E4F5-302C-448C-B26E-8B3AFEE71681}" type="slidenum">
              <a:rPr lang="en-US" altLang="en-US"/>
              <a:pPr/>
              <a:t>‹#›</a:t>
            </a:fld>
            <a:endParaRPr lang="en-US" altLang="en-US"/>
          </a:p>
        </p:txBody>
      </p:sp>
    </p:spTree>
    <p:extLst>
      <p:ext uri="{BB962C8B-B14F-4D97-AF65-F5344CB8AC3E}">
        <p14:creationId xmlns:p14="http://schemas.microsoft.com/office/powerpoint/2010/main" val="33643918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28658BED-A652-109C-5FDF-97F80111E261}"/>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3E70A598-6BF7-0AB5-3C40-ACD0FB2EB2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F5C3FA0C-2AF0-52E5-0E9A-90B36DF6BB2C}"/>
              </a:ext>
            </a:extLst>
          </p:cNvPr>
          <p:cNvSpPr>
            <a:spLocks noGrp="1"/>
          </p:cNvSpPr>
          <p:nvPr>
            <p:ph type="sldNum" sz="quarter" idx="12"/>
          </p:nvPr>
        </p:nvSpPr>
        <p:spPr/>
        <p:txBody>
          <a:bodyPr/>
          <a:lstStyle>
            <a:lvl1pPr>
              <a:defRPr/>
            </a:lvl1pPr>
          </a:lstStyle>
          <a:p>
            <a:fld id="{9A97F7E7-89C6-454A-A07B-CDCB1FC63597}" type="slidenum">
              <a:rPr lang="en-US" altLang="en-US"/>
              <a:pPr/>
              <a:t>‹#›</a:t>
            </a:fld>
            <a:endParaRPr lang="en-US" altLang="en-US"/>
          </a:p>
        </p:txBody>
      </p:sp>
    </p:spTree>
    <p:extLst>
      <p:ext uri="{BB962C8B-B14F-4D97-AF65-F5344CB8AC3E}">
        <p14:creationId xmlns:p14="http://schemas.microsoft.com/office/powerpoint/2010/main" val="343075718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E79FB2-E564-5648-F68E-4DA843E7662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9689C3C-D960-AF66-DDAE-3F329DDADC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5811E2C-D3E7-767E-2314-C7B54ACC8366}"/>
              </a:ext>
            </a:extLst>
          </p:cNvPr>
          <p:cNvSpPr>
            <a:spLocks noGrp="1"/>
          </p:cNvSpPr>
          <p:nvPr>
            <p:ph type="sldNum" sz="quarter" idx="12"/>
          </p:nvPr>
        </p:nvSpPr>
        <p:spPr/>
        <p:txBody>
          <a:bodyPr/>
          <a:lstStyle>
            <a:lvl1pPr>
              <a:defRPr/>
            </a:lvl1pPr>
          </a:lstStyle>
          <a:p>
            <a:fld id="{2F037C76-C6CC-4B83-BA3F-D0459A31004D}" type="slidenum">
              <a:rPr lang="en-US" altLang="en-US"/>
              <a:pPr/>
              <a:t>‹#›</a:t>
            </a:fld>
            <a:endParaRPr lang="en-US" altLang="en-US"/>
          </a:p>
        </p:txBody>
      </p:sp>
    </p:spTree>
    <p:extLst>
      <p:ext uri="{BB962C8B-B14F-4D97-AF65-F5344CB8AC3E}">
        <p14:creationId xmlns:p14="http://schemas.microsoft.com/office/powerpoint/2010/main" val="256873018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xmlns="" id="{80E3ADC1-4887-B0AD-7093-3B2D3D3027DE}"/>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1A2E4D2E-A0B5-7B2B-F285-8AB5D41265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0CA7918F-E0ED-BC52-E7C6-6E27ED8D3CA7}"/>
              </a:ext>
            </a:extLst>
          </p:cNvPr>
          <p:cNvSpPr>
            <a:spLocks noGrp="1"/>
          </p:cNvSpPr>
          <p:nvPr>
            <p:ph type="sldNum" sz="quarter" idx="12"/>
          </p:nvPr>
        </p:nvSpPr>
        <p:spPr/>
        <p:txBody>
          <a:bodyPr/>
          <a:lstStyle>
            <a:lvl1pPr>
              <a:defRPr/>
            </a:lvl1pPr>
          </a:lstStyle>
          <a:p>
            <a:fld id="{49799C7A-0E9B-42B4-BFE7-EC2E58F7E3F4}" type="slidenum">
              <a:rPr lang="en-US" altLang="en-US"/>
              <a:pPr/>
              <a:t>‹#›</a:t>
            </a:fld>
            <a:endParaRPr lang="en-US" altLang="en-US"/>
          </a:p>
        </p:txBody>
      </p:sp>
    </p:spTree>
    <p:extLst>
      <p:ext uri="{BB962C8B-B14F-4D97-AF65-F5344CB8AC3E}">
        <p14:creationId xmlns:p14="http://schemas.microsoft.com/office/powerpoint/2010/main" val="3327975577"/>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97FF9E62-FC06-1144-4CB6-532AF8ECEF0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E0AB753F-BF81-2752-A682-AAC2573F7F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B0B7FCD8-622E-3803-168B-2EBC26E16EC8}"/>
              </a:ext>
            </a:extLst>
          </p:cNvPr>
          <p:cNvSpPr>
            <a:spLocks noGrp="1"/>
          </p:cNvSpPr>
          <p:nvPr>
            <p:ph type="sldNum" sz="quarter" idx="12"/>
          </p:nvPr>
        </p:nvSpPr>
        <p:spPr/>
        <p:txBody>
          <a:bodyPr/>
          <a:lstStyle>
            <a:lvl1pPr>
              <a:defRPr/>
            </a:lvl1pPr>
          </a:lstStyle>
          <a:p>
            <a:fld id="{DB78E944-4788-40D0-A553-F7BB8FBA8D8B}" type="slidenum">
              <a:rPr lang="en-US" altLang="en-US"/>
              <a:pPr/>
              <a:t>‹#›</a:t>
            </a:fld>
            <a:endParaRPr lang="en-US" altLang="en-US"/>
          </a:p>
        </p:txBody>
      </p:sp>
    </p:spTree>
    <p:extLst>
      <p:ext uri="{BB962C8B-B14F-4D97-AF65-F5344CB8AC3E}">
        <p14:creationId xmlns:p14="http://schemas.microsoft.com/office/powerpoint/2010/main" val="267584146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13DD3FA6-3119-5A75-DBC6-F280A2217DE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4F2E5BC0-5D5F-83C8-B460-36FB73972F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DE85970E-19A6-EFF3-ADC8-C3A3812D5280}"/>
              </a:ext>
            </a:extLst>
          </p:cNvPr>
          <p:cNvSpPr>
            <a:spLocks noGrp="1"/>
          </p:cNvSpPr>
          <p:nvPr>
            <p:ph type="sldNum" sz="quarter" idx="12"/>
          </p:nvPr>
        </p:nvSpPr>
        <p:spPr/>
        <p:txBody>
          <a:bodyPr/>
          <a:lstStyle>
            <a:lvl1pPr>
              <a:defRPr/>
            </a:lvl1pPr>
          </a:lstStyle>
          <a:p>
            <a:fld id="{C05DEE74-63AA-401C-84BC-3DF04230F8D4}" type="slidenum">
              <a:rPr lang="en-US" altLang="en-US"/>
              <a:pPr/>
              <a:t>‹#›</a:t>
            </a:fld>
            <a:endParaRPr lang="en-US" altLang="en-US"/>
          </a:p>
        </p:txBody>
      </p:sp>
    </p:spTree>
    <p:extLst>
      <p:ext uri="{BB962C8B-B14F-4D97-AF65-F5344CB8AC3E}">
        <p14:creationId xmlns:p14="http://schemas.microsoft.com/office/powerpoint/2010/main" val="102731035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84172B4-E0D0-1BF4-4051-E7635271DB29}"/>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a:extLst>
              <a:ext uri="{FF2B5EF4-FFF2-40B4-BE49-F238E27FC236}">
                <a16:creationId xmlns:a16="http://schemas.microsoft.com/office/drawing/2014/main" xmlns="" id="{C6BC6A40-18B1-9AAE-B2C5-1A796A173A3C}"/>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Rectangle 3">
            <a:extLst>
              <a:ext uri="{FF2B5EF4-FFF2-40B4-BE49-F238E27FC236}">
                <a16:creationId xmlns:a16="http://schemas.microsoft.com/office/drawing/2014/main" xmlns="" id="{8A45C484-E957-CB08-0981-F1D8A47BB96D}"/>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xmlns="" id="{8620016F-7BD0-B185-C22B-4E40E1FC2C8B}"/>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xmlns="" id="{592D69F9-EE6F-543F-4BC9-286CEDD37947}"/>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xmlns="" id="{7ADDC129-DAC9-250B-EE73-4BB2643AAF25}"/>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xmlns="" id="{7F20D51C-6FC3-60CB-3B43-CA630CB0C557}"/>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AD5C02C1-5352-1ACD-D838-A1B45618E854}"/>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xmlns="" id="{5F744B52-82AE-43AC-E6B0-1C26F3C8C221}"/>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7">
            <a:extLst>
              <a:ext uri="{FF2B5EF4-FFF2-40B4-BE49-F238E27FC236}">
                <a16:creationId xmlns:a16="http://schemas.microsoft.com/office/drawing/2014/main" xmlns="" id="{B0588C2A-1A6E-7245-BAE4-C1A7EBF116E6}"/>
              </a:ext>
            </a:extLst>
          </p:cNvPr>
          <p:cNvSpPr>
            <a:spLocks noGrp="1"/>
          </p:cNvSpPr>
          <p:nvPr>
            <p:ph type="dt" sz="half" idx="10"/>
          </p:nvPr>
        </p:nvSpPr>
        <p:spPr/>
        <p:txBody>
          <a:bodyPr/>
          <a:lstStyle>
            <a:lvl1pPr>
              <a:defRPr/>
            </a:lvl1pPr>
            <a:extLst/>
          </a:lstStyle>
          <a:p>
            <a:pPr>
              <a:defRPr/>
            </a:pPr>
            <a:endParaRPr lang="en-US"/>
          </a:p>
        </p:txBody>
      </p:sp>
      <p:sp>
        <p:nvSpPr>
          <p:cNvPr id="14" name="Footer Placeholder 16">
            <a:extLst>
              <a:ext uri="{FF2B5EF4-FFF2-40B4-BE49-F238E27FC236}">
                <a16:creationId xmlns:a16="http://schemas.microsoft.com/office/drawing/2014/main" xmlns="" id="{0F0317FA-9AB7-973C-25A4-339A86E3A098}"/>
              </a:ext>
            </a:extLst>
          </p:cNvPr>
          <p:cNvSpPr>
            <a:spLocks noGrp="1"/>
          </p:cNvSpPr>
          <p:nvPr>
            <p:ph type="ftr" sz="quarter" idx="11"/>
          </p:nvPr>
        </p:nvSpPr>
        <p:spPr/>
        <p:txBody>
          <a:bodyPr/>
          <a:lstStyle>
            <a:lvl1pPr>
              <a:defRPr/>
            </a:lvl1pPr>
            <a:extLst/>
          </a:lstStyle>
          <a:p>
            <a:pPr>
              <a:defRPr/>
            </a:pPr>
            <a:endParaRPr lang="en-US"/>
          </a:p>
        </p:txBody>
      </p:sp>
      <p:sp>
        <p:nvSpPr>
          <p:cNvPr id="15" name="Slide Number Placeholder 28">
            <a:extLst>
              <a:ext uri="{FF2B5EF4-FFF2-40B4-BE49-F238E27FC236}">
                <a16:creationId xmlns:a16="http://schemas.microsoft.com/office/drawing/2014/main" xmlns="" id="{4EB3D47B-502F-7FA7-4C71-66B0AF9BC490}"/>
              </a:ext>
            </a:extLst>
          </p:cNvPr>
          <p:cNvSpPr>
            <a:spLocks noGrp="1"/>
          </p:cNvSpPr>
          <p:nvPr>
            <p:ph type="sldNum" sz="quarter" idx="12"/>
          </p:nvPr>
        </p:nvSpPr>
        <p:spPr/>
        <p:txBody>
          <a:bodyPr/>
          <a:lstStyle>
            <a:lvl1pPr>
              <a:defRPr/>
            </a:lvl1pPr>
          </a:lstStyle>
          <a:p>
            <a:fld id="{DB6918AE-B7B6-4AAE-A8F6-9ECC9C819756}" type="slidenum">
              <a:rPr lang="en-US" altLang="en-US"/>
              <a:pPr/>
              <a:t>‹#›</a:t>
            </a:fld>
            <a:endParaRPr lang="en-US" altLang="en-US"/>
          </a:p>
        </p:txBody>
      </p:sp>
    </p:spTree>
    <p:extLst>
      <p:ext uri="{BB962C8B-B14F-4D97-AF65-F5344CB8AC3E}">
        <p14:creationId xmlns:p14="http://schemas.microsoft.com/office/powerpoint/2010/main" val="239415326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A9AE2FA4-9047-D0AA-324D-914A22BC7524}"/>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EE749C28-2C9A-77FC-EAE9-000A3972AC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51A06166-C170-C1F8-FC84-1D6B551856A1}"/>
              </a:ext>
            </a:extLst>
          </p:cNvPr>
          <p:cNvSpPr>
            <a:spLocks noGrp="1"/>
          </p:cNvSpPr>
          <p:nvPr>
            <p:ph type="sldNum" sz="quarter" idx="12"/>
          </p:nvPr>
        </p:nvSpPr>
        <p:spPr/>
        <p:txBody>
          <a:bodyPr/>
          <a:lstStyle>
            <a:lvl1pPr>
              <a:defRPr/>
            </a:lvl1pPr>
          </a:lstStyle>
          <a:p>
            <a:fld id="{2B5B76A3-9B3E-4F1A-BEFA-16B9C6306EEE}" type="slidenum">
              <a:rPr lang="en-US" altLang="en-US"/>
              <a:pPr/>
              <a:t>‹#›</a:t>
            </a:fld>
            <a:endParaRPr lang="en-US" altLang="en-US"/>
          </a:p>
        </p:txBody>
      </p:sp>
    </p:spTree>
    <p:extLst>
      <p:ext uri="{BB962C8B-B14F-4D97-AF65-F5344CB8AC3E}">
        <p14:creationId xmlns:p14="http://schemas.microsoft.com/office/powerpoint/2010/main" val="1942550357"/>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xmlns="" id="{811906FA-4022-ACC9-71D5-350B94F086D5}"/>
              </a:ext>
            </a:extLst>
          </p:cNvPr>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a:extLst>
              <a:ext uri="{FF2B5EF4-FFF2-40B4-BE49-F238E27FC236}">
                <a16:creationId xmlns:a16="http://schemas.microsoft.com/office/drawing/2014/main" xmlns="" id="{18BBF077-E85E-04A9-1613-CF84D722874F}"/>
              </a:ext>
            </a:extLst>
          </p:cNvPr>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19">
            <a:extLst>
              <a:ext uri="{FF2B5EF4-FFF2-40B4-BE49-F238E27FC236}">
                <a16:creationId xmlns:a16="http://schemas.microsoft.com/office/drawing/2014/main" xmlns="" id="{9DA5954E-32C7-F94E-2016-294881F5C390}"/>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7" name="Freeform 20">
            <a:extLst>
              <a:ext uri="{FF2B5EF4-FFF2-40B4-BE49-F238E27FC236}">
                <a16:creationId xmlns:a16="http://schemas.microsoft.com/office/drawing/2014/main" xmlns="" id="{A9EC7AC2-2FFC-87FC-535C-952C7EB8BB69}"/>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8" name="Freeform 23">
            <a:extLst>
              <a:ext uri="{FF2B5EF4-FFF2-40B4-BE49-F238E27FC236}">
                <a16:creationId xmlns:a16="http://schemas.microsoft.com/office/drawing/2014/main" xmlns="" id="{4FC65FBF-7A07-AAE1-87DF-451EA95A94CB}"/>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 name="Freeform 24">
            <a:extLst>
              <a:ext uri="{FF2B5EF4-FFF2-40B4-BE49-F238E27FC236}">
                <a16:creationId xmlns:a16="http://schemas.microsoft.com/office/drawing/2014/main" xmlns="" id="{3231A390-7F62-FAAF-801D-81E521E1B0C8}"/>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 name="Freeform 25">
            <a:extLst>
              <a:ext uri="{FF2B5EF4-FFF2-40B4-BE49-F238E27FC236}">
                <a16:creationId xmlns:a16="http://schemas.microsoft.com/office/drawing/2014/main" xmlns="" id="{A0BECA2E-2E09-33AC-7684-B096A45BB18C}"/>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1" name="Freeform 26">
            <a:extLst>
              <a:ext uri="{FF2B5EF4-FFF2-40B4-BE49-F238E27FC236}">
                <a16:creationId xmlns:a16="http://schemas.microsoft.com/office/drawing/2014/main" xmlns="" id="{D63524CC-D592-7459-2419-35DDB674110D}"/>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2" name="Freeform 27">
            <a:extLst>
              <a:ext uri="{FF2B5EF4-FFF2-40B4-BE49-F238E27FC236}">
                <a16:creationId xmlns:a16="http://schemas.microsoft.com/office/drawing/2014/main" xmlns="" id="{49186BA2-0B34-DB78-AC60-26DAA6E9CC30}"/>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 name="Freeform 28">
            <a:extLst>
              <a:ext uri="{FF2B5EF4-FFF2-40B4-BE49-F238E27FC236}">
                <a16:creationId xmlns:a16="http://schemas.microsoft.com/office/drawing/2014/main" xmlns="" id="{168E87F8-9D4F-9EE4-82A9-98B979466D55}"/>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 name="Freeform 29">
            <a:extLst>
              <a:ext uri="{FF2B5EF4-FFF2-40B4-BE49-F238E27FC236}">
                <a16:creationId xmlns:a16="http://schemas.microsoft.com/office/drawing/2014/main" xmlns="" id="{CD178615-CDDA-9527-0389-F92C4B3D0C91}"/>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5" name="Freeform 30">
            <a:extLst>
              <a:ext uri="{FF2B5EF4-FFF2-40B4-BE49-F238E27FC236}">
                <a16:creationId xmlns:a16="http://schemas.microsoft.com/office/drawing/2014/main" xmlns="" id="{D0ADDC5D-E9F0-4FD1-1377-7CB715BB0AF5}"/>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6" name="Freeform 31">
            <a:extLst>
              <a:ext uri="{FF2B5EF4-FFF2-40B4-BE49-F238E27FC236}">
                <a16:creationId xmlns:a16="http://schemas.microsoft.com/office/drawing/2014/main" xmlns="" id="{87BFBC21-7927-A4E0-2C3D-165377A1800F}"/>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7" name="Freeform 32">
            <a:extLst>
              <a:ext uri="{FF2B5EF4-FFF2-40B4-BE49-F238E27FC236}">
                <a16:creationId xmlns:a16="http://schemas.microsoft.com/office/drawing/2014/main" xmlns="" id="{666FECA7-F388-515A-D815-4BD1052A7242}"/>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8" name="Freeform 33">
            <a:extLst>
              <a:ext uri="{FF2B5EF4-FFF2-40B4-BE49-F238E27FC236}">
                <a16:creationId xmlns:a16="http://schemas.microsoft.com/office/drawing/2014/main" xmlns="" id="{08CACE37-9DBA-0A93-538A-BC044B0D146E}"/>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9" name="Rectangle 18">
            <a:extLst>
              <a:ext uri="{FF2B5EF4-FFF2-40B4-BE49-F238E27FC236}">
                <a16:creationId xmlns:a16="http://schemas.microsoft.com/office/drawing/2014/main" xmlns="" id="{61C907CB-D624-CEC3-7F3D-08B0208BF911}"/>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a:extLst>
              <a:ext uri="{FF2B5EF4-FFF2-40B4-BE49-F238E27FC236}">
                <a16:creationId xmlns:a16="http://schemas.microsoft.com/office/drawing/2014/main" xmlns="" id="{9A241F2F-590C-5753-B7D8-5D47B0EBC2B9}"/>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a:extLst>
              <a:ext uri="{FF2B5EF4-FFF2-40B4-BE49-F238E27FC236}">
                <a16:creationId xmlns:a16="http://schemas.microsoft.com/office/drawing/2014/main" xmlns="" id="{3A502C65-42F5-8B7D-6394-73A08BE5DEE4}"/>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a:extLst>
              <a:ext uri="{FF2B5EF4-FFF2-40B4-BE49-F238E27FC236}">
                <a16:creationId xmlns:a16="http://schemas.microsoft.com/office/drawing/2014/main" xmlns="" id="{FDBF44B2-1031-ABE7-1343-BF966F4141FB}"/>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xmlns="" id="{E70E3A85-E764-20EF-4AE1-1B91ED3D5419}"/>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a:extLst>
              <a:ext uri="{FF2B5EF4-FFF2-40B4-BE49-F238E27FC236}">
                <a16:creationId xmlns:a16="http://schemas.microsoft.com/office/drawing/2014/main" xmlns="" id="{12D7AE76-69BC-4B96-593B-8C75B88C8C56}"/>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xmlns="" id="{3AD5EC2E-55B7-7C6C-C02D-6787FE020BE0}"/>
              </a:ext>
            </a:extLst>
          </p:cNvPr>
          <p:cNvSpPr>
            <a:spLocks noGrp="1"/>
          </p:cNvSpPr>
          <p:nvPr>
            <p:ph type="dt" sz="half" idx="10"/>
          </p:nvPr>
        </p:nvSpPr>
        <p:spPr/>
        <p:txBody>
          <a:bodyPr/>
          <a:lstStyle>
            <a:lvl1pPr>
              <a:defRPr/>
            </a:lvl1pPr>
            <a:extLst/>
          </a:lstStyle>
          <a:p>
            <a:pPr>
              <a:defRPr/>
            </a:pPr>
            <a:endParaRPr lang="en-US"/>
          </a:p>
        </p:txBody>
      </p:sp>
      <p:sp>
        <p:nvSpPr>
          <p:cNvPr id="26" name="Footer Placeholder 4">
            <a:extLst>
              <a:ext uri="{FF2B5EF4-FFF2-40B4-BE49-F238E27FC236}">
                <a16:creationId xmlns:a16="http://schemas.microsoft.com/office/drawing/2014/main" xmlns="" id="{C9999251-11AA-0436-A42D-803798736301}"/>
              </a:ext>
            </a:extLst>
          </p:cNvPr>
          <p:cNvSpPr>
            <a:spLocks noGrp="1"/>
          </p:cNvSpPr>
          <p:nvPr>
            <p:ph type="ftr" sz="quarter" idx="11"/>
          </p:nvPr>
        </p:nvSpPr>
        <p:spPr/>
        <p:txBody>
          <a:bodyPr/>
          <a:lstStyle>
            <a:lvl1pPr>
              <a:defRPr/>
            </a:lvl1pPr>
            <a:extLst/>
          </a:lstStyle>
          <a:p>
            <a:pPr>
              <a:defRPr/>
            </a:pPr>
            <a:endParaRPr lang="en-US"/>
          </a:p>
        </p:txBody>
      </p:sp>
      <p:sp>
        <p:nvSpPr>
          <p:cNvPr id="27" name="Slide Number Placeholder 5">
            <a:extLst>
              <a:ext uri="{FF2B5EF4-FFF2-40B4-BE49-F238E27FC236}">
                <a16:creationId xmlns:a16="http://schemas.microsoft.com/office/drawing/2014/main" xmlns="" id="{B6543813-AF3C-85D7-396E-10D7E5DEA47C}"/>
              </a:ext>
            </a:extLst>
          </p:cNvPr>
          <p:cNvSpPr>
            <a:spLocks noGrp="1"/>
          </p:cNvSpPr>
          <p:nvPr>
            <p:ph type="sldNum" sz="quarter" idx="12"/>
          </p:nvPr>
        </p:nvSpPr>
        <p:spPr/>
        <p:txBody>
          <a:bodyPr/>
          <a:lstStyle>
            <a:lvl1pPr>
              <a:defRPr/>
            </a:lvl1pPr>
          </a:lstStyle>
          <a:p>
            <a:fld id="{7AE71882-5CF1-4A99-8C16-7B000EC2583D}" type="slidenum">
              <a:rPr lang="en-US" altLang="en-US"/>
              <a:pPr/>
              <a:t>‹#›</a:t>
            </a:fld>
            <a:endParaRPr lang="en-US" altLang="en-US"/>
          </a:p>
        </p:txBody>
      </p:sp>
    </p:spTree>
    <p:extLst>
      <p:ext uri="{BB962C8B-B14F-4D97-AF65-F5344CB8AC3E}">
        <p14:creationId xmlns:p14="http://schemas.microsoft.com/office/powerpoint/2010/main" val="229376629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1957345-A989-96F8-798F-3B237BF43354}"/>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xmlns="" id="{A87A23A8-767E-C970-9CAE-9DA42C2B1AE9}"/>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xmlns="" id="{A2B53CA6-C8FA-939F-183B-95D3E0B6E8FF}"/>
              </a:ext>
            </a:extLst>
          </p:cNvPr>
          <p:cNvSpPr>
            <a:spLocks noGrp="1"/>
          </p:cNvSpPr>
          <p:nvPr>
            <p:ph type="sldNum" sz="quarter" idx="12"/>
          </p:nvPr>
        </p:nvSpPr>
        <p:spPr/>
        <p:txBody>
          <a:bodyPr/>
          <a:lstStyle>
            <a:lvl1pPr>
              <a:defRPr/>
            </a:lvl1pPr>
          </a:lstStyle>
          <a:p>
            <a:fld id="{CF64FD60-C212-40B5-8D24-371D066C944D}" type="slidenum">
              <a:rPr lang="en-US" altLang="en-US"/>
              <a:pPr/>
              <a:t>‹#›</a:t>
            </a:fld>
            <a:endParaRPr lang="en-US" altLang="en-US"/>
          </a:p>
        </p:txBody>
      </p:sp>
    </p:spTree>
    <p:extLst>
      <p:ext uri="{BB962C8B-B14F-4D97-AF65-F5344CB8AC3E}">
        <p14:creationId xmlns:p14="http://schemas.microsoft.com/office/powerpoint/2010/main" val="219430163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460876-B7BF-B37B-0922-5AF07E3205FA}"/>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74059B54-2DE5-EE0B-2C47-9EF83EA0B14D}"/>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xmlns="" id="{16748984-99A7-F835-EBB6-634055B82849}"/>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xmlns="" id="{013C5E23-3061-FEA1-E91F-C596ECF9E3ED}"/>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5BB5CAA2-AB42-2BFD-ED88-08C094DD7E7D}"/>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xmlns="" id="{9C8B642F-E643-1D96-61DF-4DE536D68A76}"/>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a:extLst>
              <a:ext uri="{FF2B5EF4-FFF2-40B4-BE49-F238E27FC236}">
                <a16:creationId xmlns:a16="http://schemas.microsoft.com/office/drawing/2014/main" xmlns="" id="{2BECFD5E-7F2C-6500-6F5E-D7F97CF0E701}"/>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xmlns="" id="{9F229A07-BB38-D182-E6A0-B6BBD6797FBD}"/>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xmlns="" id="{200003C5-D64B-A46C-D97A-FDA5775A8947}"/>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xmlns="" id="{A8A35DC7-42D0-85C9-0A72-9103F2E8B81B}"/>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xmlns="" id="{10F0847A-2A1A-17EE-A655-38A1E4858C1E}"/>
              </a:ext>
            </a:extLst>
          </p:cNvPr>
          <p:cNvSpPr>
            <a:spLocks noGrp="1"/>
          </p:cNvSpPr>
          <p:nvPr>
            <p:ph type="dt" sz="half" idx="10"/>
          </p:nvPr>
        </p:nvSpPr>
        <p:spPr/>
        <p:txBody>
          <a:bodyPr/>
          <a:lstStyle>
            <a:lvl1pPr>
              <a:defRPr/>
            </a:lvl1pPr>
            <a:extLst/>
          </a:lstStyle>
          <a:p>
            <a:pPr>
              <a:defRPr/>
            </a:pPr>
            <a:endParaRPr lang="en-US"/>
          </a:p>
        </p:txBody>
      </p:sp>
      <p:sp>
        <p:nvSpPr>
          <p:cNvPr id="18" name="Footer Placeholder 7">
            <a:extLst>
              <a:ext uri="{FF2B5EF4-FFF2-40B4-BE49-F238E27FC236}">
                <a16:creationId xmlns:a16="http://schemas.microsoft.com/office/drawing/2014/main" xmlns="" id="{E14C378A-AC6B-A7FC-6EED-A4900487FD62}"/>
              </a:ext>
            </a:extLst>
          </p:cNvPr>
          <p:cNvSpPr>
            <a:spLocks noGrp="1"/>
          </p:cNvSpPr>
          <p:nvPr>
            <p:ph type="ftr" sz="quarter" idx="11"/>
          </p:nvPr>
        </p:nvSpPr>
        <p:spPr/>
        <p:txBody>
          <a:bodyPr/>
          <a:lstStyle>
            <a:lvl1pPr>
              <a:defRPr/>
            </a:lvl1pPr>
            <a:extLst/>
          </a:lstStyle>
          <a:p>
            <a:pPr>
              <a:defRPr/>
            </a:pPr>
            <a:endParaRPr lang="en-US"/>
          </a:p>
        </p:txBody>
      </p:sp>
      <p:sp>
        <p:nvSpPr>
          <p:cNvPr id="19" name="Slide Number Placeholder 8">
            <a:extLst>
              <a:ext uri="{FF2B5EF4-FFF2-40B4-BE49-F238E27FC236}">
                <a16:creationId xmlns:a16="http://schemas.microsoft.com/office/drawing/2014/main" xmlns="" id="{1D07EADB-03F5-DB3F-F782-F48C91ECF21D}"/>
              </a:ext>
            </a:extLst>
          </p:cNvPr>
          <p:cNvSpPr>
            <a:spLocks noGrp="1"/>
          </p:cNvSpPr>
          <p:nvPr>
            <p:ph type="sldNum" sz="quarter" idx="12"/>
          </p:nvPr>
        </p:nvSpPr>
        <p:spPr/>
        <p:txBody>
          <a:bodyPr/>
          <a:lstStyle>
            <a:lvl1pPr>
              <a:defRPr/>
            </a:lvl1pPr>
          </a:lstStyle>
          <a:p>
            <a:fld id="{E0085C81-A063-49B8-8558-452D87D277F7}" type="slidenum">
              <a:rPr lang="en-US" altLang="en-US"/>
              <a:pPr/>
              <a:t>‹#›</a:t>
            </a:fld>
            <a:endParaRPr lang="en-US" altLang="en-US"/>
          </a:p>
        </p:txBody>
      </p:sp>
    </p:spTree>
    <p:extLst>
      <p:ext uri="{BB962C8B-B14F-4D97-AF65-F5344CB8AC3E}">
        <p14:creationId xmlns:p14="http://schemas.microsoft.com/office/powerpoint/2010/main" val="4787193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xmlns="" id="{E6257816-3321-96AD-2BB4-7194A3E61452}"/>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xmlns="" id="{F4CFCD15-2757-1C47-2199-51DBB732A7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xmlns="" id="{E888CA6C-50C1-7E3D-5EDB-6394A68439C4}"/>
              </a:ext>
            </a:extLst>
          </p:cNvPr>
          <p:cNvSpPr>
            <a:spLocks noGrp="1"/>
          </p:cNvSpPr>
          <p:nvPr>
            <p:ph type="sldNum" sz="quarter" idx="12"/>
          </p:nvPr>
        </p:nvSpPr>
        <p:spPr/>
        <p:txBody>
          <a:bodyPr/>
          <a:lstStyle>
            <a:lvl1pPr>
              <a:defRPr/>
            </a:lvl1pPr>
          </a:lstStyle>
          <a:p>
            <a:fld id="{50234216-C13F-41A5-8D2C-B1C6EEB4DB67}" type="slidenum">
              <a:rPr lang="en-US" altLang="en-US"/>
              <a:pPr/>
              <a:t>‹#›</a:t>
            </a:fld>
            <a:endParaRPr lang="en-US" altLang="en-US"/>
          </a:p>
        </p:txBody>
      </p:sp>
    </p:spTree>
    <p:extLst>
      <p:ext uri="{BB962C8B-B14F-4D97-AF65-F5344CB8AC3E}">
        <p14:creationId xmlns:p14="http://schemas.microsoft.com/office/powerpoint/2010/main" val="33070524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B53596-C68F-7BB4-8408-AC5AF2F8D3D3}"/>
              </a:ext>
            </a:extLst>
          </p:cNvPr>
          <p:cNvSpPr>
            <a:spLocks noGrp="1"/>
          </p:cNvSpPr>
          <p:nvPr>
            <p:ph type="dt" sz="half" idx="10"/>
          </p:nvPr>
        </p:nvSpPr>
        <p:spPr/>
        <p:txBody>
          <a:bodyPr/>
          <a:lstStyle>
            <a:lvl1pPr>
              <a:defRPr/>
            </a:lvl1pPr>
            <a:extLst/>
          </a:lstStyle>
          <a:p>
            <a:pPr>
              <a:defRPr/>
            </a:pPr>
            <a:endParaRPr lang="en-US"/>
          </a:p>
        </p:txBody>
      </p:sp>
      <p:sp>
        <p:nvSpPr>
          <p:cNvPr id="3" name="Footer Placeholder 2">
            <a:extLst>
              <a:ext uri="{FF2B5EF4-FFF2-40B4-BE49-F238E27FC236}">
                <a16:creationId xmlns:a16="http://schemas.microsoft.com/office/drawing/2014/main" xmlns="" id="{93BC1391-20B9-856E-DCBB-F7EDACE379EA}"/>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3">
            <a:extLst>
              <a:ext uri="{FF2B5EF4-FFF2-40B4-BE49-F238E27FC236}">
                <a16:creationId xmlns:a16="http://schemas.microsoft.com/office/drawing/2014/main" xmlns="" id="{42AA06CB-C3E4-0B65-2358-361FA59902DE}"/>
              </a:ext>
            </a:extLst>
          </p:cNvPr>
          <p:cNvSpPr>
            <a:spLocks noGrp="1"/>
          </p:cNvSpPr>
          <p:nvPr>
            <p:ph type="sldNum" sz="quarter" idx="12"/>
          </p:nvPr>
        </p:nvSpPr>
        <p:spPr/>
        <p:txBody>
          <a:bodyPr/>
          <a:lstStyle>
            <a:lvl1pPr>
              <a:defRPr/>
            </a:lvl1pPr>
          </a:lstStyle>
          <a:p>
            <a:fld id="{A72EEC53-2D68-4106-AE65-482DB4563A18}" type="slidenum">
              <a:rPr lang="en-US" altLang="en-US"/>
              <a:pPr/>
              <a:t>‹#›</a:t>
            </a:fld>
            <a:endParaRPr lang="en-US" altLang="en-US"/>
          </a:p>
        </p:txBody>
      </p:sp>
    </p:spTree>
    <p:extLst>
      <p:ext uri="{BB962C8B-B14F-4D97-AF65-F5344CB8AC3E}">
        <p14:creationId xmlns:p14="http://schemas.microsoft.com/office/powerpoint/2010/main" val="402198431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50433D3-6009-1CE6-17F2-12BECAB042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0DE0720-F299-2F3F-25DB-D4E207B498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47C29D3-8DE1-0078-FEB3-1DA7E2D12746}"/>
              </a:ext>
            </a:extLst>
          </p:cNvPr>
          <p:cNvSpPr>
            <a:spLocks noGrp="1"/>
          </p:cNvSpPr>
          <p:nvPr>
            <p:ph type="sldNum" sz="quarter" idx="12"/>
          </p:nvPr>
        </p:nvSpPr>
        <p:spPr/>
        <p:txBody>
          <a:bodyPr/>
          <a:lstStyle>
            <a:lvl1pPr>
              <a:defRPr/>
            </a:lvl1pPr>
          </a:lstStyle>
          <a:p>
            <a:fld id="{C0337851-D3B6-4EC4-8D0E-D0F89E84F4B5}" type="slidenum">
              <a:rPr lang="en-US" altLang="en-US"/>
              <a:pPr/>
              <a:t>‹#›</a:t>
            </a:fld>
            <a:endParaRPr lang="en-US" altLang="en-US"/>
          </a:p>
        </p:txBody>
      </p:sp>
    </p:spTree>
    <p:extLst>
      <p:ext uri="{BB962C8B-B14F-4D97-AF65-F5344CB8AC3E}">
        <p14:creationId xmlns:p14="http://schemas.microsoft.com/office/powerpoint/2010/main" val="1204280235"/>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C202E0DC-1476-79BC-3BD2-980373E0973F}"/>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958C463D-3FD9-0446-2E80-4AC8057182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F65166D0-E11C-B2B3-A091-267F2A80A4A8}"/>
              </a:ext>
            </a:extLst>
          </p:cNvPr>
          <p:cNvSpPr>
            <a:spLocks noGrp="1"/>
          </p:cNvSpPr>
          <p:nvPr>
            <p:ph type="sldNum" sz="quarter" idx="12"/>
          </p:nvPr>
        </p:nvSpPr>
        <p:spPr/>
        <p:txBody>
          <a:bodyPr/>
          <a:lstStyle>
            <a:lvl1pPr>
              <a:defRPr/>
            </a:lvl1pPr>
          </a:lstStyle>
          <a:p>
            <a:fld id="{AFDA9275-57A8-4C18-BBC2-384A8CEF1570}" type="slidenum">
              <a:rPr lang="en-US" altLang="en-US"/>
              <a:pPr/>
              <a:t>‹#›</a:t>
            </a:fld>
            <a:endParaRPr lang="en-US" altLang="en-US"/>
          </a:p>
        </p:txBody>
      </p:sp>
    </p:spTree>
    <p:extLst>
      <p:ext uri="{BB962C8B-B14F-4D97-AF65-F5344CB8AC3E}">
        <p14:creationId xmlns:p14="http://schemas.microsoft.com/office/powerpoint/2010/main" val="234134521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AF4B756-F1D0-8523-4040-9E99EF003F38}"/>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xmlns="" id="{35C62838-39B3-4449-611F-6D6F7FE85BF5}"/>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xmlns="" id="{2C08998A-B54E-EFCE-0EBD-13A3DAE43795}"/>
              </a:ext>
            </a:extLst>
          </p:cNvPr>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16:creationId xmlns:a16="http://schemas.microsoft.com/office/drawing/2014/main" xmlns="" id="{41AADA2D-008A-439F-2822-7EF52A3EB5F0}"/>
                </a:ext>
              </a:extLst>
            </p:cNvPr>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44101B78-8D9A-C2AC-C0A6-95D986B345D2}"/>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F259C331-EFC0-7345-0D30-A097280CE819}"/>
                </a:ext>
              </a:extLst>
            </p:cNvPr>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xmlns="" id="{23B117B6-F063-D734-76AE-483B45C0A997}"/>
              </a:ext>
            </a:extLst>
          </p:cNvPr>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16:creationId xmlns:a16="http://schemas.microsoft.com/office/drawing/2014/main" xmlns="" id="{94D0CB0F-959B-3BE2-C1E1-C00BFEB49E39}"/>
                </a:ext>
              </a:extLst>
            </p:cNvPr>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2A745E3A-A7CF-FC89-8195-BFF329C7E1DC}"/>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A24FEDFC-3217-F0BE-48EA-D5E1A4500812}"/>
                </a:ext>
              </a:extLst>
            </p:cNvPr>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xmlns="" id="{EE0A6FE6-6724-0F29-2A3E-7DDABA452D66}"/>
              </a:ext>
            </a:extLst>
          </p:cNvPr>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16:creationId xmlns:a16="http://schemas.microsoft.com/office/drawing/2014/main" xmlns="" id="{B9B9F69A-0BE7-066D-2D01-6F31BBD9211E}"/>
                </a:ext>
              </a:extLst>
            </p:cNvPr>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938BA054-5B13-1D55-6961-F704D26CD1FC}"/>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2AA0B8D0-392E-D8A8-ED2E-2F848AC91F1C}"/>
                </a:ext>
              </a:extLst>
            </p:cNvPr>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xmlns="" id="{F5C8E7D4-4DA1-0FED-EB28-7B12AE2BC7B9}"/>
              </a:ext>
            </a:extLst>
          </p:cNvPr>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a:extLst>
              <a:ext uri="{FF2B5EF4-FFF2-40B4-BE49-F238E27FC236}">
                <a16:creationId xmlns:a16="http://schemas.microsoft.com/office/drawing/2014/main" xmlns="" id="{12C3A9B3-0F84-C5D5-13CC-65947F9DA65E}"/>
              </a:ext>
            </a:extLst>
          </p:cNvPr>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a:extLst>
              <a:ext uri="{FF2B5EF4-FFF2-40B4-BE49-F238E27FC236}">
                <a16:creationId xmlns:a16="http://schemas.microsoft.com/office/drawing/2014/main" xmlns="" id="{2A760493-9812-D6C1-BD79-BF9E7C51B569}"/>
              </a:ext>
            </a:extLst>
          </p:cNvPr>
          <p:cNvSpPr>
            <a:spLocks noGrp="1"/>
          </p:cNvSpPr>
          <p:nvPr>
            <p:ph type="sldNum" sz="quarter" idx="12"/>
          </p:nvPr>
        </p:nvSpPr>
        <p:spPr>
          <a:xfrm>
            <a:off x="8610600" y="55563"/>
            <a:ext cx="457200" cy="365125"/>
          </a:xfrm>
        </p:spPr>
        <p:txBody>
          <a:bodyPr/>
          <a:lstStyle>
            <a:lvl1pPr>
              <a:defRPr/>
            </a:lvl1pPr>
          </a:lstStyle>
          <a:p>
            <a:fld id="{C41711B6-5A7D-4FA8-9224-B12EE38CCA0B}" type="slidenum">
              <a:rPr lang="en-US" altLang="en-US"/>
              <a:pPr/>
              <a:t>‹#›</a:t>
            </a:fld>
            <a:endParaRPr lang="en-US" altLang="en-US"/>
          </a:p>
        </p:txBody>
      </p:sp>
    </p:spTree>
    <p:extLst>
      <p:ext uri="{BB962C8B-B14F-4D97-AF65-F5344CB8AC3E}">
        <p14:creationId xmlns:p14="http://schemas.microsoft.com/office/powerpoint/2010/main" val="2741698840"/>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CF151C80-17E9-7CEB-55AC-2078C4BB9AE6}"/>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201CB9D5-D6D8-214A-85D1-87C093B480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21DEE363-300B-012E-27FD-A3FE168AA59D}"/>
              </a:ext>
            </a:extLst>
          </p:cNvPr>
          <p:cNvSpPr>
            <a:spLocks noGrp="1"/>
          </p:cNvSpPr>
          <p:nvPr>
            <p:ph type="sldNum" sz="quarter" idx="12"/>
          </p:nvPr>
        </p:nvSpPr>
        <p:spPr/>
        <p:txBody>
          <a:bodyPr/>
          <a:lstStyle>
            <a:lvl1pPr>
              <a:defRPr/>
            </a:lvl1pPr>
          </a:lstStyle>
          <a:p>
            <a:fld id="{9B53BAC5-88B7-4A89-B421-638318B98F49}" type="slidenum">
              <a:rPr lang="en-US" altLang="en-US"/>
              <a:pPr/>
              <a:t>‹#›</a:t>
            </a:fld>
            <a:endParaRPr lang="en-US" altLang="en-US"/>
          </a:p>
        </p:txBody>
      </p:sp>
    </p:spTree>
    <p:extLst>
      <p:ext uri="{BB962C8B-B14F-4D97-AF65-F5344CB8AC3E}">
        <p14:creationId xmlns:p14="http://schemas.microsoft.com/office/powerpoint/2010/main" val="110172531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EFE082BA-A788-AE77-DBE2-C3E1B441849D}"/>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512580B1-620C-BBBC-9AE2-8624CE905B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050FE178-20CF-645D-CEE6-BE2E190FBC77}"/>
              </a:ext>
            </a:extLst>
          </p:cNvPr>
          <p:cNvSpPr>
            <a:spLocks noGrp="1"/>
          </p:cNvSpPr>
          <p:nvPr>
            <p:ph type="sldNum" sz="quarter" idx="12"/>
          </p:nvPr>
        </p:nvSpPr>
        <p:spPr/>
        <p:txBody>
          <a:bodyPr/>
          <a:lstStyle>
            <a:lvl1pPr>
              <a:defRPr/>
            </a:lvl1pPr>
          </a:lstStyle>
          <a:p>
            <a:fld id="{4BBDB3A3-E01C-4E0D-A718-27191D86C5E5}" type="slidenum">
              <a:rPr lang="en-US" altLang="en-US"/>
              <a:pPr/>
              <a:t>‹#›</a:t>
            </a:fld>
            <a:endParaRPr lang="en-US" altLang="en-US"/>
          </a:p>
        </p:txBody>
      </p:sp>
    </p:spTree>
    <p:extLst>
      <p:ext uri="{BB962C8B-B14F-4D97-AF65-F5344CB8AC3E}">
        <p14:creationId xmlns:p14="http://schemas.microsoft.com/office/powerpoint/2010/main" val="196451762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xmlns="" id="{826ACAB1-C342-3D38-22D6-D58068083BE5}"/>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xmlns="" id="{8E24C233-71DA-AF8F-AFAB-9165BFDF407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xmlns="" id="{74E766D4-4EE9-B20C-9955-56249473F9FF}"/>
              </a:ext>
            </a:extLst>
          </p:cNvPr>
          <p:cNvSpPr>
            <a:spLocks noGrp="1"/>
          </p:cNvSpPr>
          <p:nvPr>
            <p:ph type="sldNum" sz="quarter" idx="12"/>
          </p:nvPr>
        </p:nvSpPr>
        <p:spPr/>
        <p:txBody>
          <a:bodyPr/>
          <a:lstStyle>
            <a:lvl1pPr>
              <a:defRPr/>
            </a:lvl1pPr>
          </a:lstStyle>
          <a:p>
            <a:fld id="{AF74D9EC-B389-43A2-9AAF-45FC18E8809D}" type="slidenum">
              <a:rPr lang="en-US" altLang="en-US"/>
              <a:pPr/>
              <a:t>‹#›</a:t>
            </a:fld>
            <a:endParaRPr lang="en-US" altLang="en-US"/>
          </a:p>
        </p:txBody>
      </p:sp>
    </p:spTree>
    <p:extLst>
      <p:ext uri="{BB962C8B-B14F-4D97-AF65-F5344CB8AC3E}">
        <p14:creationId xmlns:p14="http://schemas.microsoft.com/office/powerpoint/2010/main" val="4080758846"/>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2B98C70F-BCA8-BCD2-44A8-6AC687BDFF5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0EA626A7-F9C7-E0B3-5C2A-4B6BEE541C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536AC719-B87D-DF77-9D8B-1B06C356B59F}"/>
              </a:ext>
            </a:extLst>
          </p:cNvPr>
          <p:cNvSpPr>
            <a:spLocks noGrp="1"/>
          </p:cNvSpPr>
          <p:nvPr>
            <p:ph type="sldNum" sz="quarter" idx="12"/>
          </p:nvPr>
        </p:nvSpPr>
        <p:spPr/>
        <p:txBody>
          <a:bodyPr/>
          <a:lstStyle>
            <a:lvl1pPr>
              <a:defRPr/>
            </a:lvl1pPr>
          </a:lstStyle>
          <a:p>
            <a:fld id="{571FFBA7-C531-4A0A-BDEC-162443845AEA}" type="slidenum">
              <a:rPr lang="en-US" altLang="en-US"/>
              <a:pPr/>
              <a:t>‹#›</a:t>
            </a:fld>
            <a:endParaRPr lang="en-US" altLang="en-US"/>
          </a:p>
        </p:txBody>
      </p:sp>
    </p:spTree>
    <p:extLst>
      <p:ext uri="{BB962C8B-B14F-4D97-AF65-F5344CB8AC3E}">
        <p14:creationId xmlns:p14="http://schemas.microsoft.com/office/powerpoint/2010/main" val="3653485844"/>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xmlns="" id="{97F7C09C-96F9-2A88-C26D-30D3B2B329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D214705-EEBD-ECF6-538D-FF5B97C19A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D5994D6-1FED-949F-AF10-23A4C2AE2443}"/>
              </a:ext>
            </a:extLst>
          </p:cNvPr>
          <p:cNvSpPr>
            <a:spLocks noGrp="1"/>
          </p:cNvSpPr>
          <p:nvPr>
            <p:ph type="sldNum" sz="quarter" idx="12"/>
          </p:nvPr>
        </p:nvSpPr>
        <p:spPr/>
        <p:txBody>
          <a:bodyPr/>
          <a:lstStyle>
            <a:lvl1pPr>
              <a:defRPr/>
            </a:lvl1pPr>
          </a:lstStyle>
          <a:p>
            <a:fld id="{D0E893F4-1089-431C-8729-DD6683B5D975}" type="slidenum">
              <a:rPr lang="en-US" altLang="en-US"/>
              <a:pPr/>
              <a:t>‹#›</a:t>
            </a:fld>
            <a:endParaRPr lang="en-US" altLang="en-US"/>
          </a:p>
        </p:txBody>
      </p:sp>
    </p:spTree>
    <p:extLst>
      <p:ext uri="{BB962C8B-B14F-4D97-AF65-F5344CB8AC3E}">
        <p14:creationId xmlns:p14="http://schemas.microsoft.com/office/powerpoint/2010/main" val="1840787189"/>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A3E7A9A1-69ED-B2A3-0CD4-97E799473F49}"/>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2B5257F1-8842-594C-6258-68978C22833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715E048B-BD4D-C043-DB57-72D16E9ABB3E}"/>
              </a:ext>
            </a:extLst>
          </p:cNvPr>
          <p:cNvSpPr>
            <a:spLocks noGrp="1"/>
          </p:cNvSpPr>
          <p:nvPr>
            <p:ph type="sldNum" sz="quarter" idx="12"/>
          </p:nvPr>
        </p:nvSpPr>
        <p:spPr/>
        <p:txBody>
          <a:bodyPr/>
          <a:lstStyle>
            <a:lvl1pPr>
              <a:defRPr/>
            </a:lvl1pPr>
          </a:lstStyle>
          <a:p>
            <a:fld id="{39369098-5135-4508-9CF8-A230E5825CF3}" type="slidenum">
              <a:rPr lang="en-US" altLang="en-US"/>
              <a:pPr/>
              <a:t>‹#›</a:t>
            </a:fld>
            <a:endParaRPr lang="en-US" altLang="en-US"/>
          </a:p>
        </p:txBody>
      </p:sp>
    </p:spTree>
    <p:extLst>
      <p:ext uri="{BB962C8B-B14F-4D97-AF65-F5344CB8AC3E}">
        <p14:creationId xmlns:p14="http://schemas.microsoft.com/office/powerpoint/2010/main" val="1935186144"/>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xmlns="" id="{0383B559-FA5A-EBAB-F959-0F4523BB48C0}"/>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xmlns="" id="{BBDA2266-F217-58FA-EA22-96D111F0EC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xmlns="" id="{6175D928-540D-D2F2-7D49-9E42F795EACF}"/>
              </a:ext>
            </a:extLst>
          </p:cNvPr>
          <p:cNvSpPr>
            <a:spLocks noGrp="1"/>
          </p:cNvSpPr>
          <p:nvPr>
            <p:ph type="sldNum" sz="quarter" idx="12"/>
          </p:nvPr>
        </p:nvSpPr>
        <p:spPr/>
        <p:txBody>
          <a:bodyPr/>
          <a:lstStyle>
            <a:lvl1pPr>
              <a:defRPr/>
            </a:lvl1pPr>
          </a:lstStyle>
          <a:p>
            <a:fld id="{7A77CC27-6509-46F4-A3AB-E7D7CE9AA275}" type="slidenum">
              <a:rPr lang="en-US" altLang="en-US"/>
              <a:pPr/>
              <a:t>‹#›</a:t>
            </a:fld>
            <a:endParaRPr lang="en-US" altLang="en-US"/>
          </a:p>
        </p:txBody>
      </p:sp>
    </p:spTree>
    <p:extLst>
      <p:ext uri="{BB962C8B-B14F-4D97-AF65-F5344CB8AC3E}">
        <p14:creationId xmlns:p14="http://schemas.microsoft.com/office/powerpoint/2010/main" val="1718979766"/>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xmlns="" id="{3B47B47D-DBE1-D02D-24AE-FC7911FB2E38}"/>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xmlns="" id="{51CCC07F-0980-11D8-1BF4-965DE8C340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xmlns="" id="{5055A1E8-E6B2-7480-2923-13683C94EE81}"/>
              </a:ext>
            </a:extLst>
          </p:cNvPr>
          <p:cNvSpPr>
            <a:spLocks noGrp="1"/>
          </p:cNvSpPr>
          <p:nvPr>
            <p:ph type="sldNum" sz="quarter" idx="12"/>
          </p:nvPr>
        </p:nvSpPr>
        <p:spPr/>
        <p:txBody>
          <a:bodyPr/>
          <a:lstStyle>
            <a:lvl1pPr>
              <a:defRPr/>
            </a:lvl1pPr>
          </a:lstStyle>
          <a:p>
            <a:fld id="{A5B0CD69-DA63-4F7E-AEA4-B7B4D582ADD4}" type="slidenum">
              <a:rPr lang="en-US" altLang="en-US"/>
              <a:pPr/>
              <a:t>‹#›</a:t>
            </a:fld>
            <a:endParaRPr lang="en-US" altLang="en-US"/>
          </a:p>
        </p:txBody>
      </p:sp>
    </p:spTree>
    <p:extLst>
      <p:ext uri="{BB962C8B-B14F-4D97-AF65-F5344CB8AC3E}">
        <p14:creationId xmlns:p14="http://schemas.microsoft.com/office/powerpoint/2010/main" val="419408541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F25A7648-1C43-6031-CB5F-9AED0BD01F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23E23BD-9506-E8F6-CF87-696051B920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744981E-6C00-355E-5AF6-58BBE3E0ADD9}"/>
              </a:ext>
            </a:extLst>
          </p:cNvPr>
          <p:cNvSpPr>
            <a:spLocks noGrp="1"/>
          </p:cNvSpPr>
          <p:nvPr>
            <p:ph type="sldNum" sz="quarter" idx="12"/>
          </p:nvPr>
        </p:nvSpPr>
        <p:spPr/>
        <p:txBody>
          <a:bodyPr/>
          <a:lstStyle>
            <a:lvl1pPr>
              <a:defRPr/>
            </a:lvl1pPr>
          </a:lstStyle>
          <a:p>
            <a:fld id="{E616DE74-291D-4982-BD2F-0D76947E031F}" type="slidenum">
              <a:rPr lang="en-US" altLang="en-US"/>
              <a:pPr/>
              <a:t>‹#›</a:t>
            </a:fld>
            <a:endParaRPr lang="en-US" altLang="en-US"/>
          </a:p>
        </p:txBody>
      </p:sp>
    </p:spTree>
    <p:extLst>
      <p:ext uri="{BB962C8B-B14F-4D97-AF65-F5344CB8AC3E}">
        <p14:creationId xmlns:p14="http://schemas.microsoft.com/office/powerpoint/2010/main" val="856001693"/>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xmlns="" id="{3FF958CA-0A56-F684-286B-23D9FDC7D598}"/>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xmlns="" id="{4054BCEA-4A23-75B7-7158-A3D3A8325C3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xmlns="" id="{2F5A73B0-45C2-8A92-49DE-5BBAB1519D6F}"/>
              </a:ext>
            </a:extLst>
          </p:cNvPr>
          <p:cNvSpPr>
            <a:spLocks noGrp="1"/>
          </p:cNvSpPr>
          <p:nvPr>
            <p:ph type="sldNum" sz="quarter" idx="12"/>
          </p:nvPr>
        </p:nvSpPr>
        <p:spPr/>
        <p:txBody>
          <a:bodyPr/>
          <a:lstStyle>
            <a:lvl1pPr>
              <a:defRPr/>
            </a:lvl1pPr>
          </a:lstStyle>
          <a:p>
            <a:fld id="{DAF73BE8-6A23-416C-99B8-D9650342674F}" type="slidenum">
              <a:rPr lang="en-US" altLang="en-US"/>
              <a:pPr/>
              <a:t>‹#›</a:t>
            </a:fld>
            <a:endParaRPr lang="en-US" altLang="en-US"/>
          </a:p>
        </p:txBody>
      </p:sp>
    </p:spTree>
    <p:extLst>
      <p:ext uri="{BB962C8B-B14F-4D97-AF65-F5344CB8AC3E}">
        <p14:creationId xmlns:p14="http://schemas.microsoft.com/office/powerpoint/2010/main" val="1293922637"/>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62444426-D1A4-17EB-27BB-415C7A2B75FC}"/>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C9E31E67-CD3F-8217-6C63-C1B2EB2793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BCDD3F54-3662-114E-944E-3A24868E3897}"/>
              </a:ext>
            </a:extLst>
          </p:cNvPr>
          <p:cNvSpPr>
            <a:spLocks noGrp="1"/>
          </p:cNvSpPr>
          <p:nvPr>
            <p:ph type="sldNum" sz="quarter" idx="12"/>
          </p:nvPr>
        </p:nvSpPr>
        <p:spPr/>
        <p:txBody>
          <a:bodyPr/>
          <a:lstStyle>
            <a:lvl1pPr>
              <a:defRPr/>
            </a:lvl1pPr>
          </a:lstStyle>
          <a:p>
            <a:fld id="{CA3A39BC-47DC-494B-8CC0-BD800D381D45}" type="slidenum">
              <a:rPr lang="en-US" altLang="en-US"/>
              <a:pPr/>
              <a:t>‹#›</a:t>
            </a:fld>
            <a:endParaRPr lang="en-US" altLang="en-US"/>
          </a:p>
        </p:txBody>
      </p:sp>
    </p:spTree>
    <p:extLst>
      <p:ext uri="{BB962C8B-B14F-4D97-AF65-F5344CB8AC3E}">
        <p14:creationId xmlns:p14="http://schemas.microsoft.com/office/powerpoint/2010/main" val="2706470826"/>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xmlns="" id="{08D6F3DA-42D6-BEAA-0230-ABEE05B27F43}"/>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376ABEA9-29F9-8929-C15A-3C77684CE5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3B3C69E0-6AFE-45C6-ACF9-8A8BDC26F680}"/>
              </a:ext>
            </a:extLst>
          </p:cNvPr>
          <p:cNvSpPr>
            <a:spLocks noGrp="1"/>
          </p:cNvSpPr>
          <p:nvPr>
            <p:ph type="sldNum" sz="quarter" idx="12"/>
          </p:nvPr>
        </p:nvSpPr>
        <p:spPr/>
        <p:txBody>
          <a:bodyPr/>
          <a:lstStyle>
            <a:lvl1pPr>
              <a:defRPr/>
            </a:lvl1pPr>
          </a:lstStyle>
          <a:p>
            <a:fld id="{5ED53558-3A4C-456D-B569-E4A439FEE786}" type="slidenum">
              <a:rPr lang="en-US" altLang="en-US"/>
              <a:pPr/>
              <a:t>‹#›</a:t>
            </a:fld>
            <a:endParaRPr lang="en-US" altLang="en-US"/>
          </a:p>
        </p:txBody>
      </p:sp>
    </p:spTree>
    <p:extLst>
      <p:ext uri="{BB962C8B-B14F-4D97-AF65-F5344CB8AC3E}">
        <p14:creationId xmlns:p14="http://schemas.microsoft.com/office/powerpoint/2010/main" val="3360588237"/>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83341ADC-D703-2665-0952-51F189A15D5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489EA61C-ADF1-FEB2-D059-71A216BEFE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184BD968-231C-0525-76DD-AF326BF93C72}"/>
              </a:ext>
            </a:extLst>
          </p:cNvPr>
          <p:cNvSpPr>
            <a:spLocks noGrp="1"/>
          </p:cNvSpPr>
          <p:nvPr>
            <p:ph type="sldNum" sz="quarter" idx="12"/>
          </p:nvPr>
        </p:nvSpPr>
        <p:spPr/>
        <p:txBody>
          <a:bodyPr/>
          <a:lstStyle>
            <a:lvl1pPr>
              <a:defRPr/>
            </a:lvl1pPr>
          </a:lstStyle>
          <a:p>
            <a:fld id="{DCD3A502-B7B8-4111-B044-300582F4155C}" type="slidenum">
              <a:rPr lang="en-US" altLang="en-US"/>
              <a:pPr/>
              <a:t>‹#›</a:t>
            </a:fld>
            <a:endParaRPr lang="en-US" altLang="en-US"/>
          </a:p>
        </p:txBody>
      </p:sp>
    </p:spTree>
    <p:extLst>
      <p:ext uri="{BB962C8B-B14F-4D97-AF65-F5344CB8AC3E}">
        <p14:creationId xmlns:p14="http://schemas.microsoft.com/office/powerpoint/2010/main" val="154986470"/>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667D5C1F-E411-0B4D-2EAE-F51199FB26D5}"/>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52FFADB9-2ED2-21AC-02E7-D6B0F83F26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14538571-AE4D-72EA-0430-2B8E2A1106B5}"/>
              </a:ext>
            </a:extLst>
          </p:cNvPr>
          <p:cNvSpPr>
            <a:spLocks noGrp="1"/>
          </p:cNvSpPr>
          <p:nvPr>
            <p:ph type="sldNum" sz="quarter" idx="12"/>
          </p:nvPr>
        </p:nvSpPr>
        <p:spPr/>
        <p:txBody>
          <a:bodyPr/>
          <a:lstStyle>
            <a:lvl1pPr>
              <a:defRPr/>
            </a:lvl1pPr>
          </a:lstStyle>
          <a:p>
            <a:fld id="{96D36101-0C36-41C8-8CEB-188246080AAB}" type="slidenum">
              <a:rPr lang="en-US" altLang="en-US"/>
              <a:pPr/>
              <a:t>‹#›</a:t>
            </a:fld>
            <a:endParaRPr lang="en-US" altLang="en-US"/>
          </a:p>
        </p:txBody>
      </p:sp>
    </p:spTree>
    <p:extLst>
      <p:ext uri="{BB962C8B-B14F-4D97-AF65-F5344CB8AC3E}">
        <p14:creationId xmlns:p14="http://schemas.microsoft.com/office/powerpoint/2010/main" val="4162835220"/>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9B631-4AD9-4D79-B568-0CC1872B100C}" type="datetimeFigureOut">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1/15/2023</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A6E4-77FC-47D1-951D-B3DA0A2C6289}"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Arial" panose="020B0604020202020204" pitchFamily="34" charset="0"/>
            </a:endParaRPr>
          </a:p>
        </p:txBody>
      </p:sp>
    </p:spTree>
    <p:extLst>
      <p:ext uri="{BB962C8B-B14F-4D97-AF65-F5344CB8AC3E}">
        <p14:creationId xmlns:p14="http://schemas.microsoft.com/office/powerpoint/2010/main" val="1875202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0073FB-39D0-28E6-0D40-0971A0887318}"/>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xmlns="" id="{EDC20F5C-47F4-CA3E-6056-F92C88226E7F}"/>
              </a:ext>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a:extLst>
              <a:ext uri="{FF2B5EF4-FFF2-40B4-BE49-F238E27FC236}">
                <a16:creationId xmlns:a16="http://schemas.microsoft.com/office/drawing/2014/main" xmlns="" id="{03AA8110-B0FE-AC4D-C495-F1D010FD1AF0}"/>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4C5DFC-CA84-4F60-9500-D7701EA1206C}"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931295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E7DD7D2D-16DE-9E3D-5805-BB5E8FC1158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BB220134-8403-B422-B656-A24544570D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2D643F99-FD1F-C9E4-FD20-100BCC2460A3}"/>
              </a:ext>
            </a:extLst>
          </p:cNvPr>
          <p:cNvSpPr>
            <a:spLocks noGrp="1"/>
          </p:cNvSpPr>
          <p:nvPr>
            <p:ph type="sldNum" sz="quarter" idx="12"/>
          </p:nvPr>
        </p:nvSpPr>
        <p:spPr/>
        <p:txBody>
          <a:bodyPr/>
          <a:lstStyle>
            <a:lvl1pPr>
              <a:defRPr/>
            </a:lvl1pPr>
          </a:lstStyle>
          <a:p>
            <a:fld id="{03BBABDD-9E9F-4239-9301-6E21DECD591A}" type="slidenum">
              <a:rPr lang="en-US" altLang="en-US"/>
              <a:pPr/>
              <a:t>‹#›</a:t>
            </a:fld>
            <a:endParaRPr lang="en-US" altLang="en-US"/>
          </a:p>
        </p:txBody>
      </p:sp>
    </p:spTree>
    <p:extLst>
      <p:ext uri="{BB962C8B-B14F-4D97-AF65-F5344CB8AC3E}">
        <p14:creationId xmlns:p14="http://schemas.microsoft.com/office/powerpoint/2010/main" val="170988503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3C80883B-03D8-70C5-D0E2-C39AC81D7B0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8546B574-09F0-3942-5E37-D01A3D3C173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EE9C9D7-F717-F8D2-FF26-4EFB88A03C99}"/>
              </a:ext>
            </a:extLst>
          </p:cNvPr>
          <p:cNvSpPr>
            <a:spLocks noGrp="1"/>
          </p:cNvSpPr>
          <p:nvPr>
            <p:ph type="sldNum" sz="quarter" idx="12"/>
          </p:nvPr>
        </p:nvSpPr>
        <p:spPr/>
        <p:txBody>
          <a:bodyPr/>
          <a:lstStyle>
            <a:lvl1pPr>
              <a:defRPr/>
            </a:lvl1pPr>
          </a:lstStyle>
          <a:p>
            <a:fld id="{EAFB052A-0FCF-4A8C-8E47-48C6B25CC954}" type="slidenum">
              <a:rPr lang="en-US" altLang="en-US"/>
              <a:pPr/>
              <a:t>‹#›</a:t>
            </a:fld>
            <a:endParaRPr lang="en-US" altLang="en-US"/>
          </a:p>
        </p:txBody>
      </p:sp>
    </p:spTree>
    <p:extLst>
      <p:ext uri="{BB962C8B-B14F-4D97-AF65-F5344CB8AC3E}">
        <p14:creationId xmlns:p14="http://schemas.microsoft.com/office/powerpoint/2010/main" val="429389960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6D9EBC0-C786-D2DA-A68A-3A803E56B04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5BAE6C87-1961-5DE0-E233-5E667BD3A70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6F21EB55-668E-BB96-8D29-438D240785E0}"/>
              </a:ext>
            </a:extLst>
          </p:cNvPr>
          <p:cNvSpPr>
            <a:spLocks noGrp="1"/>
          </p:cNvSpPr>
          <p:nvPr>
            <p:ph type="sldNum" sz="quarter" idx="12"/>
          </p:nvPr>
        </p:nvSpPr>
        <p:spPr/>
        <p:txBody>
          <a:bodyPr/>
          <a:lstStyle>
            <a:lvl1pPr>
              <a:defRPr/>
            </a:lvl1pPr>
          </a:lstStyle>
          <a:p>
            <a:fld id="{4BD048A6-581D-4DB2-A231-A171DE2B0D5E}" type="slidenum">
              <a:rPr lang="en-US" altLang="en-US"/>
              <a:pPr/>
              <a:t>‹#›</a:t>
            </a:fld>
            <a:endParaRPr lang="en-US" altLang="en-US"/>
          </a:p>
        </p:txBody>
      </p:sp>
    </p:spTree>
    <p:extLst>
      <p:ext uri="{BB962C8B-B14F-4D97-AF65-F5344CB8AC3E}">
        <p14:creationId xmlns:p14="http://schemas.microsoft.com/office/powerpoint/2010/main" val="274235119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BD43F75-FCBE-A4D7-F574-8D1F336D882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3C159C9A-77EC-ED83-D450-71CB11490C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D0358F2-F2E2-9CB5-EDFB-5204035135F9}"/>
              </a:ext>
            </a:extLst>
          </p:cNvPr>
          <p:cNvSpPr>
            <a:spLocks noGrp="1"/>
          </p:cNvSpPr>
          <p:nvPr>
            <p:ph type="sldNum" sz="quarter" idx="12"/>
          </p:nvPr>
        </p:nvSpPr>
        <p:spPr/>
        <p:txBody>
          <a:bodyPr/>
          <a:lstStyle>
            <a:lvl1pPr>
              <a:defRPr/>
            </a:lvl1pPr>
          </a:lstStyle>
          <a:p>
            <a:fld id="{7F3112D1-957A-4439-9028-57475BC24428}" type="slidenum">
              <a:rPr lang="en-US" altLang="en-US"/>
              <a:pPr/>
              <a:t>‹#›</a:t>
            </a:fld>
            <a:endParaRPr lang="en-US" altLang="en-US"/>
          </a:p>
        </p:txBody>
      </p:sp>
    </p:spTree>
    <p:extLst>
      <p:ext uri="{BB962C8B-B14F-4D97-AF65-F5344CB8AC3E}">
        <p14:creationId xmlns:p14="http://schemas.microsoft.com/office/powerpoint/2010/main" val="126071829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8AAA612-6CC4-319D-1778-FD565E21362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8F042A9-8D34-ED6D-F674-109E85F9C5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A06479C-6D71-CDD1-21B4-26EE04FB4119}"/>
              </a:ext>
            </a:extLst>
          </p:cNvPr>
          <p:cNvSpPr>
            <a:spLocks noGrp="1"/>
          </p:cNvSpPr>
          <p:nvPr>
            <p:ph type="sldNum" sz="quarter" idx="12"/>
          </p:nvPr>
        </p:nvSpPr>
        <p:spPr/>
        <p:txBody>
          <a:bodyPr/>
          <a:lstStyle>
            <a:lvl1pPr>
              <a:defRPr/>
            </a:lvl1pPr>
          </a:lstStyle>
          <a:p>
            <a:fld id="{9C659E5A-873F-4418-9C37-1C1CD9540ADC}" type="slidenum">
              <a:rPr lang="en-US" altLang="en-US"/>
              <a:pPr/>
              <a:t>‹#›</a:t>
            </a:fld>
            <a:endParaRPr lang="en-US" altLang="en-US"/>
          </a:p>
        </p:txBody>
      </p:sp>
    </p:spTree>
    <p:extLst>
      <p:ext uri="{BB962C8B-B14F-4D97-AF65-F5344CB8AC3E}">
        <p14:creationId xmlns:p14="http://schemas.microsoft.com/office/powerpoint/2010/main" val="228572190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A4E0B218-E799-96C0-5B2C-D5F4F43B155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B3A71DBA-87D4-D2C5-EA48-46CBCCD8C04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551CB7A-95B1-B4E1-F1AD-2CF09998379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E1E6DC19-C0FD-DA94-503A-11D9F675B46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1572924F-1FF3-5283-5492-900B2F38B2A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613B8F9-1C5C-423F-9725-09842C748E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transition>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xmlns="" id="{0DAEBB84-947B-6B38-8E5D-D032AD9ADE1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3075" name="Text Placeholder 12">
            <a:extLst>
              <a:ext uri="{FF2B5EF4-FFF2-40B4-BE49-F238E27FC236}">
                <a16:creationId xmlns:a16="http://schemas.microsoft.com/office/drawing/2014/main" xmlns="" id="{696C4977-2722-8664-9116-EFD64DCA783E}"/>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xmlns="" id="{96D199C3-31A4-E41E-C379-4B61F578877B}"/>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xmlns="" id="{7F495520-5259-6478-3217-D3921FF1597E}"/>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xmlns="" id="{2BA10B6E-AFFA-6E00-C3C7-101C1FB72AE4}"/>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3655C374-AE58-45D5-8C85-06FC4895200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690" r:id="rId1"/>
    <p:sldLayoutId id="2147484691" r:id="rId2"/>
    <p:sldLayoutId id="2147484715"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Lst>
  <p:transition>
    <p:random/>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205C2B2-D15F-94D7-3A0E-6DE89EF3C83C}"/>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D147C475-B5B0-B19E-63BA-AC6612B55AE5}"/>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xmlns="" id="{2E38BEBB-4914-AB10-6CB3-3D192219490F}"/>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xmlns="" id="{D1F20886-0131-8833-0287-A5F46E527428}"/>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B46E3DD1-E09D-E99F-4191-8D224237DAC7}"/>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xmlns="" id="{2D0B10E2-86F8-592F-AA51-5316A2AC9AD3}"/>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xmlns="" id="{8C9459E9-B9C5-9999-D6C1-6943B1CAA127}"/>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xmlns="" id="{9461EF4A-02FE-2D06-595F-9D5B5A7FCBD2}"/>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xmlns="" id="{082D5F97-13DC-9612-BA69-EB7ABCF24053}"/>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Title Placeholder 21">
            <a:extLst>
              <a:ext uri="{FF2B5EF4-FFF2-40B4-BE49-F238E27FC236}">
                <a16:creationId xmlns:a16="http://schemas.microsoft.com/office/drawing/2014/main" xmlns="" id="{7C48F5F7-BFAB-81B5-3C05-82B041B22153}"/>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4108" name="Text Placeholder 12">
            <a:extLst>
              <a:ext uri="{FF2B5EF4-FFF2-40B4-BE49-F238E27FC236}">
                <a16:creationId xmlns:a16="http://schemas.microsoft.com/office/drawing/2014/main" xmlns="" id="{7CFACC81-AB36-12FD-877B-935F86E2EEA3}"/>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xmlns="" id="{A9EA474B-7471-DE3A-CFC2-8EDA3F4B96A8}"/>
              </a:ext>
            </a:extLst>
          </p:cNvPr>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endParaRPr lang="en-US"/>
          </a:p>
        </p:txBody>
      </p:sp>
      <p:sp>
        <p:nvSpPr>
          <p:cNvPr id="3" name="Footer Placeholder 2">
            <a:extLst>
              <a:ext uri="{FF2B5EF4-FFF2-40B4-BE49-F238E27FC236}">
                <a16:creationId xmlns:a16="http://schemas.microsoft.com/office/drawing/2014/main" xmlns="" id="{A6601DA4-4932-5006-DC36-32600B471FA0}"/>
              </a:ext>
            </a:extLst>
          </p:cNvPr>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xmlns="" id="{AE5DD5B1-7C34-4D9D-F3C5-0C801E0F7057}"/>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defRPr>
            </a:lvl1pPr>
          </a:lstStyle>
          <a:p>
            <a:fld id="{E97A9046-95FB-4999-A7FB-EA4F806369C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716" r:id="rId1"/>
    <p:sldLayoutId id="2147484700" r:id="rId2"/>
    <p:sldLayoutId id="2147484717" r:id="rId3"/>
    <p:sldLayoutId id="2147484718" r:id="rId4"/>
    <p:sldLayoutId id="2147484719" r:id="rId5"/>
    <p:sldLayoutId id="2147484701" r:id="rId6"/>
    <p:sldLayoutId id="2147484720" r:id="rId7"/>
    <p:sldLayoutId id="2147484702" r:id="rId8"/>
    <p:sldLayoutId id="2147484721" r:id="rId9"/>
    <p:sldLayoutId id="2147484703" r:id="rId10"/>
    <p:sldLayoutId id="2147484704" r:id="rId11"/>
  </p:sldLayoutIdLst>
  <p:transition>
    <p:random/>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xmlns="" id="{6BB9EEEC-89F2-4998-ADB7-901ED7BD323C}"/>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5123" name="Text Placeholder 12">
            <a:extLst>
              <a:ext uri="{FF2B5EF4-FFF2-40B4-BE49-F238E27FC236}">
                <a16:creationId xmlns:a16="http://schemas.microsoft.com/office/drawing/2014/main" xmlns="" id="{1BB76C4F-1EEA-E22A-C144-0FF41CD8B354}"/>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xmlns="" id="{82BABB2B-C76E-8912-8946-FDDDF1E04E1B}"/>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xmlns="" id="{3555D996-14E4-057E-0F7F-2C39D7A39048}"/>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xmlns="" id="{BA90D483-DDB0-C526-0B29-EBE806B265C5}"/>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91A40C8D-B897-4F22-831F-A70F477E35F2}"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705" r:id="rId1"/>
    <p:sldLayoutId id="2147484706" r:id="rId2"/>
    <p:sldLayoutId id="2147484722"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ransition>
    <p:random/>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19B631-4AD9-4D79-B568-0CC1872B100C}" type="datetimeFigureOut">
              <a:rPr lang="en-US" smtClean="0"/>
              <a:t>1/15/2023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63A6E4-77FC-47D1-951D-B3DA0A2C6289}" type="slidenum">
              <a:rPr lang="en-US" smtClean="0"/>
              <a:t>‹#›</a:t>
            </a:fld>
            <a:endParaRPr lang="en-US"/>
          </a:p>
        </p:txBody>
      </p:sp>
    </p:spTree>
    <p:extLst>
      <p:ext uri="{BB962C8B-B14F-4D97-AF65-F5344CB8AC3E}">
        <p14:creationId xmlns:p14="http://schemas.microsoft.com/office/powerpoint/2010/main" val="1951604265"/>
      </p:ext>
    </p:extLst>
  </p:cSld>
  <p:clrMap bg1="dk1" tx1="lt1" bg2="dk2" tx2="lt2" accent1="accent1" accent2="accent2" accent3="accent3" accent4="accent4" accent5="accent5" accent6="accent6" hlink="hlink" folHlink="folHlink"/>
  <p:sldLayoutIdLst>
    <p:sldLayoutId id="2147484724" r:id="rId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2BFD6BFD-D88F-9532-428D-9B2CEC7F39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0D8DCEDC-28FE-1D0C-F13B-9CCD68F9B01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0B4C802-C811-899E-7E97-2AB2B716143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6B631C50-5186-0012-E60E-D9A99D9DAA5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5DBB89BD-7EB9-B23C-0DBF-80FA373BF15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8269E01-840C-41A8-8DB8-E1D5D4D5906B}" type="slidenum">
              <a:rPr lang="en-US" altLang="en-US"/>
              <a:pPr/>
              <a:t>‹#›</a:t>
            </a:fld>
            <a:endParaRPr lang="en-US" altLang="en-US"/>
          </a:p>
        </p:txBody>
      </p:sp>
    </p:spTree>
    <p:extLst>
      <p:ext uri="{BB962C8B-B14F-4D97-AF65-F5344CB8AC3E}">
        <p14:creationId xmlns:p14="http://schemas.microsoft.com/office/powerpoint/2010/main" val="756507775"/>
      </p:ext>
    </p:extLst>
  </p:cSld>
  <p:clrMap bg1="lt1" tx1="dk1" bg2="lt2" tx2="dk2" accent1="accent1" accent2="accent2" accent3="accent3" accent4="accent4" accent5="accent5" accent6="accent6" hlink="hlink" folHlink="folHlink"/>
  <p:sldLayoutIdLst>
    <p:sldLayoutId id="2147484726" r:id="rId1"/>
  </p:sldLayoutIdLst>
  <p:transition>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1.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0.wmf"/><Relationship Id="rId1" Type="http://schemas.openxmlformats.org/officeDocument/2006/relationships/slideLayout" Target="../slideLayouts/slideLayout13.xml"/><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4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6.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55.jpeg"/><Relationship Id="rId4" Type="http://schemas.openxmlformats.org/officeDocument/2006/relationships/image" Target="../media/image12.wmf"/></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55.jpeg"/><Relationship Id="rId4" Type="http://schemas.openxmlformats.org/officeDocument/2006/relationships/image" Target="../media/image12.wmf"/></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2.wmf"/><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54.jpeg"/><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9.png"/><Relationship Id="rId3" Type="http://schemas.openxmlformats.org/officeDocument/2006/relationships/image" Target="../media/image53.jpeg"/><Relationship Id="rId7" Type="http://schemas.openxmlformats.org/officeDocument/2006/relationships/image" Target="../media/image60.jpeg"/><Relationship Id="rId12"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59.jpeg"/><Relationship Id="rId11" Type="http://schemas.openxmlformats.org/officeDocument/2006/relationships/image" Target="../media/image45.jpeg"/><Relationship Id="rId5" Type="http://schemas.openxmlformats.org/officeDocument/2006/relationships/image" Target="../media/image36.png"/><Relationship Id="rId10" Type="http://schemas.openxmlformats.org/officeDocument/2006/relationships/image" Target="../media/image63.jpeg"/><Relationship Id="rId4" Type="http://schemas.openxmlformats.org/officeDocument/2006/relationships/image" Target="../media/image58.jpeg"/><Relationship Id="rId9"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2.wmf"/></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55.jpeg"/><Relationship Id="rId4" Type="http://schemas.openxmlformats.org/officeDocument/2006/relationships/image" Target="../media/image12.wmf"/></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2.wmf"/></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2.wmf"/></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66.jpeg"/><Relationship Id="rId1" Type="http://schemas.openxmlformats.org/officeDocument/2006/relationships/slideLayout" Target="../slideLayouts/slideLayout40.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261106" y="1447800"/>
            <a:ext cx="8686800" cy="4419600"/>
          </a:xfrm>
        </p:spPr>
        <p:txBody>
          <a:bodyPr>
            <a:normAutofit/>
          </a:bodyPr>
          <a:lstStyle/>
          <a:p>
            <a:pPr algn="ctr">
              <a:buFont typeface="Arial" panose="020B0604020202020204" pitchFamily="34" charset="0"/>
              <a:buNone/>
            </a:pPr>
            <a:r>
              <a:rPr lang="en-US" altLang="en-US" sz="4000" b="1" dirty="0"/>
              <a:t> </a:t>
            </a:r>
            <a:r>
              <a:rPr lang="en-US" altLang="en-US" sz="1800" b="1" dirty="0">
                <a:latin typeface="Comic Sans MS" panose="030F0702030302020204" pitchFamily="66" charset="0"/>
              </a:rPr>
              <a:t> </a:t>
            </a:r>
            <a:endParaRPr lang="en-US" altLang="en-US" sz="3600" dirty="0">
              <a:solidFill>
                <a:schemeClr val="tx2"/>
              </a:solidFill>
            </a:endParaRPr>
          </a:p>
          <a:p>
            <a:pPr marL="4763" indent="-4763" algn="ctr">
              <a:lnSpc>
                <a:spcPct val="90000"/>
              </a:lnSpc>
              <a:buFontTx/>
              <a:buNone/>
              <a:defRPr/>
            </a:pPr>
            <a:r>
              <a:rPr lang="en-US" sz="3600" b="1" dirty="0"/>
              <a:t>If it is possible, </a:t>
            </a:r>
          </a:p>
          <a:p>
            <a:pPr marL="4763" indent="-4763" algn="ctr">
              <a:lnSpc>
                <a:spcPct val="90000"/>
              </a:lnSpc>
              <a:buFontTx/>
              <a:buNone/>
              <a:defRPr/>
            </a:pPr>
            <a:r>
              <a:rPr lang="en-US" sz="3600" b="1" dirty="0"/>
              <a:t>as far as it </a:t>
            </a:r>
          </a:p>
          <a:p>
            <a:pPr marL="4763" indent="-4763" algn="ctr">
              <a:lnSpc>
                <a:spcPct val="90000"/>
              </a:lnSpc>
              <a:buFontTx/>
              <a:buNone/>
              <a:defRPr/>
            </a:pPr>
            <a:r>
              <a:rPr lang="en-US" sz="3600" b="1" dirty="0"/>
              <a:t>depends on you, </a:t>
            </a:r>
          </a:p>
          <a:p>
            <a:pPr marL="4763" indent="-4763" algn="ctr">
              <a:lnSpc>
                <a:spcPct val="90000"/>
              </a:lnSpc>
              <a:buFontTx/>
              <a:buNone/>
              <a:defRPr/>
            </a:pPr>
            <a:r>
              <a:rPr lang="en-US" sz="3600" b="1" dirty="0"/>
              <a:t>live at peace </a:t>
            </a:r>
          </a:p>
          <a:p>
            <a:pPr marL="4763" indent="-4763" algn="ctr">
              <a:lnSpc>
                <a:spcPct val="90000"/>
              </a:lnSpc>
              <a:buFontTx/>
              <a:buNone/>
              <a:defRPr/>
            </a:pPr>
            <a:r>
              <a:rPr lang="en-US" sz="3600" b="1" dirty="0"/>
              <a:t>with everyone.</a:t>
            </a:r>
          </a:p>
          <a:p>
            <a:pPr algn="ctr">
              <a:buFont typeface="Arial" panose="020B0604020202020204" pitchFamily="34" charset="0"/>
              <a:buNone/>
            </a:pPr>
            <a:endParaRPr lang="en-US" altLang="en-US" sz="3600" dirty="0"/>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971800" y="58674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7320" y="522622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a:off x="228600" y="24080"/>
            <a:ext cx="8686800"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mn-ea"/>
                <a:cs typeface="Arial" panose="020B0604020202020204" pitchFamily="34" charset="0"/>
              </a:rPr>
              <a:t>Romans 12:18</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DigSite #15</a:t>
            </a:r>
          </a:p>
        </p:txBody>
      </p:sp>
      <p:pic>
        <p:nvPicPr>
          <p:cNvPr id="3" name="14 Romans 12_21 1">
            <a:hlinkClick r:id="" action="ppaction://media"/>
            <a:extLst>
              <a:ext uri="{FF2B5EF4-FFF2-40B4-BE49-F238E27FC236}">
                <a16:creationId xmlns:a16="http://schemas.microsoft.com/office/drawing/2014/main" xmlns="" id="{3DCA6016-9490-038E-0FBA-BDDB8D748E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26713" y="4270375"/>
            <a:ext cx="203200" cy="203200"/>
          </a:xfrm>
          <a:prstGeom prst="rect">
            <a:avLst/>
          </a:prstGeom>
        </p:spPr>
      </p:pic>
    </p:spTree>
    <p:extLst>
      <p:ext uri="{BB962C8B-B14F-4D97-AF65-F5344CB8AC3E}">
        <p14:creationId xmlns:p14="http://schemas.microsoft.com/office/powerpoint/2010/main" val="345180986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xmlns="" id="{DD482E92-06DB-A9E4-A92A-122EFADC7A66}"/>
              </a:ext>
            </a:extLst>
          </p:cNvPr>
          <p:cNvSpPr>
            <a:spLocks noGrp="1"/>
          </p:cNvSpPr>
          <p:nvPr>
            <p:ph idx="1"/>
          </p:nvPr>
        </p:nvSpPr>
        <p:spPr>
          <a:xfrm>
            <a:off x="457200" y="381000"/>
            <a:ext cx="8229600" cy="1828800"/>
          </a:xfrm>
        </p:spPr>
        <p:txBody>
          <a:bodyPr/>
          <a:lstStyle/>
          <a:p>
            <a:pPr marL="4763" indent="-4763" algn="ctr" eaLnBrk="1" hangingPunct="1">
              <a:lnSpc>
                <a:spcPct val="80000"/>
              </a:lnSpc>
              <a:buFont typeface="Arial" charset="0"/>
              <a:buNone/>
              <a:defRPr/>
            </a:pPr>
            <a:r>
              <a:rPr lang="en-US" b="1" dirty="0">
                <a:effectLst>
                  <a:outerShdw blurRad="38100" dist="38100" dir="2700000" algn="tl">
                    <a:srgbClr val="000000">
                      <a:alpha val="43137"/>
                    </a:srgbClr>
                  </a:outerShdw>
                </a:effectLst>
              </a:rPr>
              <a:t>While David was in the wilderness, he heard that </a:t>
            </a:r>
            <a:r>
              <a:rPr lang="en-US" b="1" dirty="0" err="1">
                <a:effectLst>
                  <a:outerShdw blurRad="38100" dist="38100" dir="2700000" algn="tl">
                    <a:srgbClr val="000000">
                      <a:alpha val="43137"/>
                    </a:srgbClr>
                  </a:outerShdw>
                </a:effectLst>
              </a:rPr>
              <a:t>Nabal</a:t>
            </a:r>
            <a:r>
              <a:rPr lang="en-US" b="1" dirty="0">
                <a:effectLst>
                  <a:outerShdw blurRad="38100" dist="38100" dir="2700000" algn="tl">
                    <a:srgbClr val="000000">
                      <a:alpha val="43137"/>
                    </a:srgbClr>
                  </a:outerShdw>
                </a:effectLst>
              </a:rPr>
              <a:t> was shearing sheep. So he sent ten young men and said to them, “Go up to </a:t>
            </a:r>
            <a:r>
              <a:rPr lang="en-US" b="1" dirty="0" err="1">
                <a:effectLst>
                  <a:outerShdw blurRad="38100" dist="38100" dir="2700000" algn="tl">
                    <a:srgbClr val="000000">
                      <a:alpha val="43137"/>
                    </a:srgbClr>
                  </a:outerShdw>
                </a:effectLst>
              </a:rPr>
              <a:t>Nabal</a:t>
            </a:r>
            <a:r>
              <a:rPr lang="en-US" b="1" dirty="0">
                <a:effectLst>
                  <a:outerShdw blurRad="38100" dist="38100" dir="2700000" algn="tl">
                    <a:srgbClr val="000000">
                      <a:alpha val="43137"/>
                    </a:srgbClr>
                  </a:outerShdw>
                </a:effectLst>
              </a:rPr>
              <a:t> at Carmel and greet him in my name.</a:t>
            </a:r>
            <a:endParaRPr lang="en-US" dirty="0"/>
          </a:p>
        </p:txBody>
      </p:sp>
      <p:sp>
        <p:nvSpPr>
          <p:cNvPr id="23569" name="TextBox 28">
            <a:extLst>
              <a:ext uri="{FF2B5EF4-FFF2-40B4-BE49-F238E27FC236}">
                <a16:creationId xmlns:a16="http://schemas.microsoft.com/office/drawing/2014/main" xmlns="" id="{0C085750-5104-4233-A5D7-FB86869A0DC9}"/>
              </a:ext>
            </a:extLst>
          </p:cNvPr>
          <p:cNvSpPr txBox="1">
            <a:spLocks noChangeArrowheads="1"/>
          </p:cNvSpPr>
          <p:nvPr/>
        </p:nvSpPr>
        <p:spPr bwMode="auto">
          <a:xfrm>
            <a:off x="5181600" y="3124200"/>
            <a:ext cx="274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dirty="0">
                <a:latin typeface="Arial" panose="020B0604020202020204" pitchFamily="34" charset="0"/>
              </a:rPr>
              <a:t>CARMEL</a:t>
            </a:r>
          </a:p>
        </p:txBody>
      </p:sp>
      <p:grpSp>
        <p:nvGrpSpPr>
          <p:cNvPr id="8" name="Group 7">
            <a:extLst>
              <a:ext uri="{FF2B5EF4-FFF2-40B4-BE49-F238E27FC236}">
                <a16:creationId xmlns:a16="http://schemas.microsoft.com/office/drawing/2014/main" xmlns="" id="{E478C028-1F10-1402-DF8F-82550222A437}"/>
              </a:ext>
            </a:extLst>
          </p:cNvPr>
          <p:cNvGrpSpPr/>
          <p:nvPr/>
        </p:nvGrpSpPr>
        <p:grpSpPr>
          <a:xfrm>
            <a:off x="-2" y="3757612"/>
            <a:ext cx="2438401" cy="3091423"/>
            <a:chOff x="-2" y="3757612"/>
            <a:chExt cx="2438401" cy="3091423"/>
          </a:xfrm>
        </p:grpSpPr>
        <p:pic>
          <p:nvPicPr>
            <p:cNvPr id="7" name="Picture 6" descr="A picture containing toy&#10;&#10;Description automatically generated">
              <a:extLst>
                <a:ext uri="{FF2B5EF4-FFF2-40B4-BE49-F238E27FC236}">
                  <a16:creationId xmlns:a16="http://schemas.microsoft.com/office/drawing/2014/main" xmlns="" id="{2C756494-4997-0EAD-EBF5-849AA671CE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5" name="Picture 4" descr="A picture containing toy&#10;&#10;Description automatically generated">
              <a:extLst>
                <a:ext uri="{FF2B5EF4-FFF2-40B4-BE49-F238E27FC236}">
                  <a16:creationId xmlns:a16="http://schemas.microsoft.com/office/drawing/2014/main" xmlns="" id="{7D9C4D05-F358-E93A-AA85-17438FA0FF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cxnSp>
        <p:nvCxnSpPr>
          <p:cNvPr id="4" name="Straight Arrow Connector 3">
            <a:extLst>
              <a:ext uri="{FF2B5EF4-FFF2-40B4-BE49-F238E27FC236}">
                <a16:creationId xmlns:a16="http://schemas.microsoft.com/office/drawing/2014/main" xmlns="" id="{FD358A83-66C7-7084-C8AB-0C0670834E4F}"/>
              </a:ext>
            </a:extLst>
          </p:cNvPr>
          <p:cNvCxnSpPr/>
          <p:nvPr/>
        </p:nvCxnSpPr>
        <p:spPr>
          <a:xfrm>
            <a:off x="8839200" y="60960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Arrow: Up 5">
            <a:extLst>
              <a:ext uri="{FF2B5EF4-FFF2-40B4-BE49-F238E27FC236}">
                <a16:creationId xmlns:a16="http://schemas.microsoft.com/office/drawing/2014/main" xmlns="" id="{EAE677C3-865E-E66C-CEEE-EB0D1344D93C}"/>
              </a:ext>
            </a:extLst>
          </p:cNvPr>
          <p:cNvSpPr/>
          <p:nvPr/>
        </p:nvSpPr>
        <p:spPr>
          <a:xfrm rot="3944324">
            <a:off x="3547709" y="2778372"/>
            <a:ext cx="533400" cy="2945355"/>
          </a:xfrm>
          <a:prstGeom prst="upArrow">
            <a:avLst/>
          </a:prstGeom>
          <a:solidFill>
            <a:srgbClr val="7AC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xmlns="" id="{0E1CD2D5-73AD-8161-259E-9B482D97C545}"/>
              </a:ext>
            </a:extLst>
          </p:cNvPr>
          <p:cNvSpPr>
            <a:spLocks noGrp="1"/>
          </p:cNvSpPr>
          <p:nvPr>
            <p:ph idx="4294967295"/>
          </p:nvPr>
        </p:nvSpPr>
        <p:spPr>
          <a:xfrm>
            <a:off x="0" y="228600"/>
            <a:ext cx="3733800" cy="2590800"/>
          </a:xfrm>
        </p:spPr>
        <p:txBody>
          <a:bodyPr/>
          <a:lstStyle/>
          <a:p>
            <a:pPr algn="ctr" eaLnBrk="1" hangingPunct="1">
              <a:lnSpc>
                <a:spcPct val="80000"/>
              </a:lnSpc>
              <a:buFont typeface="Arial" panose="020B0604020202020204" pitchFamily="34" charset="0"/>
              <a:buNone/>
            </a:pPr>
            <a:r>
              <a:rPr lang="en-US" altLang="en-US" b="1" dirty="0"/>
              <a:t>     Say to him:</a:t>
            </a:r>
          </a:p>
        </p:txBody>
      </p:sp>
      <p:sp>
        <p:nvSpPr>
          <p:cNvPr id="23557" name="AutoShape 1042">
            <a:extLst>
              <a:ext uri="{FF2B5EF4-FFF2-40B4-BE49-F238E27FC236}">
                <a16:creationId xmlns:a16="http://schemas.microsoft.com/office/drawing/2014/main" xmlns="" id="{0D270DEF-74A9-DE1B-E79B-D18941124E18}"/>
              </a:ext>
            </a:extLst>
          </p:cNvPr>
          <p:cNvSpPr>
            <a:spLocks noChangeArrowheads="1"/>
          </p:cNvSpPr>
          <p:nvPr/>
        </p:nvSpPr>
        <p:spPr bwMode="auto">
          <a:xfrm>
            <a:off x="1562100" y="304800"/>
            <a:ext cx="7543800" cy="3620060"/>
          </a:xfrm>
          <a:prstGeom prst="wedgeEllipseCallout">
            <a:avLst>
              <a:gd name="adj1" fmla="val -38674"/>
              <a:gd name="adj2" fmla="val 69273"/>
            </a:avLst>
          </a:prstGeom>
          <a:solidFill>
            <a:schemeClr val="accent1">
              <a:lumMod val="60000"/>
              <a:lumOff val="40000"/>
            </a:schemeClr>
          </a:solidFill>
          <a:ln w="9525">
            <a:solidFill>
              <a:schemeClr val="tx1"/>
            </a:solidFill>
            <a:miter lim="800000"/>
            <a:headEnd/>
            <a:tailEnd/>
          </a:ln>
        </p:spPr>
        <p:txBody>
          <a:bodyPr/>
          <a:lstStyle/>
          <a:p>
            <a:pPr algn="ctr" eaLnBrk="1" hangingPunct="1">
              <a:defRPr/>
            </a:pPr>
            <a:r>
              <a:rPr lang="en-US" sz="3600" b="1" dirty="0">
                <a:effectLst>
                  <a:outerShdw blurRad="38100" dist="38100" dir="2700000" algn="tl">
                    <a:srgbClr val="000000">
                      <a:alpha val="43137"/>
                    </a:srgbClr>
                  </a:outerShdw>
                </a:effectLst>
                <a:latin typeface="Arial" charset="0"/>
              </a:rPr>
              <a:t>Long life to you! </a:t>
            </a:r>
          </a:p>
          <a:p>
            <a:pPr algn="ctr" eaLnBrk="1" hangingPunct="1">
              <a:defRPr/>
            </a:pPr>
            <a:r>
              <a:rPr lang="en-US" sz="3600" b="1" dirty="0">
                <a:effectLst>
                  <a:outerShdw blurRad="38100" dist="38100" dir="2700000" algn="tl">
                    <a:srgbClr val="000000">
                      <a:alpha val="43137"/>
                    </a:srgbClr>
                  </a:outerShdw>
                </a:effectLst>
                <a:latin typeface="Arial" charset="0"/>
              </a:rPr>
              <a:t>Good health to you and your household! </a:t>
            </a:r>
          </a:p>
          <a:p>
            <a:pPr algn="ctr" eaLnBrk="1" hangingPunct="1">
              <a:defRPr/>
            </a:pPr>
            <a:r>
              <a:rPr lang="en-US" sz="3600" b="1" dirty="0">
                <a:effectLst>
                  <a:outerShdw blurRad="38100" dist="38100" dir="2700000" algn="tl">
                    <a:srgbClr val="000000">
                      <a:alpha val="43137"/>
                    </a:srgbClr>
                  </a:outerShdw>
                </a:effectLst>
                <a:latin typeface="Arial" charset="0"/>
              </a:rPr>
              <a:t>And good health to all that is yours!</a:t>
            </a:r>
            <a:endParaRPr lang="en-US" sz="3600" dirty="0">
              <a:latin typeface="Calibri" pitchFamily="34" charset="0"/>
            </a:endParaRPr>
          </a:p>
        </p:txBody>
      </p:sp>
      <p:pic>
        <p:nvPicPr>
          <p:cNvPr id="24582" name="Picture 3" descr="C:\Documents and Settings\User\Local Settings\Temporary Internet Files\Content.IE5\340I5Z1W\MC900133525[1].wmf">
            <a:extLst>
              <a:ext uri="{FF2B5EF4-FFF2-40B4-BE49-F238E27FC236}">
                <a16:creationId xmlns:a16="http://schemas.microsoft.com/office/drawing/2014/main" xmlns="" id="{A90AD5B8-63C4-D562-DBD3-A91BC76409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138613"/>
            <a:ext cx="25146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7A0BD9E2-8258-03B2-410D-D433D03717A7}"/>
              </a:ext>
            </a:extLst>
          </p:cNvPr>
          <p:cNvGrpSpPr/>
          <p:nvPr/>
        </p:nvGrpSpPr>
        <p:grpSpPr>
          <a:xfrm>
            <a:off x="457200" y="3757612"/>
            <a:ext cx="2438401" cy="30914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A330E654-F063-CA42-5CAC-98D58EE4D3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5062A553-6CD7-B7BF-9C49-7DB8918840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extLst>
      <p:ext uri="{BB962C8B-B14F-4D97-AF65-F5344CB8AC3E}">
        <p14:creationId xmlns:p14="http://schemas.microsoft.com/office/powerpoint/2010/main" val="3589758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AutoShape 1042">
            <a:extLst>
              <a:ext uri="{FF2B5EF4-FFF2-40B4-BE49-F238E27FC236}">
                <a16:creationId xmlns:a16="http://schemas.microsoft.com/office/drawing/2014/main" xmlns="" id="{0D270DEF-74A9-DE1B-E79B-D18941124E18}"/>
              </a:ext>
            </a:extLst>
          </p:cNvPr>
          <p:cNvSpPr>
            <a:spLocks noChangeArrowheads="1"/>
          </p:cNvSpPr>
          <p:nvPr/>
        </p:nvSpPr>
        <p:spPr bwMode="auto">
          <a:xfrm>
            <a:off x="2362200" y="847165"/>
            <a:ext cx="5257800" cy="3200400"/>
          </a:xfrm>
          <a:prstGeom prst="wedgeEllipseCallout">
            <a:avLst>
              <a:gd name="adj1" fmla="val -39625"/>
              <a:gd name="adj2" fmla="val 62958"/>
            </a:avLst>
          </a:prstGeom>
          <a:solidFill>
            <a:schemeClr val="accent1">
              <a:lumMod val="60000"/>
              <a:lumOff val="40000"/>
            </a:schemeClr>
          </a:solidFill>
          <a:ln w="9525">
            <a:solidFill>
              <a:schemeClr val="tx1"/>
            </a:solidFill>
            <a:miter lim="800000"/>
            <a:headEnd/>
            <a:tailEnd/>
          </a:ln>
        </p:spPr>
        <p:txBody>
          <a:bodyPr/>
          <a:lstStyle/>
          <a:p>
            <a:pPr algn="ctr" eaLnBrk="1" hangingPunct="1">
              <a:defRPr/>
            </a:pPr>
            <a:r>
              <a:rPr lang="en-US" sz="3600" b="1" dirty="0">
                <a:effectLst>
                  <a:outerShdw blurRad="38100" dist="38100" dir="2700000" algn="tl">
                    <a:srgbClr val="000000">
                      <a:alpha val="43137"/>
                    </a:srgbClr>
                  </a:outerShdw>
                </a:effectLst>
                <a:latin typeface="Arial" charset="0"/>
              </a:rPr>
              <a:t>Now I hear </a:t>
            </a:r>
          </a:p>
          <a:p>
            <a:pPr algn="ctr" eaLnBrk="1" hangingPunct="1">
              <a:defRPr/>
            </a:pPr>
            <a:r>
              <a:rPr lang="en-US" sz="3600" b="1" dirty="0">
                <a:effectLst>
                  <a:outerShdw blurRad="38100" dist="38100" dir="2700000" algn="tl">
                    <a:srgbClr val="000000">
                      <a:alpha val="43137"/>
                    </a:srgbClr>
                  </a:outerShdw>
                </a:effectLst>
                <a:latin typeface="Arial" charset="0"/>
              </a:rPr>
              <a:t>that it is </a:t>
            </a:r>
          </a:p>
          <a:p>
            <a:pPr algn="ctr" eaLnBrk="1" hangingPunct="1">
              <a:defRPr/>
            </a:pPr>
            <a:r>
              <a:rPr lang="en-US" sz="3600" b="1" dirty="0">
                <a:effectLst>
                  <a:outerShdw blurRad="38100" dist="38100" dir="2700000" algn="tl">
                    <a:srgbClr val="000000">
                      <a:alpha val="43137"/>
                    </a:srgbClr>
                  </a:outerShdw>
                </a:effectLst>
                <a:latin typeface="Arial" charset="0"/>
              </a:rPr>
              <a:t>sheep-shearing time.</a:t>
            </a:r>
            <a:endParaRPr lang="en-US" sz="3600" dirty="0">
              <a:latin typeface="Calibri" pitchFamily="34" charset="0"/>
            </a:endParaRPr>
          </a:p>
        </p:txBody>
      </p:sp>
      <p:pic>
        <p:nvPicPr>
          <p:cNvPr id="24582" name="Picture 3" descr="C:\Documents and Settings\User\Local Settings\Temporary Internet Files\Content.IE5\340I5Z1W\MC900133525[1].wmf">
            <a:extLst>
              <a:ext uri="{FF2B5EF4-FFF2-40B4-BE49-F238E27FC236}">
                <a16:creationId xmlns:a16="http://schemas.microsoft.com/office/drawing/2014/main" xmlns="" id="{A90AD5B8-63C4-D562-DBD3-A91BC76409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138613"/>
            <a:ext cx="25146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7A0BD9E2-8258-03B2-410D-D433D03717A7}"/>
              </a:ext>
            </a:extLst>
          </p:cNvPr>
          <p:cNvGrpSpPr/>
          <p:nvPr/>
        </p:nvGrpSpPr>
        <p:grpSpPr>
          <a:xfrm>
            <a:off x="457200" y="3757612"/>
            <a:ext cx="2438401" cy="30914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A330E654-F063-CA42-5CAC-98D58EE4D3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5062A553-6CD7-B7BF-9C49-7DB8918840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pic>
        <p:nvPicPr>
          <p:cNvPr id="8" name="Picture 7" descr="A picture containing outdoor, mammal&#10;&#10;Description automatically generated">
            <a:extLst>
              <a:ext uri="{FF2B5EF4-FFF2-40B4-BE49-F238E27FC236}">
                <a16:creationId xmlns:a16="http://schemas.microsoft.com/office/drawing/2014/main" xmlns="" id="{DED65405-4C0A-6429-6060-3B244A54C9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4047565"/>
            <a:ext cx="3657600" cy="2801470"/>
          </a:xfrm>
          <a:prstGeom prst="rect">
            <a:avLst/>
          </a:prstGeom>
        </p:spPr>
      </p:pic>
    </p:spTree>
    <p:extLst>
      <p:ext uri="{BB962C8B-B14F-4D97-AF65-F5344CB8AC3E}">
        <p14:creationId xmlns:p14="http://schemas.microsoft.com/office/powerpoint/2010/main" val="3999113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0" name="AutoShape 1029">
            <a:extLst>
              <a:ext uri="{FF2B5EF4-FFF2-40B4-BE49-F238E27FC236}">
                <a16:creationId xmlns:a16="http://schemas.microsoft.com/office/drawing/2014/main" xmlns="" id="{A9F050D9-0964-F718-D9D7-5E906ECF243B}"/>
              </a:ext>
            </a:extLst>
          </p:cNvPr>
          <p:cNvSpPr>
            <a:spLocks noChangeArrowheads="1"/>
          </p:cNvSpPr>
          <p:nvPr/>
        </p:nvSpPr>
        <p:spPr bwMode="auto">
          <a:xfrm>
            <a:off x="1219200" y="594752"/>
            <a:ext cx="5943600" cy="2590800"/>
          </a:xfrm>
          <a:prstGeom prst="wedgeEllipseCallout">
            <a:avLst>
              <a:gd name="adj1" fmla="val -42676"/>
              <a:gd name="adj2" fmla="val 101199"/>
            </a:avLst>
          </a:prstGeom>
          <a:solidFill>
            <a:schemeClr val="accent1">
              <a:lumMod val="60000"/>
              <a:lumOff val="40000"/>
            </a:schemeClr>
          </a:solidFill>
          <a:ln w="9525">
            <a:solidFill>
              <a:schemeClr val="tx1"/>
            </a:solidFill>
            <a:miter lim="800000"/>
            <a:headEnd/>
            <a:tailEnd/>
          </a:ln>
        </p:spPr>
        <p:txBody>
          <a:bodyPr/>
          <a:lstStyle/>
          <a:p>
            <a:pPr algn="ctr" eaLnBrk="1" hangingPunct="1">
              <a:defRPr/>
            </a:pPr>
            <a:r>
              <a:rPr lang="en-US" sz="3200" b="1" dirty="0">
                <a:effectLst>
                  <a:outerShdw blurRad="38100" dist="38100" dir="2700000" algn="tl">
                    <a:srgbClr val="000000">
                      <a:alpha val="43137"/>
                    </a:srgbClr>
                  </a:outerShdw>
                </a:effectLst>
                <a:latin typeface="Arial" charset="0"/>
              </a:rPr>
              <a:t>When your shepherds were with us, we did not mistreat them, </a:t>
            </a:r>
            <a:endParaRPr lang="en-US" sz="3200" dirty="0">
              <a:solidFill>
                <a:schemeClr val="bg1"/>
              </a:solidFill>
              <a:latin typeface="Calibri" pitchFamily="34" charset="0"/>
            </a:endParaRPr>
          </a:p>
        </p:txBody>
      </p:sp>
      <p:pic>
        <p:nvPicPr>
          <p:cNvPr id="25605" name="Picture 4" descr="C:\Documents and Settings\User\Local Settings\Temporary Internet Files\Content.IE5\I4TED6PP\MC900037093[1].wmf">
            <a:extLst>
              <a:ext uri="{FF2B5EF4-FFF2-40B4-BE49-F238E27FC236}">
                <a16:creationId xmlns:a16="http://schemas.microsoft.com/office/drawing/2014/main" xmlns="" id="{0D0E15DA-24C9-DE53-E8D3-D0A66FB3E1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26670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Line 1032">
            <a:extLst>
              <a:ext uri="{FF2B5EF4-FFF2-40B4-BE49-F238E27FC236}">
                <a16:creationId xmlns:a16="http://schemas.microsoft.com/office/drawing/2014/main" xmlns="" id="{CE0CE862-4B08-8766-425F-9C1154C4DB63}"/>
              </a:ext>
            </a:extLst>
          </p:cNvPr>
          <p:cNvSpPr>
            <a:spLocks noChangeShapeType="1"/>
          </p:cNvSpPr>
          <p:nvPr/>
        </p:nvSpPr>
        <p:spPr bwMode="auto">
          <a:xfrm>
            <a:off x="4876800" y="3276600"/>
            <a:ext cx="4114800" cy="3048000"/>
          </a:xfrm>
          <a:prstGeom prst="line">
            <a:avLst/>
          </a:prstGeom>
          <a:noFill/>
          <a:ln w="730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07" name="Line 1033">
            <a:extLst>
              <a:ext uri="{FF2B5EF4-FFF2-40B4-BE49-F238E27FC236}">
                <a16:creationId xmlns:a16="http://schemas.microsoft.com/office/drawing/2014/main" xmlns="" id="{EF73E6E1-B7EC-7903-F060-7184CB711149}"/>
              </a:ext>
            </a:extLst>
          </p:cNvPr>
          <p:cNvSpPr>
            <a:spLocks noChangeShapeType="1"/>
          </p:cNvSpPr>
          <p:nvPr/>
        </p:nvSpPr>
        <p:spPr bwMode="auto">
          <a:xfrm flipH="1">
            <a:off x="4876800" y="2438400"/>
            <a:ext cx="3962400" cy="3962400"/>
          </a:xfrm>
          <a:prstGeom prst="line">
            <a:avLst/>
          </a:prstGeom>
          <a:noFill/>
          <a:ln w="1016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 name="Group 1">
            <a:extLst>
              <a:ext uri="{FF2B5EF4-FFF2-40B4-BE49-F238E27FC236}">
                <a16:creationId xmlns:a16="http://schemas.microsoft.com/office/drawing/2014/main" xmlns="" id="{6DD674BA-DE42-C2CB-786F-68DD4FED8A42}"/>
              </a:ext>
            </a:extLst>
          </p:cNvPr>
          <p:cNvGrpSpPr/>
          <p:nvPr/>
        </p:nvGrpSpPr>
        <p:grpSpPr>
          <a:xfrm>
            <a:off x="457200" y="3757612"/>
            <a:ext cx="2438401" cy="30914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0AB75D53-35E4-273A-DA0E-493EC2B67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EC1C3834-0001-FDF8-E0AD-CE2FBC18B5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extLst>
      <p:ext uri="{BB962C8B-B14F-4D97-AF65-F5344CB8AC3E}">
        <p14:creationId xmlns:p14="http://schemas.microsoft.com/office/powerpoint/2010/main" val="260925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0" name="AutoShape 1029">
            <a:extLst>
              <a:ext uri="{FF2B5EF4-FFF2-40B4-BE49-F238E27FC236}">
                <a16:creationId xmlns:a16="http://schemas.microsoft.com/office/drawing/2014/main" xmlns="" id="{A9F050D9-0964-F718-D9D7-5E906ECF243B}"/>
              </a:ext>
            </a:extLst>
          </p:cNvPr>
          <p:cNvSpPr>
            <a:spLocks noChangeArrowheads="1"/>
          </p:cNvSpPr>
          <p:nvPr/>
        </p:nvSpPr>
        <p:spPr bwMode="auto">
          <a:xfrm>
            <a:off x="1295400" y="304800"/>
            <a:ext cx="5486400" cy="3276600"/>
          </a:xfrm>
          <a:prstGeom prst="wedgeEllipseCallout">
            <a:avLst>
              <a:gd name="adj1" fmla="val -42676"/>
              <a:gd name="adj2" fmla="val 101199"/>
            </a:avLst>
          </a:prstGeom>
          <a:solidFill>
            <a:schemeClr val="accent1">
              <a:lumMod val="60000"/>
              <a:lumOff val="40000"/>
            </a:schemeClr>
          </a:solidFill>
          <a:ln w="9525">
            <a:solidFill>
              <a:schemeClr val="tx1"/>
            </a:solidFill>
            <a:miter lim="800000"/>
            <a:headEnd/>
            <a:tailEnd/>
          </a:ln>
        </p:spPr>
        <p:txBody>
          <a:bodyPr/>
          <a:lstStyle/>
          <a:p>
            <a:pPr algn="ctr" eaLnBrk="1" hangingPunct="1">
              <a:defRPr/>
            </a:pPr>
            <a:r>
              <a:rPr lang="en-US" sz="3200" b="1" dirty="0">
                <a:effectLst>
                  <a:outerShdw blurRad="38100" dist="38100" dir="2700000" algn="tl">
                    <a:srgbClr val="000000">
                      <a:alpha val="43137"/>
                    </a:srgbClr>
                  </a:outerShdw>
                </a:effectLst>
                <a:latin typeface="Arial" charset="0"/>
              </a:rPr>
              <a:t>and the whole time they were at Carmel nothing of theirs was missing.</a:t>
            </a:r>
            <a:endParaRPr lang="en-US" sz="3200" dirty="0">
              <a:solidFill>
                <a:schemeClr val="bg1"/>
              </a:solidFill>
              <a:latin typeface="Calibri" pitchFamily="34" charset="0"/>
            </a:endParaRPr>
          </a:p>
        </p:txBody>
      </p:sp>
      <p:pic>
        <p:nvPicPr>
          <p:cNvPr id="25605" name="Picture 4" descr="C:\Documents and Settings\User\Local Settings\Temporary Internet Files\Content.IE5\I4TED6PP\MC900037093[1].wmf">
            <a:extLst>
              <a:ext uri="{FF2B5EF4-FFF2-40B4-BE49-F238E27FC236}">
                <a16:creationId xmlns:a16="http://schemas.microsoft.com/office/drawing/2014/main" xmlns="" id="{0D0E15DA-24C9-DE53-E8D3-D0A66FB3E1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26670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Line 1032">
            <a:extLst>
              <a:ext uri="{FF2B5EF4-FFF2-40B4-BE49-F238E27FC236}">
                <a16:creationId xmlns:a16="http://schemas.microsoft.com/office/drawing/2014/main" xmlns="" id="{CE0CE862-4B08-8766-425F-9C1154C4DB63}"/>
              </a:ext>
            </a:extLst>
          </p:cNvPr>
          <p:cNvSpPr>
            <a:spLocks noChangeShapeType="1"/>
          </p:cNvSpPr>
          <p:nvPr/>
        </p:nvSpPr>
        <p:spPr bwMode="auto">
          <a:xfrm>
            <a:off x="4876800" y="3276600"/>
            <a:ext cx="4114800" cy="3048000"/>
          </a:xfrm>
          <a:prstGeom prst="line">
            <a:avLst/>
          </a:prstGeom>
          <a:noFill/>
          <a:ln w="730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07" name="Line 1033">
            <a:extLst>
              <a:ext uri="{FF2B5EF4-FFF2-40B4-BE49-F238E27FC236}">
                <a16:creationId xmlns:a16="http://schemas.microsoft.com/office/drawing/2014/main" xmlns="" id="{EF73E6E1-B7EC-7903-F060-7184CB711149}"/>
              </a:ext>
            </a:extLst>
          </p:cNvPr>
          <p:cNvSpPr>
            <a:spLocks noChangeShapeType="1"/>
          </p:cNvSpPr>
          <p:nvPr/>
        </p:nvSpPr>
        <p:spPr bwMode="auto">
          <a:xfrm flipH="1">
            <a:off x="4876800" y="2438400"/>
            <a:ext cx="3962400" cy="3962400"/>
          </a:xfrm>
          <a:prstGeom prst="line">
            <a:avLst/>
          </a:prstGeom>
          <a:noFill/>
          <a:ln w="1016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 name="Group 1">
            <a:extLst>
              <a:ext uri="{FF2B5EF4-FFF2-40B4-BE49-F238E27FC236}">
                <a16:creationId xmlns:a16="http://schemas.microsoft.com/office/drawing/2014/main" xmlns="" id="{6DD674BA-DE42-C2CB-786F-68DD4FED8A42}"/>
              </a:ext>
            </a:extLst>
          </p:cNvPr>
          <p:cNvGrpSpPr/>
          <p:nvPr/>
        </p:nvGrpSpPr>
        <p:grpSpPr>
          <a:xfrm>
            <a:off x="457200" y="3757612"/>
            <a:ext cx="2438401" cy="30914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0AB75D53-35E4-273A-DA0E-493EC2B67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EC1C3834-0001-FDF8-E0AD-CE2FBC18B5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AutoShape 1028">
            <a:extLst>
              <a:ext uri="{FF2B5EF4-FFF2-40B4-BE49-F238E27FC236}">
                <a16:creationId xmlns:a16="http://schemas.microsoft.com/office/drawing/2014/main" xmlns="" id="{CE1B439E-F67E-C570-38DB-60E8053DC4C5}"/>
              </a:ext>
            </a:extLst>
          </p:cNvPr>
          <p:cNvSpPr>
            <a:spLocks noChangeArrowheads="1"/>
          </p:cNvSpPr>
          <p:nvPr/>
        </p:nvSpPr>
        <p:spPr bwMode="auto">
          <a:xfrm>
            <a:off x="838200" y="64155"/>
            <a:ext cx="5029200" cy="4275604"/>
          </a:xfrm>
          <a:prstGeom prst="wedgeEllipseCallout">
            <a:avLst>
              <a:gd name="adj1" fmla="val -7301"/>
              <a:gd name="adj2" fmla="val 68042"/>
            </a:avLst>
          </a:prstGeom>
          <a:solidFill>
            <a:schemeClr val="accent1">
              <a:lumMod val="60000"/>
              <a:lumOff val="40000"/>
            </a:schemeClr>
          </a:solidFill>
          <a:ln w="9525">
            <a:solidFill>
              <a:schemeClr val="tx1"/>
            </a:solidFill>
            <a:miter lim="800000"/>
            <a:headEnd/>
            <a:tailEnd/>
          </a:ln>
        </p:spPr>
        <p:txBody>
          <a:bodyPr/>
          <a:lstStyle/>
          <a:p>
            <a:pPr algn="ctr" eaLnBrk="1" hangingPunct="1">
              <a:defRPr/>
            </a:pPr>
            <a:r>
              <a:rPr lang="en-US" sz="2800" dirty="0">
                <a:solidFill>
                  <a:schemeClr val="bg1"/>
                </a:solidFill>
                <a:latin typeface="Calibri" pitchFamily="34" charset="0"/>
              </a:rPr>
              <a:t> </a:t>
            </a:r>
            <a:r>
              <a:rPr lang="en-US" sz="2800" b="1" dirty="0">
                <a:effectLst>
                  <a:outerShdw blurRad="38100" dist="38100" dir="2700000" algn="tl">
                    <a:srgbClr val="000000">
                      <a:alpha val="43137"/>
                    </a:srgbClr>
                  </a:outerShdw>
                </a:effectLst>
                <a:latin typeface="Arial" charset="0"/>
              </a:rPr>
              <a:t>Ask your own servants and they will tell you. Therefore be favorable toward my men, since we come at a festive time. </a:t>
            </a:r>
            <a:endParaRPr lang="en-US" sz="2800" dirty="0">
              <a:solidFill>
                <a:schemeClr val="bg1"/>
              </a:solidFill>
              <a:latin typeface="Calibri" pitchFamily="34" charset="0"/>
            </a:endParaRPr>
          </a:p>
        </p:txBody>
      </p:sp>
      <p:pic>
        <p:nvPicPr>
          <p:cNvPr id="26629" name="Picture 4" descr="air transportation,aircraft,airplanes,job well done,signs">
            <a:extLst>
              <a:ext uri="{FF2B5EF4-FFF2-40B4-BE49-F238E27FC236}">
                <a16:creationId xmlns:a16="http://schemas.microsoft.com/office/drawing/2014/main" xmlns="" id="{D7F44C8E-89B5-BE59-C8AC-661332002C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4724400"/>
            <a:ext cx="41910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MC900128540[1]">
            <a:extLst>
              <a:ext uri="{FF2B5EF4-FFF2-40B4-BE49-F238E27FC236}">
                <a16:creationId xmlns:a16="http://schemas.microsoft.com/office/drawing/2014/main" xmlns="" id="{F0A1ABCA-94FF-30F8-B1FF-2FC9F195F2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667000"/>
            <a:ext cx="38862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82117755-BA10-061D-28CC-699E035BEE06}"/>
              </a:ext>
            </a:extLst>
          </p:cNvPr>
          <p:cNvGrpSpPr/>
          <p:nvPr/>
        </p:nvGrpSpPr>
        <p:grpSpPr>
          <a:xfrm>
            <a:off x="228600" y="3793471"/>
            <a:ext cx="2438401" cy="30914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B3C04689-6643-D4C7-EF62-1B2D99A47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D7EB8093-8DAB-7C60-AAFF-8F3E7AE795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AutoShape 1028">
            <a:extLst>
              <a:ext uri="{FF2B5EF4-FFF2-40B4-BE49-F238E27FC236}">
                <a16:creationId xmlns:a16="http://schemas.microsoft.com/office/drawing/2014/main" xmlns="" id="{CE1B439E-F67E-C570-38DB-60E8053DC4C5}"/>
              </a:ext>
            </a:extLst>
          </p:cNvPr>
          <p:cNvSpPr>
            <a:spLocks noChangeArrowheads="1"/>
          </p:cNvSpPr>
          <p:nvPr/>
        </p:nvSpPr>
        <p:spPr bwMode="auto">
          <a:xfrm>
            <a:off x="76200" y="762000"/>
            <a:ext cx="6019800" cy="2514600"/>
          </a:xfrm>
          <a:prstGeom prst="wedgeEllipseCallout">
            <a:avLst>
              <a:gd name="adj1" fmla="val -13705"/>
              <a:gd name="adj2" fmla="val 86224"/>
            </a:avLst>
          </a:prstGeom>
          <a:solidFill>
            <a:schemeClr val="accent1">
              <a:lumMod val="60000"/>
              <a:lumOff val="40000"/>
            </a:schemeClr>
          </a:solidFill>
          <a:ln w="9525">
            <a:solidFill>
              <a:schemeClr val="tx1"/>
            </a:solidFill>
            <a:miter lim="800000"/>
            <a:headEnd/>
            <a:tailEnd/>
          </a:ln>
        </p:spPr>
        <p:txBody>
          <a:bodyPr/>
          <a:lstStyle/>
          <a:p>
            <a:pPr algn="ctr" eaLnBrk="1" hangingPunct="1">
              <a:defRPr/>
            </a:pPr>
            <a:r>
              <a:rPr lang="en-US" sz="2800" b="1" dirty="0">
                <a:effectLst>
                  <a:outerShdw blurRad="38100" dist="38100" dir="2700000" algn="tl">
                    <a:srgbClr val="000000">
                      <a:alpha val="43137"/>
                    </a:srgbClr>
                  </a:outerShdw>
                </a:effectLst>
                <a:latin typeface="Arial" charset="0"/>
              </a:rPr>
              <a:t>Please give your servants and your son David whatever you can find for them.</a:t>
            </a:r>
            <a:endParaRPr lang="en-US" sz="2800" dirty="0">
              <a:solidFill>
                <a:schemeClr val="bg1"/>
              </a:solidFill>
              <a:latin typeface="Calibri" pitchFamily="34" charset="0"/>
            </a:endParaRPr>
          </a:p>
        </p:txBody>
      </p:sp>
      <p:pic>
        <p:nvPicPr>
          <p:cNvPr id="26630" name="Picture 5" descr="MC900128540[1]">
            <a:extLst>
              <a:ext uri="{FF2B5EF4-FFF2-40B4-BE49-F238E27FC236}">
                <a16:creationId xmlns:a16="http://schemas.microsoft.com/office/drawing/2014/main" xmlns="" id="{F0A1ABCA-94FF-30F8-B1FF-2FC9F195F2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2667000"/>
            <a:ext cx="38862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3114923C-E7D2-B59B-B9D5-3529EE80B6EE}"/>
              </a:ext>
            </a:extLst>
          </p:cNvPr>
          <p:cNvGrpSpPr/>
          <p:nvPr/>
        </p:nvGrpSpPr>
        <p:grpSpPr>
          <a:xfrm>
            <a:off x="457200" y="3757612"/>
            <a:ext cx="2438401" cy="30914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587862E6-0515-CBBE-9276-F597FD4E1F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3814E257-7EB7-7256-6450-89CE8CB280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extLst>
      <p:ext uri="{BB962C8B-B14F-4D97-AF65-F5344CB8AC3E}">
        <p14:creationId xmlns:p14="http://schemas.microsoft.com/office/powerpoint/2010/main" val="187962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F769B528-6ADC-B24E-BC3D-6E9C1E47F76F}"/>
              </a:ext>
            </a:extLst>
          </p:cNvPr>
          <p:cNvSpPr txBox="1">
            <a:spLocks/>
          </p:cNvSpPr>
          <p:nvPr/>
        </p:nvSpPr>
        <p:spPr bwMode="auto">
          <a:xfrm>
            <a:off x="533400" y="2438400"/>
            <a:ext cx="8077200" cy="1447800"/>
          </a:xfrm>
          <a:prstGeom prst="rect">
            <a:avLst/>
          </a:prstGeom>
          <a:noFill/>
          <a:ln w="9525">
            <a:noFill/>
            <a:miter lim="800000"/>
            <a:headEnd/>
            <a:tailEnd/>
          </a:ln>
        </p:spPr>
        <p:txBody>
          <a:bodyPr/>
          <a:lstStyle/>
          <a:p>
            <a:pPr marL="342900" indent="-342900" algn="ctr" eaLnBrk="1" hangingPunct="1">
              <a:spcBef>
                <a:spcPct val="20000"/>
              </a:spcBef>
              <a:buFont typeface="Arial" charset="0"/>
              <a:buNone/>
              <a:defRPr/>
            </a:pPr>
            <a:r>
              <a:rPr lang="en-US" sz="4400" b="1" dirty="0">
                <a:solidFill>
                  <a:schemeClr val="bg1"/>
                </a:solidFill>
                <a:effectLst>
                  <a:outerShdw blurRad="38100" dist="38100" dir="2700000" algn="tl">
                    <a:srgbClr val="000000">
                      <a:alpha val="43137"/>
                    </a:srgbClr>
                  </a:outerShdw>
                </a:effectLst>
                <a:latin typeface="Calibri" pitchFamily="34" charset="0"/>
              </a:rPr>
              <a:t> </a:t>
            </a:r>
            <a:r>
              <a:rPr lang="en-US" sz="4400" b="1" dirty="0">
                <a:solidFill>
                  <a:schemeClr val="bg1"/>
                </a:solidFill>
                <a:effectLst>
                  <a:outerShdw blurRad="38100" dist="38100" dir="2700000" algn="tl">
                    <a:srgbClr val="000000">
                      <a:alpha val="43137"/>
                    </a:srgbClr>
                  </a:outerShdw>
                </a:effectLst>
                <a:latin typeface="Arial" charset="0"/>
              </a:rPr>
              <a:t>When David’s men arrived, they gave </a:t>
            </a:r>
            <a:r>
              <a:rPr lang="en-US" sz="4400" b="1" dirty="0" err="1">
                <a:solidFill>
                  <a:schemeClr val="bg1"/>
                </a:solidFill>
                <a:effectLst>
                  <a:outerShdw blurRad="38100" dist="38100" dir="2700000" algn="tl">
                    <a:srgbClr val="000000">
                      <a:alpha val="43137"/>
                    </a:srgbClr>
                  </a:outerShdw>
                </a:effectLst>
                <a:latin typeface="Arial" charset="0"/>
              </a:rPr>
              <a:t>Nabal</a:t>
            </a:r>
            <a:r>
              <a:rPr lang="en-US" sz="4400" b="1" dirty="0">
                <a:solidFill>
                  <a:schemeClr val="bg1"/>
                </a:solidFill>
                <a:effectLst>
                  <a:outerShdw blurRad="38100" dist="38100" dir="2700000" algn="tl">
                    <a:srgbClr val="000000">
                      <a:alpha val="43137"/>
                    </a:srgbClr>
                  </a:outerShdw>
                </a:effectLst>
                <a:latin typeface="Arial" charset="0"/>
              </a:rPr>
              <a:t> this message in David’s name.</a:t>
            </a:r>
          </a:p>
          <a:p>
            <a:pPr marL="342900" indent="-342900" algn="ctr" eaLnBrk="1" hangingPunct="1">
              <a:spcBef>
                <a:spcPct val="20000"/>
              </a:spcBef>
              <a:buFont typeface="Arial" charset="0"/>
              <a:buNone/>
              <a:defRPr/>
            </a:pPr>
            <a:r>
              <a:rPr lang="en-US" sz="4400" b="1" dirty="0">
                <a:solidFill>
                  <a:schemeClr val="bg1"/>
                </a:solidFill>
                <a:effectLst>
                  <a:outerShdw blurRad="38100" dist="38100" dir="2700000" algn="tl">
                    <a:srgbClr val="000000">
                      <a:alpha val="43137"/>
                    </a:srgbClr>
                  </a:outerShdw>
                </a:effectLst>
                <a:latin typeface="Arial" charset="0"/>
              </a:rPr>
              <a:t> Then they waited.</a:t>
            </a:r>
            <a:endParaRPr lang="en-US" sz="4400" b="1" dirty="0">
              <a:solidFill>
                <a:schemeClr val="bg1"/>
              </a:solidFill>
              <a:effectLst>
                <a:outerShdw blurRad="38100" dist="38100" dir="2700000" algn="tl">
                  <a:srgbClr val="000000">
                    <a:alpha val="43137"/>
                  </a:srgbClr>
                </a:outerShdw>
              </a:effectLst>
              <a:latin typeface="Calibri" pitchFamily="34" charset="0"/>
            </a:endParaRPr>
          </a:p>
        </p:txBody>
      </p:sp>
      <p:sp>
        <p:nvSpPr>
          <p:cNvPr id="2" name="TextBox 1">
            <a:extLst>
              <a:ext uri="{FF2B5EF4-FFF2-40B4-BE49-F238E27FC236}">
                <a16:creationId xmlns:a16="http://schemas.microsoft.com/office/drawing/2014/main" xmlns="" id="{55084114-9D75-F118-842D-5806ACEB6E93}"/>
              </a:ext>
            </a:extLst>
          </p:cNvPr>
          <p:cNvSpPr txBox="1"/>
          <p:nvPr/>
        </p:nvSpPr>
        <p:spPr>
          <a:xfrm>
            <a:off x="2514600" y="685800"/>
            <a:ext cx="4419600" cy="1446550"/>
          </a:xfrm>
          <a:prstGeom prst="rect">
            <a:avLst/>
          </a:prstGeom>
          <a:noFill/>
        </p:spPr>
        <p:txBody>
          <a:bodyPr wrap="square" rtlCol="0">
            <a:spAutoFit/>
          </a:bodyPr>
          <a:lstStyle/>
          <a:p>
            <a:r>
              <a:rPr lang="en-US" sz="8800" dirty="0">
                <a:solidFill>
                  <a:schemeClr val="accent5">
                    <a:lumMod val="75000"/>
                  </a:schemeClr>
                </a:solidFill>
              </a:rPr>
              <a:t>Please?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xmlns="" id="{73EEB74B-8849-EE19-5680-54BF082F6CDD}"/>
              </a:ext>
            </a:extLst>
          </p:cNvPr>
          <p:cNvSpPr>
            <a:spLocks noGrp="1"/>
          </p:cNvSpPr>
          <p:nvPr>
            <p:ph idx="1"/>
          </p:nvPr>
        </p:nvSpPr>
        <p:spPr>
          <a:xfrm>
            <a:off x="304800" y="533400"/>
            <a:ext cx="8382000" cy="1524000"/>
          </a:xfrm>
        </p:spPr>
        <p:txBody>
          <a:bodyPr/>
          <a:lstStyle/>
          <a:p>
            <a:pPr algn="ctr" eaLnBrk="1" hangingPunct="1">
              <a:buFont typeface="Arial" charset="0"/>
              <a:buNone/>
              <a:defRPr/>
            </a:pP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Nabal</a:t>
            </a:r>
            <a:r>
              <a:rPr lang="en-US" b="1" dirty="0">
                <a:effectLst>
                  <a:outerShdw blurRad="38100" dist="38100" dir="2700000" algn="tl">
                    <a:srgbClr val="000000">
                      <a:alpha val="43137"/>
                    </a:srgbClr>
                  </a:outerShdw>
                </a:effectLst>
              </a:rPr>
              <a:t> answered David’s servants, </a:t>
            </a:r>
          </a:p>
          <a:p>
            <a:pPr algn="ctr" eaLnBrk="1" hangingPunct="1">
              <a:buFont typeface="Arial" charset="0"/>
              <a:buNone/>
              <a:defRPr/>
            </a:pPr>
            <a:r>
              <a:rPr lang="en-US" b="1" dirty="0">
                <a:effectLst>
                  <a:outerShdw blurRad="38100" dist="38100" dir="2700000" algn="tl">
                    <a:srgbClr val="000000">
                      <a:alpha val="43137"/>
                    </a:srgbClr>
                  </a:outerShdw>
                </a:effectLst>
              </a:rPr>
              <a:t>“Who is this David? </a:t>
            </a:r>
          </a:p>
          <a:p>
            <a:pPr algn="ctr" eaLnBrk="1" hangingPunct="1">
              <a:buFont typeface="Arial" charset="0"/>
              <a:buNone/>
              <a:defRPr/>
            </a:pPr>
            <a:r>
              <a:rPr lang="en-US" b="1" dirty="0">
                <a:effectLst>
                  <a:outerShdw blurRad="38100" dist="38100" dir="2700000" algn="tl">
                    <a:srgbClr val="000000">
                      <a:alpha val="43137"/>
                    </a:srgbClr>
                  </a:outerShdw>
                </a:effectLst>
              </a:rPr>
              <a:t>Who is this son of Jesse? </a:t>
            </a:r>
          </a:p>
          <a:p>
            <a:pPr algn="ctr" eaLnBrk="1" hangingPunct="1">
              <a:buFont typeface="Arial" charset="0"/>
              <a:buNone/>
              <a:defRPr/>
            </a:pPr>
            <a:r>
              <a:rPr lang="en-US" b="1" dirty="0">
                <a:effectLst>
                  <a:outerShdw blurRad="38100" dist="38100" dir="2700000" algn="tl">
                    <a:srgbClr val="000000">
                      <a:alpha val="43137"/>
                    </a:srgbClr>
                  </a:outerShdw>
                </a:effectLst>
              </a:rPr>
              <a:t>Many servants are breaking away from their masters these days.    </a:t>
            </a:r>
          </a:p>
        </p:txBody>
      </p:sp>
      <p:pic>
        <p:nvPicPr>
          <p:cNvPr id="3" name="Picture 2" descr="forestry,industries,loggers,lumberjacks,males,mascots,men,occupations,people at work,persons">
            <a:extLst>
              <a:ext uri="{FF2B5EF4-FFF2-40B4-BE49-F238E27FC236}">
                <a16:creationId xmlns:a16="http://schemas.microsoft.com/office/drawing/2014/main" xmlns="" id="{A35F1271-7A55-641F-60C8-56526F1047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3657600"/>
            <a:ext cx="1905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xmlns="" id="{C8D9EC98-1075-1B78-E330-A407D0D26ABB}"/>
              </a:ext>
            </a:extLst>
          </p:cNvPr>
          <p:cNvSpPr>
            <a:spLocks noGrp="1"/>
          </p:cNvSpPr>
          <p:nvPr>
            <p:ph idx="4294967295"/>
          </p:nvPr>
        </p:nvSpPr>
        <p:spPr>
          <a:xfrm>
            <a:off x="304800" y="304800"/>
            <a:ext cx="8382000" cy="2057400"/>
          </a:xfrm>
        </p:spPr>
        <p:txBody>
          <a:bodyPr/>
          <a:lstStyle/>
          <a:p>
            <a:pPr marL="0" indent="0" algn="ctr" eaLnBrk="1" hangingPunct="1">
              <a:spcBef>
                <a:spcPts val="0"/>
              </a:spcBef>
              <a:buFont typeface="Arial" charset="0"/>
              <a:buNone/>
              <a:defRPr/>
            </a:pPr>
            <a:r>
              <a:rPr lang="en-US" b="1" dirty="0">
                <a:effectLst>
                  <a:outerShdw blurRad="38100" dist="38100" dir="2700000" algn="tl">
                    <a:srgbClr val="000000">
                      <a:alpha val="43137"/>
                    </a:srgbClr>
                  </a:outerShdw>
                </a:effectLst>
              </a:rPr>
              <a:t>Why should I take my bread and water, and the meat I have slaughtered for my shearers, </a:t>
            </a:r>
          </a:p>
          <a:p>
            <a:pPr marL="0" indent="0" algn="ctr" eaLnBrk="1" hangingPunct="1">
              <a:spcBef>
                <a:spcPts val="0"/>
              </a:spcBef>
              <a:buFont typeface="Arial" charset="0"/>
              <a:buNone/>
              <a:defRPr/>
            </a:pPr>
            <a:r>
              <a:rPr lang="en-US" b="1" dirty="0">
                <a:effectLst>
                  <a:outerShdw blurRad="38100" dist="38100" dir="2700000" algn="tl">
                    <a:srgbClr val="000000">
                      <a:alpha val="43137"/>
                    </a:srgbClr>
                  </a:outerShdw>
                </a:effectLst>
              </a:rPr>
              <a:t>and give it to men coming from who knows where?” </a:t>
            </a:r>
            <a:r>
              <a:rPr lang="en-US" sz="2800" dirty="0"/>
              <a:t>   </a:t>
            </a:r>
          </a:p>
        </p:txBody>
      </p:sp>
      <p:pic>
        <p:nvPicPr>
          <p:cNvPr id="29700" name="Picture 2" descr="View Details">
            <a:extLst>
              <a:ext uri="{FF2B5EF4-FFF2-40B4-BE49-F238E27FC236}">
                <a16:creationId xmlns:a16="http://schemas.microsoft.com/office/drawing/2014/main" xmlns="" id="{1B662670-3BFA-B05E-9075-BF8279C8DD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514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View Details">
            <a:extLst>
              <a:ext uri="{FF2B5EF4-FFF2-40B4-BE49-F238E27FC236}">
                <a16:creationId xmlns:a16="http://schemas.microsoft.com/office/drawing/2014/main" xmlns="" id="{561D1E64-170C-2C91-3D4D-61FAB230AE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2439287"/>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View Details">
            <a:extLst>
              <a:ext uri="{FF2B5EF4-FFF2-40B4-BE49-F238E27FC236}">
                <a16:creationId xmlns:a16="http://schemas.microsoft.com/office/drawing/2014/main" xmlns="" id="{FEF45CA2-A957-32CA-C14E-8671D6DDD59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57600" y="4648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21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261106" y="1447800"/>
            <a:ext cx="8686800" cy="4419600"/>
          </a:xfrm>
        </p:spPr>
        <p:txBody>
          <a:bodyPr>
            <a:normAutofit lnSpcReduction="10000"/>
          </a:bodyPr>
          <a:lstStyle/>
          <a:p>
            <a:pPr algn="ctr">
              <a:buFont typeface="Arial" panose="020B0604020202020204" pitchFamily="34" charset="0"/>
              <a:buNone/>
            </a:pPr>
            <a:r>
              <a:rPr lang="en-US" altLang="en-US" sz="4000" b="1" dirty="0"/>
              <a:t> </a:t>
            </a:r>
            <a:r>
              <a:rPr lang="en-US" altLang="en-US" sz="1800" b="1" dirty="0">
                <a:latin typeface="Comic Sans MS" panose="030F0702030302020204" pitchFamily="66" charset="0"/>
              </a:rPr>
              <a:t> </a:t>
            </a:r>
            <a:endParaRPr lang="en-US" altLang="en-US" sz="3600" dirty="0">
              <a:solidFill>
                <a:schemeClr val="tx2"/>
              </a:solidFill>
            </a:endParaRPr>
          </a:p>
          <a:p>
            <a:pPr algn="ctr">
              <a:lnSpc>
                <a:spcPct val="90000"/>
              </a:lnSpc>
              <a:buFontTx/>
              <a:buNone/>
            </a:pPr>
            <a:r>
              <a:rPr lang="en-US" altLang="en-US" sz="3600" dirty="0">
                <a:latin typeface="Calibri" panose="020F0502020204030204" pitchFamily="34" charset="0"/>
                <a:cs typeface="Calibri" panose="020F0502020204030204" pitchFamily="34" charset="0"/>
              </a:rPr>
              <a:t>If it is _____________, </a:t>
            </a:r>
          </a:p>
          <a:p>
            <a:pPr algn="ctr">
              <a:lnSpc>
                <a:spcPct val="90000"/>
              </a:lnSpc>
              <a:buFontTx/>
              <a:buNone/>
            </a:pPr>
            <a:r>
              <a:rPr lang="en-US" altLang="en-US" sz="3600" dirty="0">
                <a:latin typeface="Calibri" panose="020F0502020204030204" pitchFamily="34" charset="0"/>
                <a:cs typeface="Calibri" panose="020F0502020204030204" pitchFamily="34" charset="0"/>
              </a:rPr>
              <a:t>as far as it _______ on you, </a:t>
            </a:r>
          </a:p>
          <a:p>
            <a:pPr algn="ctr">
              <a:lnSpc>
                <a:spcPct val="90000"/>
              </a:lnSpc>
              <a:buFontTx/>
              <a:buNone/>
            </a:pPr>
            <a:r>
              <a:rPr lang="en-US" altLang="en-US" sz="3600" dirty="0">
                <a:latin typeface="Calibri" panose="020F0502020204030204" pitchFamily="34" charset="0"/>
                <a:cs typeface="Calibri" panose="020F0502020204030204" pitchFamily="34" charset="0"/>
              </a:rPr>
              <a:t>live at ______ with everyone. </a:t>
            </a:r>
          </a:p>
          <a:p>
            <a:pPr algn="ctr">
              <a:lnSpc>
                <a:spcPct val="90000"/>
              </a:lnSpc>
              <a:buFontTx/>
              <a:buNone/>
            </a:pPr>
            <a:endParaRPr lang="en-US" altLang="en-US" sz="3600" dirty="0">
              <a:latin typeface="Calibri" panose="020F0502020204030204" pitchFamily="34" charset="0"/>
              <a:cs typeface="Calibri" panose="020F0502020204030204" pitchFamily="34" charset="0"/>
            </a:endParaRPr>
          </a:p>
          <a:p>
            <a:pPr algn="ctr">
              <a:lnSpc>
                <a:spcPct val="90000"/>
              </a:lnSpc>
              <a:buFontTx/>
              <a:buNone/>
            </a:pPr>
            <a:r>
              <a:rPr lang="en-US" altLang="en-US" sz="3600" dirty="0">
                <a:latin typeface="Calibri" panose="020F0502020204030204" pitchFamily="34" charset="0"/>
                <a:cs typeface="Calibri" panose="020F0502020204030204" pitchFamily="34" charset="0"/>
              </a:rPr>
              <a:t>Romans 12:____</a:t>
            </a:r>
          </a:p>
          <a:p>
            <a:pPr algn="ctr">
              <a:lnSpc>
                <a:spcPct val="90000"/>
              </a:lnSpc>
              <a:buFontTx/>
              <a:buNone/>
            </a:pPr>
            <a:r>
              <a:rPr lang="en-US" altLang="en-US" sz="3600" dirty="0"/>
              <a:t/>
            </a:r>
            <a:br>
              <a:rPr lang="en-US" altLang="en-US" sz="3600" dirty="0"/>
            </a:br>
            <a:endParaRPr lang="en-US" altLang="en-US" sz="1200" dirty="0"/>
          </a:p>
          <a:p>
            <a:pPr algn="ctr">
              <a:buFont typeface="Arial" panose="020B0604020202020204" pitchFamily="34" charset="0"/>
              <a:buNone/>
            </a:pPr>
            <a:endParaRPr lang="en-US" altLang="en-US" sz="3600" dirty="0"/>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971800" y="58674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7320" y="522622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a:off x="228600" y="24080"/>
            <a:ext cx="8686800"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mn-ea"/>
                <a:cs typeface="Arial" panose="020B0604020202020204" pitchFamily="34" charset="0"/>
              </a:rPr>
              <a:t>Memory Verse</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DigSite #15</a:t>
            </a:r>
          </a:p>
        </p:txBody>
      </p:sp>
      <p:pic>
        <p:nvPicPr>
          <p:cNvPr id="3" name="14 Romans 12_21 1">
            <a:hlinkClick r:id="" action="ppaction://media"/>
            <a:extLst>
              <a:ext uri="{FF2B5EF4-FFF2-40B4-BE49-F238E27FC236}">
                <a16:creationId xmlns:a16="http://schemas.microsoft.com/office/drawing/2014/main" xmlns="" id="{3DCA6016-9490-038E-0FBA-BDDB8D748E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26713" y="4270375"/>
            <a:ext cx="203200" cy="203200"/>
          </a:xfrm>
          <a:prstGeom prst="rect">
            <a:avLst/>
          </a:prstGeom>
        </p:spPr>
      </p:pic>
    </p:spTree>
    <p:extLst>
      <p:ext uri="{BB962C8B-B14F-4D97-AF65-F5344CB8AC3E}">
        <p14:creationId xmlns:p14="http://schemas.microsoft.com/office/powerpoint/2010/main" val="212785433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xmlns="" id="{C8D9EC98-1075-1B78-E330-A407D0D26ABB}"/>
              </a:ext>
            </a:extLst>
          </p:cNvPr>
          <p:cNvSpPr>
            <a:spLocks noGrp="1"/>
          </p:cNvSpPr>
          <p:nvPr>
            <p:ph idx="4294967295"/>
          </p:nvPr>
        </p:nvSpPr>
        <p:spPr>
          <a:xfrm>
            <a:off x="304800" y="304800"/>
            <a:ext cx="8382000" cy="2057400"/>
          </a:xfrm>
        </p:spPr>
        <p:txBody>
          <a:bodyPr/>
          <a:lstStyle/>
          <a:p>
            <a:pPr marL="0" indent="0" algn="ctr" eaLnBrk="1" hangingPunct="1">
              <a:spcBef>
                <a:spcPts val="0"/>
              </a:spcBef>
              <a:buFont typeface="Arial" charset="0"/>
              <a:buNone/>
              <a:defRPr/>
            </a:pPr>
            <a:r>
              <a:rPr lang="en-US" sz="8000" dirty="0"/>
              <a:t>Nope!</a:t>
            </a:r>
          </a:p>
        </p:txBody>
      </p:sp>
      <p:pic>
        <p:nvPicPr>
          <p:cNvPr id="29700" name="Picture 2" descr="View Details">
            <a:extLst>
              <a:ext uri="{FF2B5EF4-FFF2-40B4-BE49-F238E27FC236}">
                <a16:creationId xmlns:a16="http://schemas.microsoft.com/office/drawing/2014/main" xmlns="" id="{1B662670-3BFA-B05E-9075-BF8279C8DD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514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View Details">
            <a:extLst>
              <a:ext uri="{FF2B5EF4-FFF2-40B4-BE49-F238E27FC236}">
                <a16:creationId xmlns:a16="http://schemas.microsoft.com/office/drawing/2014/main" xmlns="" id="{561D1E64-170C-2C91-3D4D-61FAB230AE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2439287"/>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View Details">
            <a:extLst>
              <a:ext uri="{FF2B5EF4-FFF2-40B4-BE49-F238E27FC236}">
                <a16:creationId xmlns:a16="http://schemas.microsoft.com/office/drawing/2014/main" xmlns="" id="{FEF45CA2-A957-32CA-C14E-8671D6DDD59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57600" y="4648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12CDC18B-5F18-6051-F419-B50225574A18}"/>
              </a:ext>
            </a:extLst>
          </p:cNvPr>
          <p:cNvSpPr txBox="1"/>
          <p:nvPr/>
        </p:nvSpPr>
        <p:spPr>
          <a:xfrm>
            <a:off x="685800" y="2819400"/>
            <a:ext cx="1828800" cy="1569660"/>
          </a:xfrm>
          <a:prstGeom prst="rect">
            <a:avLst/>
          </a:prstGeom>
          <a:noFill/>
        </p:spPr>
        <p:txBody>
          <a:bodyPr wrap="square" rtlCol="0">
            <a:spAutoFit/>
          </a:bodyPr>
          <a:lstStyle/>
          <a:p>
            <a:pPr algn="ctr"/>
            <a:r>
              <a:rPr lang="en-US" sz="9600" dirty="0">
                <a:solidFill>
                  <a:srgbClr val="FF0000"/>
                </a:solidFill>
              </a:rPr>
              <a:t>X</a:t>
            </a:r>
          </a:p>
        </p:txBody>
      </p:sp>
      <p:sp>
        <p:nvSpPr>
          <p:cNvPr id="3" name="TextBox 2">
            <a:extLst>
              <a:ext uri="{FF2B5EF4-FFF2-40B4-BE49-F238E27FC236}">
                <a16:creationId xmlns:a16="http://schemas.microsoft.com/office/drawing/2014/main" xmlns="" id="{2B36EB7B-DDEB-8997-9EA4-B0567B41C5B1}"/>
              </a:ext>
            </a:extLst>
          </p:cNvPr>
          <p:cNvSpPr txBox="1"/>
          <p:nvPr/>
        </p:nvSpPr>
        <p:spPr>
          <a:xfrm>
            <a:off x="685800" y="2834670"/>
            <a:ext cx="1828800" cy="1569660"/>
          </a:xfrm>
          <a:prstGeom prst="rect">
            <a:avLst/>
          </a:prstGeom>
          <a:noFill/>
        </p:spPr>
        <p:txBody>
          <a:bodyPr wrap="square" rtlCol="0">
            <a:spAutoFit/>
          </a:bodyPr>
          <a:lstStyle/>
          <a:p>
            <a:pPr algn="ctr"/>
            <a:r>
              <a:rPr lang="en-US" sz="9600" dirty="0">
                <a:solidFill>
                  <a:srgbClr val="FF0000"/>
                </a:solidFill>
              </a:rPr>
              <a:t>X</a:t>
            </a:r>
          </a:p>
        </p:txBody>
      </p:sp>
      <p:sp>
        <p:nvSpPr>
          <p:cNvPr id="4" name="TextBox 3">
            <a:extLst>
              <a:ext uri="{FF2B5EF4-FFF2-40B4-BE49-F238E27FC236}">
                <a16:creationId xmlns:a16="http://schemas.microsoft.com/office/drawing/2014/main" xmlns="" id="{51EB4076-F9F6-0FE8-5A9E-D47F76DC986C}"/>
              </a:ext>
            </a:extLst>
          </p:cNvPr>
          <p:cNvSpPr txBox="1"/>
          <p:nvPr/>
        </p:nvSpPr>
        <p:spPr>
          <a:xfrm>
            <a:off x="6324600" y="2590800"/>
            <a:ext cx="1828800" cy="1569660"/>
          </a:xfrm>
          <a:prstGeom prst="rect">
            <a:avLst/>
          </a:prstGeom>
          <a:noFill/>
        </p:spPr>
        <p:txBody>
          <a:bodyPr wrap="square" rtlCol="0">
            <a:spAutoFit/>
          </a:bodyPr>
          <a:lstStyle/>
          <a:p>
            <a:pPr algn="ctr"/>
            <a:r>
              <a:rPr lang="en-US" sz="9600" dirty="0">
                <a:solidFill>
                  <a:srgbClr val="FF0000"/>
                </a:solidFill>
              </a:rPr>
              <a:t>X</a:t>
            </a:r>
          </a:p>
        </p:txBody>
      </p:sp>
      <p:sp>
        <p:nvSpPr>
          <p:cNvPr id="5" name="TextBox 4">
            <a:extLst>
              <a:ext uri="{FF2B5EF4-FFF2-40B4-BE49-F238E27FC236}">
                <a16:creationId xmlns:a16="http://schemas.microsoft.com/office/drawing/2014/main" xmlns="" id="{AD8A6325-6A14-35C0-E2AD-141701B767CB}"/>
              </a:ext>
            </a:extLst>
          </p:cNvPr>
          <p:cNvSpPr txBox="1"/>
          <p:nvPr/>
        </p:nvSpPr>
        <p:spPr>
          <a:xfrm>
            <a:off x="3733800" y="4953000"/>
            <a:ext cx="1828800" cy="1569660"/>
          </a:xfrm>
          <a:prstGeom prst="rect">
            <a:avLst/>
          </a:prstGeom>
          <a:noFill/>
        </p:spPr>
        <p:txBody>
          <a:bodyPr wrap="square" rtlCol="0">
            <a:spAutoFit/>
          </a:bodyPr>
          <a:lstStyle/>
          <a:p>
            <a:pPr algn="ctr"/>
            <a:r>
              <a:rPr lang="en-US" sz="9600" dirty="0"/>
              <a:t>X</a:t>
            </a:r>
          </a:p>
        </p:txBody>
      </p:sp>
    </p:spTree>
    <p:extLst>
      <p:ext uri="{BB962C8B-B14F-4D97-AF65-F5344CB8AC3E}">
        <p14:creationId xmlns:p14="http://schemas.microsoft.com/office/powerpoint/2010/main" val="277338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descr="C:\Users\Denise\AppData\Local\Microsoft\Windows\Temporary Internet Files\Content.IE5\CIQDW0LY\MC900027690[1].wmf">
            <a:extLst>
              <a:ext uri="{FF2B5EF4-FFF2-40B4-BE49-F238E27FC236}">
                <a16:creationId xmlns:a16="http://schemas.microsoft.com/office/drawing/2014/main" xmlns="" id="{F0C7B6C7-6C5C-B51C-D577-50ECF84D7A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462" y="1981199"/>
            <a:ext cx="1705663" cy="3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Content Placeholder 2">
            <a:extLst>
              <a:ext uri="{FF2B5EF4-FFF2-40B4-BE49-F238E27FC236}">
                <a16:creationId xmlns:a16="http://schemas.microsoft.com/office/drawing/2014/main" xmlns="" id="{62356B0A-8589-D38D-939D-A9A0394D9885}"/>
              </a:ext>
            </a:extLst>
          </p:cNvPr>
          <p:cNvSpPr>
            <a:spLocks noGrp="1"/>
          </p:cNvSpPr>
          <p:nvPr>
            <p:ph idx="1"/>
          </p:nvPr>
        </p:nvSpPr>
        <p:spPr>
          <a:xfrm>
            <a:off x="381000" y="304800"/>
            <a:ext cx="8305800" cy="3200400"/>
          </a:xfrm>
        </p:spPr>
        <p:txBody>
          <a:bodyPr/>
          <a:lstStyle/>
          <a:p>
            <a:pPr marL="4763" indent="-4763" algn="ctr" eaLnBrk="1" hangingPunct="1">
              <a:buFont typeface="Arial" charset="0"/>
              <a:buNone/>
              <a:defRPr/>
            </a:pPr>
            <a:r>
              <a:rPr lang="en-US" sz="2800" b="1" dirty="0">
                <a:solidFill>
                  <a:srgbClr val="C00000"/>
                </a:solidFill>
                <a:effectLst>
                  <a:outerShdw blurRad="38100" dist="38100" dir="2700000" algn="tl">
                    <a:srgbClr val="000000">
                      <a:alpha val="43137"/>
                    </a:srgbClr>
                  </a:outerShdw>
                </a:effectLst>
              </a:rPr>
              <a:t>David’s men turned around and went back. When they arrived, they reported every word.</a:t>
            </a:r>
            <a:r>
              <a:rPr lang="en-US" sz="2800" b="1" baseline="30000" dirty="0">
                <a:solidFill>
                  <a:srgbClr val="C00000"/>
                </a:solidFill>
                <a:effectLst>
                  <a:outerShdw blurRad="38100" dist="38100" dir="2700000" algn="tl">
                    <a:srgbClr val="000000">
                      <a:alpha val="43137"/>
                    </a:srgbClr>
                  </a:outerShdw>
                </a:effectLst>
              </a:rPr>
              <a:t> </a:t>
            </a:r>
            <a:r>
              <a:rPr lang="en-US" sz="2800" b="1" dirty="0">
                <a:solidFill>
                  <a:srgbClr val="C00000"/>
                </a:solidFill>
                <a:effectLst>
                  <a:outerShdw blurRad="38100" dist="38100" dir="2700000" algn="tl">
                    <a:srgbClr val="000000">
                      <a:alpha val="43137"/>
                    </a:srgbClr>
                  </a:outerShdw>
                </a:effectLst>
              </a:rPr>
              <a:t>David said to his men, “Each of you strap on your sword!”</a:t>
            </a:r>
            <a:endParaRPr lang="en-US" sz="2800" dirty="0">
              <a:solidFill>
                <a:srgbClr val="C00000"/>
              </a:solidFill>
            </a:endParaRPr>
          </a:p>
        </p:txBody>
      </p:sp>
      <p:grpSp>
        <p:nvGrpSpPr>
          <p:cNvPr id="2" name="Group 1">
            <a:extLst>
              <a:ext uri="{FF2B5EF4-FFF2-40B4-BE49-F238E27FC236}">
                <a16:creationId xmlns:a16="http://schemas.microsoft.com/office/drawing/2014/main" xmlns="" id="{A16E4336-F2F3-830E-9CEF-48E9030CD7CC}"/>
              </a:ext>
            </a:extLst>
          </p:cNvPr>
          <p:cNvGrpSpPr/>
          <p:nvPr/>
        </p:nvGrpSpPr>
        <p:grpSpPr>
          <a:xfrm flipH="1">
            <a:off x="4419600" y="3451239"/>
            <a:ext cx="3589292" cy="3091423"/>
            <a:chOff x="-2" y="3757612"/>
            <a:chExt cx="2438401" cy="3091423"/>
          </a:xfrm>
        </p:grpSpPr>
        <p:pic>
          <p:nvPicPr>
            <p:cNvPr id="5" name="Picture 4" descr="A picture containing toy&#10;&#10;Description automatically generated">
              <a:extLst>
                <a:ext uri="{FF2B5EF4-FFF2-40B4-BE49-F238E27FC236}">
                  <a16:creationId xmlns:a16="http://schemas.microsoft.com/office/drawing/2014/main" xmlns="" id="{3399FE4B-A609-664B-3B73-F6EFF1B40B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6" name="Picture 5" descr="A picture containing toy&#10;&#10;Description automatically generated">
              <a:extLst>
                <a:ext uri="{FF2B5EF4-FFF2-40B4-BE49-F238E27FC236}">
                  <a16:creationId xmlns:a16="http://schemas.microsoft.com/office/drawing/2014/main" xmlns="" id="{29CA7BC4-AEB0-87F2-5BE5-0E5AB5AE5C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descr="C:\Users\Denise\AppData\Local\Microsoft\Windows\Temporary Internet Files\Content.IE5\CIQDW0LY\MC900027690[1].wmf">
            <a:extLst>
              <a:ext uri="{FF2B5EF4-FFF2-40B4-BE49-F238E27FC236}">
                <a16:creationId xmlns:a16="http://schemas.microsoft.com/office/drawing/2014/main" xmlns="" id="{F0C7B6C7-6C5C-B51C-D577-50ECF84D7A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462" y="1981199"/>
            <a:ext cx="1705663" cy="3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Content Placeholder 2">
            <a:extLst>
              <a:ext uri="{FF2B5EF4-FFF2-40B4-BE49-F238E27FC236}">
                <a16:creationId xmlns:a16="http://schemas.microsoft.com/office/drawing/2014/main" xmlns="" id="{62356B0A-8589-D38D-939D-A9A0394D9885}"/>
              </a:ext>
            </a:extLst>
          </p:cNvPr>
          <p:cNvSpPr>
            <a:spLocks noGrp="1"/>
          </p:cNvSpPr>
          <p:nvPr>
            <p:ph idx="1"/>
          </p:nvPr>
        </p:nvSpPr>
        <p:spPr>
          <a:xfrm>
            <a:off x="381000" y="304800"/>
            <a:ext cx="8305800" cy="3200400"/>
          </a:xfrm>
        </p:spPr>
        <p:txBody>
          <a:bodyPr/>
          <a:lstStyle/>
          <a:p>
            <a:pPr marL="4763" indent="-4763" algn="ctr" eaLnBrk="1" hangingPunct="1">
              <a:buFont typeface="Arial" charset="0"/>
              <a:buNone/>
              <a:defRPr/>
            </a:pPr>
            <a:r>
              <a:rPr lang="en-US" sz="2800" b="1" dirty="0">
                <a:solidFill>
                  <a:srgbClr val="C00000"/>
                </a:solidFill>
                <a:effectLst>
                  <a:outerShdw blurRad="38100" dist="38100" dir="2700000" algn="tl">
                    <a:srgbClr val="000000">
                      <a:alpha val="43137"/>
                    </a:srgbClr>
                  </a:outerShdw>
                </a:effectLst>
              </a:rPr>
              <a:t>So they did, and David strapped his on as well. About 400 men went up with David, </a:t>
            </a:r>
          </a:p>
          <a:p>
            <a:pPr marL="4763" indent="-4763" algn="ctr" eaLnBrk="1" hangingPunct="1">
              <a:buFont typeface="Arial" charset="0"/>
              <a:buNone/>
              <a:defRPr/>
            </a:pPr>
            <a:r>
              <a:rPr lang="en-US" sz="2800" b="1" dirty="0">
                <a:solidFill>
                  <a:srgbClr val="C00000"/>
                </a:solidFill>
                <a:effectLst>
                  <a:outerShdw blurRad="38100" dist="38100" dir="2700000" algn="tl">
                    <a:srgbClr val="000000">
                      <a:alpha val="43137"/>
                    </a:srgbClr>
                  </a:outerShdw>
                </a:effectLst>
              </a:rPr>
              <a:t>while 200 stayed with the supplies.</a:t>
            </a:r>
            <a:endParaRPr lang="en-US" sz="2800" dirty="0">
              <a:solidFill>
                <a:srgbClr val="C00000"/>
              </a:solidFill>
            </a:endParaRPr>
          </a:p>
        </p:txBody>
      </p:sp>
      <p:grpSp>
        <p:nvGrpSpPr>
          <p:cNvPr id="2" name="Group 1">
            <a:extLst>
              <a:ext uri="{FF2B5EF4-FFF2-40B4-BE49-F238E27FC236}">
                <a16:creationId xmlns:a16="http://schemas.microsoft.com/office/drawing/2014/main" xmlns="" id="{A16E4336-F2F3-830E-9CEF-48E9030CD7CC}"/>
              </a:ext>
            </a:extLst>
          </p:cNvPr>
          <p:cNvGrpSpPr/>
          <p:nvPr/>
        </p:nvGrpSpPr>
        <p:grpSpPr>
          <a:xfrm>
            <a:off x="3707601" y="1743392"/>
            <a:ext cx="1645846" cy="1605357"/>
            <a:chOff x="-2" y="3757612"/>
            <a:chExt cx="2438401" cy="3091423"/>
          </a:xfrm>
        </p:grpSpPr>
        <p:pic>
          <p:nvPicPr>
            <p:cNvPr id="5" name="Picture 4" descr="A picture containing toy&#10;&#10;Description automatically generated">
              <a:extLst>
                <a:ext uri="{FF2B5EF4-FFF2-40B4-BE49-F238E27FC236}">
                  <a16:creationId xmlns:a16="http://schemas.microsoft.com/office/drawing/2014/main" xmlns="" id="{3399FE4B-A609-664B-3B73-F6EFF1B40B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6" name="Picture 5" descr="A picture containing toy&#10;&#10;Description automatically generated">
              <a:extLst>
                <a:ext uri="{FF2B5EF4-FFF2-40B4-BE49-F238E27FC236}">
                  <a16:creationId xmlns:a16="http://schemas.microsoft.com/office/drawing/2014/main" xmlns="" id="{29CA7BC4-AEB0-87F2-5BE5-0E5AB5AE5C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3" name="Group 2">
            <a:extLst>
              <a:ext uri="{FF2B5EF4-FFF2-40B4-BE49-F238E27FC236}">
                <a16:creationId xmlns:a16="http://schemas.microsoft.com/office/drawing/2014/main" xmlns="" id="{BF947853-9D82-313C-67BF-B7938FDD63F7}"/>
              </a:ext>
            </a:extLst>
          </p:cNvPr>
          <p:cNvGrpSpPr/>
          <p:nvPr/>
        </p:nvGrpSpPr>
        <p:grpSpPr>
          <a:xfrm>
            <a:off x="1816750" y="1703915"/>
            <a:ext cx="1912892" cy="1424212"/>
            <a:chOff x="-2" y="3757612"/>
            <a:chExt cx="2438401" cy="3091423"/>
          </a:xfrm>
        </p:grpSpPr>
        <p:pic>
          <p:nvPicPr>
            <p:cNvPr id="4" name="Picture 3" descr="A picture containing toy&#10;&#10;Description automatically generated">
              <a:extLst>
                <a:ext uri="{FF2B5EF4-FFF2-40B4-BE49-F238E27FC236}">
                  <a16:creationId xmlns:a16="http://schemas.microsoft.com/office/drawing/2014/main" xmlns="" id="{C29E55A4-EFDD-7F47-7744-5713F1F71E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7" name="Picture 6" descr="A picture containing toy&#10;&#10;Description automatically generated">
              <a:extLst>
                <a:ext uri="{FF2B5EF4-FFF2-40B4-BE49-F238E27FC236}">
                  <a16:creationId xmlns:a16="http://schemas.microsoft.com/office/drawing/2014/main" xmlns="" id="{E213AC75-60CC-EF4A-C459-0FC75177B8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8" name="Group 7">
            <a:extLst>
              <a:ext uri="{FF2B5EF4-FFF2-40B4-BE49-F238E27FC236}">
                <a16:creationId xmlns:a16="http://schemas.microsoft.com/office/drawing/2014/main" xmlns="" id="{649AF0A4-CD6A-0FBD-B9FE-47923D86CCAB}"/>
              </a:ext>
            </a:extLst>
          </p:cNvPr>
          <p:cNvGrpSpPr/>
          <p:nvPr/>
        </p:nvGrpSpPr>
        <p:grpSpPr>
          <a:xfrm>
            <a:off x="1943525" y="2411730"/>
            <a:ext cx="1816105" cy="1242788"/>
            <a:chOff x="-2" y="3757612"/>
            <a:chExt cx="2438401" cy="3091423"/>
          </a:xfrm>
        </p:grpSpPr>
        <p:pic>
          <p:nvPicPr>
            <p:cNvPr id="9" name="Picture 8" descr="A picture containing toy&#10;&#10;Description automatically generated">
              <a:extLst>
                <a:ext uri="{FF2B5EF4-FFF2-40B4-BE49-F238E27FC236}">
                  <a16:creationId xmlns:a16="http://schemas.microsoft.com/office/drawing/2014/main" xmlns="" id="{AA20A933-7857-F778-9B64-0C3D1EBFA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0" name="Picture 9" descr="A picture containing toy&#10;&#10;Description automatically generated">
              <a:extLst>
                <a:ext uri="{FF2B5EF4-FFF2-40B4-BE49-F238E27FC236}">
                  <a16:creationId xmlns:a16="http://schemas.microsoft.com/office/drawing/2014/main" xmlns="" id="{6877C2FB-5E77-3342-797C-3334FDBA33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11" name="Group 10">
            <a:extLst>
              <a:ext uri="{FF2B5EF4-FFF2-40B4-BE49-F238E27FC236}">
                <a16:creationId xmlns:a16="http://schemas.microsoft.com/office/drawing/2014/main" xmlns="" id="{C2A8CDAF-D434-9E3B-73A7-C58B5A8B95D7}"/>
              </a:ext>
            </a:extLst>
          </p:cNvPr>
          <p:cNvGrpSpPr/>
          <p:nvPr/>
        </p:nvGrpSpPr>
        <p:grpSpPr>
          <a:xfrm>
            <a:off x="4850469" y="4715254"/>
            <a:ext cx="1744708" cy="1382266"/>
            <a:chOff x="-2" y="3757612"/>
            <a:chExt cx="2438401" cy="3091423"/>
          </a:xfrm>
        </p:grpSpPr>
        <p:pic>
          <p:nvPicPr>
            <p:cNvPr id="12" name="Picture 11" descr="A picture containing toy&#10;&#10;Description automatically generated">
              <a:extLst>
                <a:ext uri="{FF2B5EF4-FFF2-40B4-BE49-F238E27FC236}">
                  <a16:creationId xmlns:a16="http://schemas.microsoft.com/office/drawing/2014/main" xmlns="" id="{1572DC23-DC32-8E6C-5D87-2D1A2AF571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xmlns="" id="{573A5B2D-0E3E-E8B3-036F-A52D0C8ED9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14" name="Group 13">
            <a:extLst>
              <a:ext uri="{FF2B5EF4-FFF2-40B4-BE49-F238E27FC236}">
                <a16:creationId xmlns:a16="http://schemas.microsoft.com/office/drawing/2014/main" xmlns="" id="{919CCBF1-2854-E622-5784-7BEF3CBBB7EA}"/>
              </a:ext>
            </a:extLst>
          </p:cNvPr>
          <p:cNvGrpSpPr/>
          <p:nvPr/>
        </p:nvGrpSpPr>
        <p:grpSpPr>
          <a:xfrm>
            <a:off x="5425888" y="2032827"/>
            <a:ext cx="1645846" cy="1605357"/>
            <a:chOff x="-2" y="3757612"/>
            <a:chExt cx="2438401" cy="3091423"/>
          </a:xfrm>
        </p:grpSpPr>
        <p:pic>
          <p:nvPicPr>
            <p:cNvPr id="15" name="Picture 14" descr="A picture containing toy&#10;&#10;Description automatically generated">
              <a:extLst>
                <a:ext uri="{FF2B5EF4-FFF2-40B4-BE49-F238E27FC236}">
                  <a16:creationId xmlns:a16="http://schemas.microsoft.com/office/drawing/2014/main" xmlns="" id="{38119969-E29C-236D-913C-7A8B977AC1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6" name="Picture 15" descr="A picture containing toy&#10;&#10;Description automatically generated">
              <a:extLst>
                <a:ext uri="{FF2B5EF4-FFF2-40B4-BE49-F238E27FC236}">
                  <a16:creationId xmlns:a16="http://schemas.microsoft.com/office/drawing/2014/main" xmlns="" id="{BB2DDD6C-4EEA-A83B-2B8F-B4B6F7A2B0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17" name="Group 16">
            <a:extLst>
              <a:ext uri="{FF2B5EF4-FFF2-40B4-BE49-F238E27FC236}">
                <a16:creationId xmlns:a16="http://schemas.microsoft.com/office/drawing/2014/main" xmlns="" id="{98C9EBCA-4F45-E9ED-097A-B03DE7D54531}"/>
              </a:ext>
            </a:extLst>
          </p:cNvPr>
          <p:cNvGrpSpPr/>
          <p:nvPr/>
        </p:nvGrpSpPr>
        <p:grpSpPr>
          <a:xfrm>
            <a:off x="3739674" y="1389907"/>
            <a:ext cx="1744708" cy="1382266"/>
            <a:chOff x="-2" y="3757612"/>
            <a:chExt cx="2438401" cy="3091423"/>
          </a:xfrm>
        </p:grpSpPr>
        <p:pic>
          <p:nvPicPr>
            <p:cNvPr id="18" name="Picture 17" descr="A picture containing toy&#10;&#10;Description automatically generated">
              <a:extLst>
                <a:ext uri="{FF2B5EF4-FFF2-40B4-BE49-F238E27FC236}">
                  <a16:creationId xmlns:a16="http://schemas.microsoft.com/office/drawing/2014/main" xmlns="" id="{8550320D-1382-2BF2-B50C-B065F910A5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9" name="Picture 18" descr="A picture containing toy&#10;&#10;Description automatically generated">
              <a:extLst>
                <a:ext uri="{FF2B5EF4-FFF2-40B4-BE49-F238E27FC236}">
                  <a16:creationId xmlns:a16="http://schemas.microsoft.com/office/drawing/2014/main" xmlns="" id="{DBDCA408-42FA-3C47-356F-2F7A8C0608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20" name="Group 19">
            <a:extLst>
              <a:ext uri="{FF2B5EF4-FFF2-40B4-BE49-F238E27FC236}">
                <a16:creationId xmlns:a16="http://schemas.microsoft.com/office/drawing/2014/main" xmlns="" id="{36B898C9-C50C-B994-A0DF-C713592FDBA4}"/>
              </a:ext>
            </a:extLst>
          </p:cNvPr>
          <p:cNvGrpSpPr/>
          <p:nvPr/>
        </p:nvGrpSpPr>
        <p:grpSpPr>
          <a:xfrm>
            <a:off x="7135023" y="1807533"/>
            <a:ext cx="1645846" cy="1605357"/>
            <a:chOff x="-2" y="3757612"/>
            <a:chExt cx="2438401" cy="3091423"/>
          </a:xfrm>
        </p:grpSpPr>
        <p:pic>
          <p:nvPicPr>
            <p:cNvPr id="21" name="Picture 20" descr="A picture containing toy&#10;&#10;Description automatically generated">
              <a:extLst>
                <a:ext uri="{FF2B5EF4-FFF2-40B4-BE49-F238E27FC236}">
                  <a16:creationId xmlns:a16="http://schemas.microsoft.com/office/drawing/2014/main" xmlns="" id="{17F0BD84-8ACD-F662-EE26-50E8C65FF4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22" name="Picture 21" descr="A picture containing toy&#10;&#10;Description automatically generated">
              <a:extLst>
                <a:ext uri="{FF2B5EF4-FFF2-40B4-BE49-F238E27FC236}">
                  <a16:creationId xmlns:a16="http://schemas.microsoft.com/office/drawing/2014/main" xmlns="" id="{9AA1C4FD-7007-56A3-FE8B-6EA0127B27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23" name="Group 22">
            <a:extLst>
              <a:ext uri="{FF2B5EF4-FFF2-40B4-BE49-F238E27FC236}">
                <a16:creationId xmlns:a16="http://schemas.microsoft.com/office/drawing/2014/main" xmlns="" id="{5B1E1A1C-B6B6-1EA6-8E37-707C6287D4A4}"/>
              </a:ext>
            </a:extLst>
          </p:cNvPr>
          <p:cNvGrpSpPr/>
          <p:nvPr/>
        </p:nvGrpSpPr>
        <p:grpSpPr>
          <a:xfrm>
            <a:off x="7014696" y="1301648"/>
            <a:ext cx="1744708" cy="1382266"/>
            <a:chOff x="-2" y="3757612"/>
            <a:chExt cx="2438401" cy="3091423"/>
          </a:xfrm>
        </p:grpSpPr>
        <p:pic>
          <p:nvPicPr>
            <p:cNvPr id="24" name="Picture 23" descr="A picture containing toy&#10;&#10;Description automatically generated">
              <a:extLst>
                <a:ext uri="{FF2B5EF4-FFF2-40B4-BE49-F238E27FC236}">
                  <a16:creationId xmlns:a16="http://schemas.microsoft.com/office/drawing/2014/main" xmlns="" id="{25617B72-0222-50C1-E889-F89EDF0289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25" name="Picture 24" descr="A picture containing toy&#10;&#10;Description automatically generated">
              <a:extLst>
                <a:ext uri="{FF2B5EF4-FFF2-40B4-BE49-F238E27FC236}">
                  <a16:creationId xmlns:a16="http://schemas.microsoft.com/office/drawing/2014/main" xmlns="" id="{0B634319-4827-9C0E-EC29-9EC5695BB0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
        <p:nvSpPr>
          <p:cNvPr id="26" name="TextBox 25">
            <a:extLst>
              <a:ext uri="{FF2B5EF4-FFF2-40B4-BE49-F238E27FC236}">
                <a16:creationId xmlns:a16="http://schemas.microsoft.com/office/drawing/2014/main" xmlns="" id="{827E03A7-B7DA-B827-6ECE-27C610831B8F}"/>
              </a:ext>
            </a:extLst>
          </p:cNvPr>
          <p:cNvSpPr txBox="1"/>
          <p:nvPr/>
        </p:nvSpPr>
        <p:spPr>
          <a:xfrm>
            <a:off x="4125083" y="3058188"/>
            <a:ext cx="1600200" cy="923330"/>
          </a:xfrm>
          <a:prstGeom prst="rect">
            <a:avLst/>
          </a:prstGeom>
          <a:noFill/>
        </p:spPr>
        <p:txBody>
          <a:bodyPr wrap="square" rtlCol="0">
            <a:spAutoFit/>
          </a:bodyPr>
          <a:lstStyle/>
          <a:p>
            <a:r>
              <a:rPr lang="en-US" sz="5400" b="1" dirty="0">
                <a:solidFill>
                  <a:srgbClr val="C00000"/>
                </a:solidFill>
              </a:rPr>
              <a:t>400</a:t>
            </a:r>
          </a:p>
        </p:txBody>
      </p:sp>
      <p:sp>
        <p:nvSpPr>
          <p:cNvPr id="27" name="TextBox 26">
            <a:extLst>
              <a:ext uri="{FF2B5EF4-FFF2-40B4-BE49-F238E27FC236}">
                <a16:creationId xmlns:a16="http://schemas.microsoft.com/office/drawing/2014/main" xmlns="" id="{8F20C249-E43F-BF1E-B57D-0E774EEBE466}"/>
              </a:ext>
            </a:extLst>
          </p:cNvPr>
          <p:cNvSpPr txBox="1"/>
          <p:nvPr/>
        </p:nvSpPr>
        <p:spPr>
          <a:xfrm>
            <a:off x="290558" y="6006557"/>
            <a:ext cx="2679912" cy="769441"/>
          </a:xfrm>
          <a:prstGeom prst="rect">
            <a:avLst/>
          </a:prstGeom>
          <a:noFill/>
        </p:spPr>
        <p:txBody>
          <a:bodyPr wrap="square" rtlCol="0">
            <a:spAutoFit/>
          </a:bodyPr>
          <a:lstStyle/>
          <a:p>
            <a:r>
              <a:rPr lang="en-US" sz="4400" b="1" dirty="0">
                <a:solidFill>
                  <a:srgbClr val="8EC4BA"/>
                </a:solidFill>
              </a:rPr>
              <a:t>Supplies</a:t>
            </a:r>
          </a:p>
        </p:txBody>
      </p:sp>
      <p:grpSp>
        <p:nvGrpSpPr>
          <p:cNvPr id="28" name="Group 27">
            <a:extLst>
              <a:ext uri="{FF2B5EF4-FFF2-40B4-BE49-F238E27FC236}">
                <a16:creationId xmlns:a16="http://schemas.microsoft.com/office/drawing/2014/main" xmlns="" id="{97C3D1E3-C85C-3CF7-8846-C226C02AA6B5}"/>
              </a:ext>
            </a:extLst>
          </p:cNvPr>
          <p:cNvGrpSpPr/>
          <p:nvPr/>
        </p:nvGrpSpPr>
        <p:grpSpPr>
          <a:xfrm>
            <a:off x="5482437" y="1615165"/>
            <a:ext cx="1744708" cy="1382266"/>
            <a:chOff x="-2" y="3757612"/>
            <a:chExt cx="2438401" cy="3091423"/>
          </a:xfrm>
        </p:grpSpPr>
        <p:pic>
          <p:nvPicPr>
            <p:cNvPr id="29" name="Picture 28" descr="A picture containing toy&#10;&#10;Description automatically generated">
              <a:extLst>
                <a:ext uri="{FF2B5EF4-FFF2-40B4-BE49-F238E27FC236}">
                  <a16:creationId xmlns:a16="http://schemas.microsoft.com/office/drawing/2014/main" xmlns="" id="{9F5FE254-94AD-4128-9998-FD680EFAD1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30" name="Picture 29" descr="A picture containing toy&#10;&#10;Description automatically generated">
              <a:extLst>
                <a:ext uri="{FF2B5EF4-FFF2-40B4-BE49-F238E27FC236}">
                  <a16:creationId xmlns:a16="http://schemas.microsoft.com/office/drawing/2014/main" xmlns="" id="{EC429A69-298F-4A2D-558C-CC1215A242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31" name="Group 30">
            <a:extLst>
              <a:ext uri="{FF2B5EF4-FFF2-40B4-BE49-F238E27FC236}">
                <a16:creationId xmlns:a16="http://schemas.microsoft.com/office/drawing/2014/main" xmlns="" id="{7D449D74-3D6E-07D4-1FF3-842BBBECC41D}"/>
              </a:ext>
            </a:extLst>
          </p:cNvPr>
          <p:cNvGrpSpPr/>
          <p:nvPr/>
        </p:nvGrpSpPr>
        <p:grpSpPr>
          <a:xfrm>
            <a:off x="5231958" y="5309947"/>
            <a:ext cx="1645846" cy="1605357"/>
            <a:chOff x="-2" y="3757612"/>
            <a:chExt cx="2438401" cy="3091423"/>
          </a:xfrm>
        </p:grpSpPr>
        <p:pic>
          <p:nvPicPr>
            <p:cNvPr id="32" name="Picture 31" descr="A picture containing toy&#10;&#10;Description automatically generated">
              <a:extLst>
                <a:ext uri="{FF2B5EF4-FFF2-40B4-BE49-F238E27FC236}">
                  <a16:creationId xmlns:a16="http://schemas.microsoft.com/office/drawing/2014/main" xmlns="" id="{E9EF9A70-6EB0-FC4D-F426-CA64AC6FC6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33" name="Picture 32" descr="A picture containing toy&#10;&#10;Description automatically generated">
              <a:extLst>
                <a:ext uri="{FF2B5EF4-FFF2-40B4-BE49-F238E27FC236}">
                  <a16:creationId xmlns:a16="http://schemas.microsoft.com/office/drawing/2014/main" xmlns="" id="{F2686C1E-1ECD-82E0-4D4C-9C54587457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34" name="Group 33">
            <a:extLst>
              <a:ext uri="{FF2B5EF4-FFF2-40B4-BE49-F238E27FC236}">
                <a16:creationId xmlns:a16="http://schemas.microsoft.com/office/drawing/2014/main" xmlns="" id="{8CC96061-4F63-AC1D-9FE5-A243BFCE3B18}"/>
              </a:ext>
            </a:extLst>
          </p:cNvPr>
          <p:cNvGrpSpPr/>
          <p:nvPr/>
        </p:nvGrpSpPr>
        <p:grpSpPr>
          <a:xfrm>
            <a:off x="6903201" y="4755964"/>
            <a:ext cx="1744708" cy="1382266"/>
            <a:chOff x="-2" y="3757612"/>
            <a:chExt cx="2438401" cy="3091423"/>
          </a:xfrm>
        </p:grpSpPr>
        <p:pic>
          <p:nvPicPr>
            <p:cNvPr id="35" name="Picture 34" descr="A picture containing toy&#10;&#10;Description automatically generated">
              <a:extLst>
                <a:ext uri="{FF2B5EF4-FFF2-40B4-BE49-F238E27FC236}">
                  <a16:creationId xmlns:a16="http://schemas.microsoft.com/office/drawing/2014/main" xmlns="" id="{434B8EE2-5390-D43B-4D5B-6C2D6B372C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36" name="Picture 35" descr="A picture containing toy&#10;&#10;Description automatically generated">
              <a:extLst>
                <a:ext uri="{FF2B5EF4-FFF2-40B4-BE49-F238E27FC236}">
                  <a16:creationId xmlns:a16="http://schemas.microsoft.com/office/drawing/2014/main" xmlns="" id="{026739D0-27F1-A8D0-5CFA-280B060B8F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grpSp>
        <p:nvGrpSpPr>
          <p:cNvPr id="37" name="Group 36">
            <a:extLst>
              <a:ext uri="{FF2B5EF4-FFF2-40B4-BE49-F238E27FC236}">
                <a16:creationId xmlns:a16="http://schemas.microsoft.com/office/drawing/2014/main" xmlns="" id="{EF6CD384-85F7-A882-743A-EA87EE5E3BFF}"/>
              </a:ext>
            </a:extLst>
          </p:cNvPr>
          <p:cNvGrpSpPr/>
          <p:nvPr/>
        </p:nvGrpSpPr>
        <p:grpSpPr>
          <a:xfrm>
            <a:off x="7164343" y="5294841"/>
            <a:ext cx="1645846" cy="1605357"/>
            <a:chOff x="-2" y="3757612"/>
            <a:chExt cx="2438401" cy="3091423"/>
          </a:xfrm>
        </p:grpSpPr>
        <p:pic>
          <p:nvPicPr>
            <p:cNvPr id="38" name="Picture 37" descr="A picture containing toy&#10;&#10;Description automatically generated">
              <a:extLst>
                <a:ext uri="{FF2B5EF4-FFF2-40B4-BE49-F238E27FC236}">
                  <a16:creationId xmlns:a16="http://schemas.microsoft.com/office/drawing/2014/main" xmlns="" id="{28C44C22-3335-6D69-9EB3-2B2BB6C1CF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39" name="Picture 38" descr="A picture containing toy&#10;&#10;Description automatically generated">
              <a:extLst>
                <a:ext uri="{FF2B5EF4-FFF2-40B4-BE49-F238E27FC236}">
                  <a16:creationId xmlns:a16="http://schemas.microsoft.com/office/drawing/2014/main" xmlns="" id="{E246F914-A022-AF50-2F3C-4DDD603743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
        <p:nvSpPr>
          <p:cNvPr id="40" name="TextBox 39">
            <a:extLst>
              <a:ext uri="{FF2B5EF4-FFF2-40B4-BE49-F238E27FC236}">
                <a16:creationId xmlns:a16="http://schemas.microsoft.com/office/drawing/2014/main" xmlns="" id="{02B99B5C-F735-41C8-0982-3953DE610DE6}"/>
              </a:ext>
            </a:extLst>
          </p:cNvPr>
          <p:cNvSpPr txBox="1"/>
          <p:nvPr/>
        </p:nvSpPr>
        <p:spPr>
          <a:xfrm>
            <a:off x="3813614" y="5893480"/>
            <a:ext cx="1600200" cy="923330"/>
          </a:xfrm>
          <a:prstGeom prst="rect">
            <a:avLst/>
          </a:prstGeom>
          <a:noFill/>
        </p:spPr>
        <p:txBody>
          <a:bodyPr wrap="square" rtlCol="0">
            <a:spAutoFit/>
          </a:bodyPr>
          <a:lstStyle/>
          <a:p>
            <a:r>
              <a:rPr lang="en-US" sz="5400" b="1" dirty="0">
                <a:solidFill>
                  <a:srgbClr val="C00000"/>
                </a:solidFill>
              </a:rPr>
              <a:t>200</a:t>
            </a:r>
          </a:p>
        </p:txBody>
      </p:sp>
      <p:sp>
        <p:nvSpPr>
          <p:cNvPr id="41" name="Arrow: Up 40">
            <a:extLst>
              <a:ext uri="{FF2B5EF4-FFF2-40B4-BE49-F238E27FC236}">
                <a16:creationId xmlns:a16="http://schemas.microsoft.com/office/drawing/2014/main" xmlns="" id="{2B7709D0-7001-3A00-AE96-814B661060EA}"/>
              </a:ext>
            </a:extLst>
          </p:cNvPr>
          <p:cNvSpPr/>
          <p:nvPr/>
        </p:nvSpPr>
        <p:spPr>
          <a:xfrm rot="4368136">
            <a:off x="7382756" y="2427299"/>
            <a:ext cx="533400" cy="2945355"/>
          </a:xfrm>
          <a:prstGeom prst="upArrow">
            <a:avLst/>
          </a:prstGeom>
          <a:solidFill>
            <a:srgbClr val="7AC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Up 41">
            <a:extLst>
              <a:ext uri="{FF2B5EF4-FFF2-40B4-BE49-F238E27FC236}">
                <a16:creationId xmlns:a16="http://schemas.microsoft.com/office/drawing/2014/main" xmlns="" id="{0C277B86-B00B-6313-5649-FC4CD5A9C0CE}"/>
              </a:ext>
            </a:extLst>
          </p:cNvPr>
          <p:cNvSpPr/>
          <p:nvPr/>
        </p:nvSpPr>
        <p:spPr>
          <a:xfrm rot="10800000">
            <a:off x="2504961" y="5638797"/>
            <a:ext cx="1561155" cy="1096389"/>
          </a:xfrm>
          <a:prstGeom prst="upArrow">
            <a:avLst/>
          </a:prstGeom>
          <a:solidFill>
            <a:srgbClr val="7AC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864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6">
            <a:extLst>
              <a:ext uri="{FF2B5EF4-FFF2-40B4-BE49-F238E27FC236}">
                <a16:creationId xmlns:a16="http://schemas.microsoft.com/office/drawing/2014/main" xmlns="" id="{789B3CEE-597C-47BC-3EDE-8FBA9F63934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76600" y="2895600"/>
            <a:ext cx="3429000" cy="501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ontent Placeholder 2">
            <a:extLst>
              <a:ext uri="{FF2B5EF4-FFF2-40B4-BE49-F238E27FC236}">
                <a16:creationId xmlns:a16="http://schemas.microsoft.com/office/drawing/2014/main" xmlns="" id="{88D1B345-1390-8CF2-CD23-3A7775D83556}"/>
              </a:ext>
            </a:extLst>
          </p:cNvPr>
          <p:cNvSpPr>
            <a:spLocks noGrp="1"/>
          </p:cNvSpPr>
          <p:nvPr>
            <p:ph idx="1"/>
          </p:nvPr>
        </p:nvSpPr>
        <p:spPr>
          <a:xfrm>
            <a:off x="304800" y="152400"/>
            <a:ext cx="8534400" cy="2133600"/>
          </a:xfrm>
        </p:spPr>
        <p:txBody>
          <a:bodyPr/>
          <a:lstStyle/>
          <a:p>
            <a:pPr marL="1588" indent="-1588" algn="ctr" eaLnBrk="1" hangingPunct="1">
              <a:buFont typeface="Wingdings 2" panose="05020102010507070707" pitchFamily="18" charset="2"/>
              <a:buNone/>
              <a:defRPr/>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One of the servants told Abigail, </a:t>
            </a:r>
            <a:r>
              <a:rPr lang="en-US" b="1" dirty="0" err="1">
                <a:solidFill>
                  <a:schemeClr val="bg1"/>
                </a:solidFill>
                <a:effectLst>
                  <a:outerShdw blurRad="38100" dist="38100" dir="2700000" algn="tl">
                    <a:srgbClr val="000000">
                      <a:alpha val="43137"/>
                    </a:srgbClr>
                  </a:outerShdw>
                </a:effectLst>
                <a:latin typeface="Arial" pitchFamily="34" charset="0"/>
                <a:cs typeface="Arial" pitchFamily="34" charset="0"/>
              </a:rPr>
              <a:t>Nabal’s</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wife, “David sent messengers from the wilderness to give our master his greetings, but he hurled insults at them. </a:t>
            </a:r>
            <a:endParaRPr lang="en-US" dirty="0">
              <a:solidFill>
                <a:schemeClr val="bg1"/>
              </a:solidFill>
              <a:latin typeface="Arial" pitchFamily="34" charset="0"/>
              <a:cs typeface="Arial" pitchFamily="34" charset="0"/>
            </a:endParaRPr>
          </a:p>
        </p:txBody>
      </p:sp>
      <p:pic>
        <p:nvPicPr>
          <p:cNvPr id="31747" name="Picture 4" descr="beautiful caucasian woman,fotolia,headscarf,lifestyles,portraits,relaxed,shawls,soft smile">
            <a:extLst>
              <a:ext uri="{FF2B5EF4-FFF2-40B4-BE49-F238E27FC236}">
                <a16:creationId xmlns:a16="http://schemas.microsoft.com/office/drawing/2014/main" xmlns="" id="{EA7B4514-DA2B-61B1-F84A-52B6E8CC2E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3581400"/>
            <a:ext cx="198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652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6">
            <a:extLst>
              <a:ext uri="{FF2B5EF4-FFF2-40B4-BE49-F238E27FC236}">
                <a16:creationId xmlns:a16="http://schemas.microsoft.com/office/drawing/2014/main" xmlns="" id="{789B3CEE-597C-47BC-3EDE-8FBA9F63934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76600" y="2895600"/>
            <a:ext cx="3429000" cy="501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ontent Placeholder 2">
            <a:extLst>
              <a:ext uri="{FF2B5EF4-FFF2-40B4-BE49-F238E27FC236}">
                <a16:creationId xmlns:a16="http://schemas.microsoft.com/office/drawing/2014/main" xmlns="" id="{88D1B345-1390-8CF2-CD23-3A7775D83556}"/>
              </a:ext>
            </a:extLst>
          </p:cNvPr>
          <p:cNvSpPr>
            <a:spLocks noGrp="1"/>
          </p:cNvSpPr>
          <p:nvPr>
            <p:ph idx="1"/>
          </p:nvPr>
        </p:nvSpPr>
        <p:spPr>
          <a:xfrm>
            <a:off x="304800" y="152400"/>
            <a:ext cx="8534400" cy="1828800"/>
          </a:xfrm>
        </p:spPr>
        <p:txBody>
          <a:bodyPr/>
          <a:lstStyle/>
          <a:p>
            <a:pPr marL="1588" indent="-1588" algn="ctr" eaLnBrk="1" hangingPunct="1">
              <a:buFont typeface="Wingdings 2" panose="05020102010507070707" pitchFamily="18" charset="2"/>
              <a:buNone/>
              <a:defRPr/>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Yet these men were very good to us. </a:t>
            </a:r>
          </a:p>
          <a:p>
            <a:pPr marL="1588" indent="-1588" algn="ctr" eaLnBrk="1" hangingPunct="1">
              <a:buFont typeface="Wingdings 2" panose="05020102010507070707" pitchFamily="18" charset="2"/>
              <a:buNone/>
              <a:defRPr/>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They did not mistreat us, </a:t>
            </a:r>
          </a:p>
          <a:p>
            <a:pPr marL="1588" indent="-1588" algn="ctr" eaLnBrk="1" hangingPunct="1">
              <a:buFont typeface="Wingdings 2" panose="05020102010507070707" pitchFamily="18" charset="2"/>
              <a:buNone/>
              <a:defRPr/>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and the whole time we were out in the fields </a:t>
            </a:r>
          </a:p>
          <a:p>
            <a:pPr marL="1588" indent="-1588" algn="ctr" eaLnBrk="1" hangingPunct="1">
              <a:buFont typeface="Wingdings 2" panose="05020102010507070707" pitchFamily="18" charset="2"/>
              <a:buNone/>
              <a:defRPr/>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near them nothing was missing.”</a:t>
            </a:r>
            <a:endParaRPr lang="en-US" dirty="0">
              <a:solidFill>
                <a:schemeClr val="bg1"/>
              </a:solidFill>
              <a:latin typeface="Arial" pitchFamily="34" charset="0"/>
              <a:cs typeface="Arial" pitchFamily="34" charset="0"/>
            </a:endParaRPr>
          </a:p>
        </p:txBody>
      </p:sp>
      <p:pic>
        <p:nvPicPr>
          <p:cNvPr id="31747" name="Picture 4" descr="beautiful caucasian woman,fotolia,headscarf,lifestyles,portraits,relaxed,shawls,soft smile">
            <a:extLst>
              <a:ext uri="{FF2B5EF4-FFF2-40B4-BE49-F238E27FC236}">
                <a16:creationId xmlns:a16="http://schemas.microsoft.com/office/drawing/2014/main" xmlns="" id="{EA7B4514-DA2B-61B1-F84A-52B6E8CC2E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3581400"/>
            <a:ext cx="198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26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xmlns="" id="{4FA273E0-9F0B-B847-576B-26A5E24EDC36}"/>
              </a:ext>
            </a:extLst>
          </p:cNvPr>
          <p:cNvSpPr>
            <a:spLocks noGrp="1"/>
          </p:cNvSpPr>
          <p:nvPr>
            <p:ph idx="1"/>
          </p:nvPr>
        </p:nvSpPr>
        <p:spPr>
          <a:xfrm>
            <a:off x="533400" y="457200"/>
            <a:ext cx="8153400" cy="1905000"/>
          </a:xfrm>
        </p:spPr>
        <p:txBody>
          <a:bodyPr/>
          <a:lstStyle/>
          <a:p>
            <a:pPr marL="0" indent="0" algn="ctr" eaLnBrk="1" hangingPunct="1">
              <a:buFont typeface="Wingdings 2" panose="05020102010507070707" pitchFamily="18" charset="2"/>
              <a:buNone/>
              <a:defRPr/>
            </a:pPr>
            <a:r>
              <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rPr>
              <a:t>Night and day they were a wall around us the whole time we were herding our sheep near them.</a:t>
            </a:r>
            <a:endParaRPr lang="en-US" sz="3600" dirty="0">
              <a:solidFill>
                <a:schemeClr val="bg1"/>
              </a:solidFill>
              <a:latin typeface="Arial" pitchFamily="34" charset="0"/>
              <a:cs typeface="Arial" pitchFamily="34" charset="0"/>
            </a:endParaRPr>
          </a:p>
        </p:txBody>
      </p:sp>
      <p:pic>
        <p:nvPicPr>
          <p:cNvPr id="32771" name="Picture 3" descr="C:\Documents and Settings\User\Local Settings\Temporary Internet Files\Content.IE5\ZW6I9ZTP\MC900155076[1].wmf">
            <a:extLst>
              <a:ext uri="{FF2B5EF4-FFF2-40B4-BE49-F238E27FC236}">
                <a16:creationId xmlns:a16="http://schemas.microsoft.com/office/drawing/2014/main" xmlns="" id="{11ECC618-FD0B-6D2A-B103-9820D0CAFF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2057400"/>
            <a:ext cx="365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C:\Documents and Settings\User\Local Settings\Temporary Internet Files\Content.IE5\340I5Z1W\MC900133525[1].wmf">
            <a:extLst>
              <a:ext uri="{FF2B5EF4-FFF2-40B4-BE49-F238E27FC236}">
                <a16:creationId xmlns:a16="http://schemas.microsoft.com/office/drawing/2014/main" xmlns="" id="{26648205-13A6-FFE3-08E0-6E578CDBDD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962400"/>
            <a:ext cx="20923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descr="C:\Documents and Settings\User\Local Settings\Temporary Internet Files\Content.IE5\340I5Z1W\MC900133525[1].wmf">
            <a:extLst>
              <a:ext uri="{FF2B5EF4-FFF2-40B4-BE49-F238E27FC236}">
                <a16:creationId xmlns:a16="http://schemas.microsoft.com/office/drawing/2014/main" xmlns="" id="{26CD8FD0-570E-573D-5B3C-BFA18B548D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343400"/>
            <a:ext cx="20208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descr="C:\Documents and Settings\User\Local Settings\Temporary Internet Files\Content.IE5\340I5Z1W\MC900133525[1].wmf">
            <a:extLst>
              <a:ext uri="{FF2B5EF4-FFF2-40B4-BE49-F238E27FC236}">
                <a16:creationId xmlns:a16="http://schemas.microsoft.com/office/drawing/2014/main" xmlns="" id="{25ADAC09-BBB6-4480-E0C1-DA731C1F78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5738" y="2286000"/>
            <a:ext cx="19732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1" descr="C:\Documents and Settings\User\Local Settings\Temporary Internet Files\Content.IE5\340I5Z1W\MC900016571[1].wmf">
            <a:extLst>
              <a:ext uri="{FF2B5EF4-FFF2-40B4-BE49-F238E27FC236}">
                <a16:creationId xmlns:a16="http://schemas.microsoft.com/office/drawing/2014/main" xmlns="" id="{C982DBB5-6400-8126-F244-8FC7574D5F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191000"/>
            <a:ext cx="9610725"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xmlns="" id="{0C5EC798-9F7F-EC6F-7510-4BB191158053}"/>
              </a:ext>
            </a:extLst>
          </p:cNvPr>
          <p:cNvSpPr>
            <a:spLocks noGrp="1"/>
          </p:cNvSpPr>
          <p:nvPr>
            <p:ph idx="4294967295"/>
          </p:nvPr>
        </p:nvSpPr>
        <p:spPr>
          <a:xfrm>
            <a:off x="457200" y="152400"/>
            <a:ext cx="8305800" cy="2743200"/>
          </a:xfrm>
        </p:spPr>
        <p:txBody>
          <a:bodyPr/>
          <a:lstStyle/>
          <a:p>
            <a:pPr marL="0" indent="0" algn="ctr" eaLnBrk="1" hangingPunct="1">
              <a:spcBef>
                <a:spcPts val="0"/>
              </a:spcBef>
              <a:buFont typeface="Wingdings 2" panose="05020102010507070707" pitchFamily="18" charset="2"/>
              <a:buNone/>
              <a:defRP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Now think it over and see what you can do, because disaster is hanging over our master and his whole household. </a:t>
            </a:r>
          </a:p>
        </p:txBody>
      </p:sp>
      <p:pic>
        <p:nvPicPr>
          <p:cNvPr id="33795" name="Picture 2" descr="forestry,industries,loggers,lumberjacks,males,mascots,men,occupations,people at work,persons">
            <a:extLst>
              <a:ext uri="{FF2B5EF4-FFF2-40B4-BE49-F238E27FC236}">
                <a16:creationId xmlns:a16="http://schemas.microsoft.com/office/drawing/2014/main" xmlns="" id="{58AA0D0A-9588-7D0B-5D35-0716068223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78274" y="4484594"/>
            <a:ext cx="1219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Picture 2" descr="bolts,electrical storms,lightning,nature,storm clouds,thunder clouds,weather">
            <a:extLst>
              <a:ext uri="{FF2B5EF4-FFF2-40B4-BE49-F238E27FC236}">
                <a16:creationId xmlns:a16="http://schemas.microsoft.com/office/drawing/2014/main" xmlns="" id="{E5C653B6-368F-B48A-FF22-2D40357053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1787" y="2884394"/>
            <a:ext cx="3095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bolts,electrical storms,lightning,nature,storm clouds,thunder clouds,weather">
            <a:extLst>
              <a:ext uri="{FF2B5EF4-FFF2-40B4-BE49-F238E27FC236}">
                <a16:creationId xmlns:a16="http://schemas.microsoft.com/office/drawing/2014/main" xmlns="" id="{57006387-C2F3-AD09-DDD2-00E9CDDE4D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7412" y="2872068"/>
            <a:ext cx="32527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bolts,electrical storms,lightning,nature,storm clouds,thunder clouds,weather">
            <a:extLst>
              <a:ext uri="{FF2B5EF4-FFF2-40B4-BE49-F238E27FC236}">
                <a16:creationId xmlns:a16="http://schemas.microsoft.com/office/drawing/2014/main" xmlns="" id="{69A595EB-D0B3-53DC-C30F-17094AB456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914400" y="2884394"/>
            <a:ext cx="3833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14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xmlns="" id="{0C5EC798-9F7F-EC6F-7510-4BB191158053}"/>
              </a:ext>
            </a:extLst>
          </p:cNvPr>
          <p:cNvSpPr>
            <a:spLocks noGrp="1"/>
          </p:cNvSpPr>
          <p:nvPr>
            <p:ph idx="4294967295"/>
          </p:nvPr>
        </p:nvSpPr>
        <p:spPr>
          <a:xfrm>
            <a:off x="457200" y="152400"/>
            <a:ext cx="8305800" cy="2743200"/>
          </a:xfrm>
        </p:spPr>
        <p:txBody>
          <a:bodyPr/>
          <a:lstStyle/>
          <a:p>
            <a:pPr marL="0" indent="0" algn="ctr" eaLnBrk="1" hangingPunct="1">
              <a:spcBef>
                <a:spcPts val="0"/>
              </a:spcBef>
              <a:buFont typeface="Wingdings 2" panose="05020102010507070707" pitchFamily="18" charset="2"/>
              <a:buNone/>
              <a:defRP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He is such a wicked man that no one can talk to him.”</a:t>
            </a:r>
            <a:endParaRPr lang="en-US" sz="3200" dirty="0">
              <a:solidFill>
                <a:schemeClr val="bg1"/>
              </a:solidFill>
              <a:latin typeface="Arial" pitchFamily="34" charset="0"/>
              <a:cs typeface="Arial" pitchFamily="34" charset="0"/>
            </a:endParaRPr>
          </a:p>
        </p:txBody>
      </p:sp>
      <p:pic>
        <p:nvPicPr>
          <p:cNvPr id="33795" name="Picture 2" descr="forestry,industries,loggers,lumberjacks,males,mascots,men,occupations,people at work,persons">
            <a:extLst>
              <a:ext uri="{FF2B5EF4-FFF2-40B4-BE49-F238E27FC236}">
                <a16:creationId xmlns:a16="http://schemas.microsoft.com/office/drawing/2014/main" xmlns="" id="{58AA0D0A-9588-7D0B-5D35-0716068223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1787" y="1374499"/>
            <a:ext cx="3087996" cy="50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4" descr="fingers,fingertips,gestures,hands,persons,touches,touching">
            <a:extLst>
              <a:ext uri="{FF2B5EF4-FFF2-40B4-BE49-F238E27FC236}">
                <a16:creationId xmlns:a16="http://schemas.microsoft.com/office/drawing/2014/main" xmlns="" id="{601C5051-6124-611E-A3B8-E117360FBC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2904460"/>
            <a:ext cx="2089151" cy="1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ingers,fingertips,gestures,hands,persons,touches,touching">
            <a:extLst>
              <a:ext uri="{FF2B5EF4-FFF2-40B4-BE49-F238E27FC236}">
                <a16:creationId xmlns:a16="http://schemas.microsoft.com/office/drawing/2014/main" xmlns="" id="{F990757A-C1A2-813E-21AC-6952F86C50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7419" y="3196895"/>
            <a:ext cx="1997383" cy="137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D3BC43CA-B0D3-72DF-2BC1-448C1AB08FEB}"/>
              </a:ext>
            </a:extLst>
          </p:cNvPr>
          <p:cNvSpPr txBox="1">
            <a:spLocks noChangeArrowheads="1"/>
          </p:cNvSpPr>
          <p:nvPr/>
        </p:nvSpPr>
        <p:spPr bwMode="auto">
          <a:xfrm>
            <a:off x="2871787" y="6396037"/>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400" dirty="0">
                <a:solidFill>
                  <a:srgbClr val="FFC000"/>
                </a:solidFill>
                <a:latin typeface="Arial" panose="020B0604020202020204" pitchFamily="34" charset="0"/>
              </a:rPr>
              <a:t>La, La, La, Not Listening!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xmlns="" id="{0105BA1B-465F-9261-9098-054829034713}"/>
              </a:ext>
            </a:extLst>
          </p:cNvPr>
          <p:cNvSpPr>
            <a:spLocks noGrp="1"/>
          </p:cNvSpPr>
          <p:nvPr>
            <p:ph idx="1"/>
          </p:nvPr>
        </p:nvSpPr>
        <p:spPr>
          <a:xfrm>
            <a:off x="0" y="0"/>
            <a:ext cx="9144000" cy="3276600"/>
          </a:xfrm>
        </p:spPr>
        <p:txBody>
          <a:bodyPr/>
          <a:lstStyle/>
          <a:p>
            <a:pPr marL="0" indent="0" algn="ctr" eaLnBrk="1" hangingPunct="1">
              <a:buFont typeface="Arial" charset="0"/>
              <a:buNone/>
              <a:defRPr/>
            </a:pPr>
            <a:r>
              <a:rPr lang="en-US" sz="2800" b="1" dirty="0">
                <a:effectLst>
                  <a:outerShdw blurRad="38100" dist="38100" dir="2700000" algn="tl">
                    <a:srgbClr val="000000">
                      <a:alpha val="43137"/>
                    </a:srgbClr>
                  </a:outerShdw>
                </a:effectLst>
              </a:rPr>
              <a:t>Abigail acted quickly. She took</a:t>
            </a:r>
          </a:p>
          <a:p>
            <a:pPr marL="0" indent="0" algn="ctr" eaLnBrk="1" hangingPunct="1">
              <a:buFont typeface="Arial" charset="0"/>
              <a:buNone/>
              <a:defRPr/>
            </a:pPr>
            <a:r>
              <a:rPr lang="en-US" sz="2800" b="1" dirty="0">
                <a:effectLst>
                  <a:outerShdw blurRad="38100" dist="38100" dir="2700000" algn="tl">
                    <a:srgbClr val="000000">
                      <a:alpha val="43137"/>
                    </a:srgbClr>
                  </a:outerShdw>
                </a:effectLst>
              </a:rPr>
              <a:t>200 loaves of bread </a:t>
            </a:r>
          </a:p>
          <a:p>
            <a:pPr marL="0" indent="0" algn="ctr" eaLnBrk="1" hangingPunct="1">
              <a:buNone/>
              <a:defRPr/>
            </a:pPr>
            <a:r>
              <a:rPr lang="en-US" sz="2800" b="1" dirty="0">
                <a:effectLst>
                  <a:outerShdw blurRad="38100" dist="38100" dir="2700000" algn="tl">
                    <a:srgbClr val="000000">
                      <a:alpha val="43137"/>
                    </a:srgbClr>
                  </a:outerShdw>
                </a:effectLst>
              </a:rPr>
              <a:t>2 skins of wine</a:t>
            </a:r>
            <a:endParaRPr lang="en-US" sz="2800" dirty="0"/>
          </a:p>
        </p:txBody>
      </p:sp>
      <p:grpSp>
        <p:nvGrpSpPr>
          <p:cNvPr id="56" name="Group 55">
            <a:extLst>
              <a:ext uri="{FF2B5EF4-FFF2-40B4-BE49-F238E27FC236}">
                <a16:creationId xmlns:a16="http://schemas.microsoft.com/office/drawing/2014/main" xmlns="" id="{0F05F3E7-285D-E6E4-FA64-ED67ACEF91E9}"/>
              </a:ext>
            </a:extLst>
          </p:cNvPr>
          <p:cNvGrpSpPr/>
          <p:nvPr/>
        </p:nvGrpSpPr>
        <p:grpSpPr>
          <a:xfrm>
            <a:off x="37317" y="1584184"/>
            <a:ext cx="9129857" cy="1013308"/>
            <a:chOff x="0" y="1669676"/>
            <a:chExt cx="8991600" cy="1013308"/>
          </a:xfrm>
        </p:grpSpPr>
        <p:grpSp>
          <p:nvGrpSpPr>
            <p:cNvPr id="24" name="Group 23">
              <a:extLst>
                <a:ext uri="{FF2B5EF4-FFF2-40B4-BE49-F238E27FC236}">
                  <a16:creationId xmlns:a16="http://schemas.microsoft.com/office/drawing/2014/main" xmlns="" id="{3B099D1A-2229-EF4B-1E86-C8BF3024408E}"/>
                </a:ext>
              </a:extLst>
            </p:cNvPr>
            <p:cNvGrpSpPr/>
            <p:nvPr/>
          </p:nvGrpSpPr>
          <p:grpSpPr>
            <a:xfrm>
              <a:off x="0" y="1676400"/>
              <a:ext cx="4876800" cy="1006584"/>
              <a:chOff x="609600" y="1752600"/>
              <a:chExt cx="4876800" cy="1006584"/>
            </a:xfrm>
          </p:grpSpPr>
          <p:grpSp>
            <p:nvGrpSpPr>
              <p:cNvPr id="13" name="Group 12">
                <a:extLst>
                  <a:ext uri="{FF2B5EF4-FFF2-40B4-BE49-F238E27FC236}">
                    <a16:creationId xmlns:a16="http://schemas.microsoft.com/office/drawing/2014/main" xmlns="" id="{5B663AA3-A53E-4CA9-12A6-66844E8D3BE9}"/>
                  </a:ext>
                </a:extLst>
              </p:cNvPr>
              <p:cNvGrpSpPr/>
              <p:nvPr/>
            </p:nvGrpSpPr>
            <p:grpSpPr>
              <a:xfrm>
                <a:off x="609600" y="1752600"/>
                <a:ext cx="4876800" cy="503293"/>
                <a:chOff x="16809" y="1371598"/>
                <a:chExt cx="7974668" cy="808093"/>
              </a:xfrm>
            </p:grpSpPr>
            <p:pic>
              <p:nvPicPr>
                <p:cNvPr id="3" name="Picture 2" descr="A picture containing text, clipart&#10;&#10;Description automatically generated">
                  <a:extLst>
                    <a:ext uri="{FF2B5EF4-FFF2-40B4-BE49-F238E27FC236}">
                      <a16:creationId xmlns:a16="http://schemas.microsoft.com/office/drawing/2014/main" xmlns="" id="{52D2DE12-7356-71AA-FA39-5283CC34F3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xmlns="" id="{A59872B2-DAB5-B29A-962C-601A72AF8F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xmlns="" id="{F2D449C3-DF70-76E5-8F41-8199003A4E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xmlns="" id="{AE14EF03-E526-BE94-24AF-6A4B3ABAA7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xmlns="" id="{1D8D0575-046A-CD8F-9398-C93771B0F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xmlns="" id="{982A86FC-9BB8-338F-C371-BE27EA020E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xmlns="" id="{83700763-8CBC-96A3-E928-91A230363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xmlns="" id="{19907E2B-8B19-C8DF-BFCB-C73041748C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60" y="1371598"/>
                  <a:ext cx="895350" cy="80809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xmlns="" id="{0E2712C5-5FE6-FF78-E0C2-736EA3114D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14" name="Group 13">
                <a:extLst>
                  <a:ext uri="{FF2B5EF4-FFF2-40B4-BE49-F238E27FC236}">
                    <a16:creationId xmlns:a16="http://schemas.microsoft.com/office/drawing/2014/main" xmlns="" id="{75FB89FF-C632-6EB4-B08B-FB6033F00926}"/>
                  </a:ext>
                </a:extLst>
              </p:cNvPr>
              <p:cNvGrpSpPr/>
              <p:nvPr/>
            </p:nvGrpSpPr>
            <p:grpSpPr>
              <a:xfrm flipH="1">
                <a:off x="609600" y="2255892"/>
                <a:ext cx="4876800" cy="503292"/>
                <a:chOff x="16809" y="1371598"/>
                <a:chExt cx="7974668" cy="808093"/>
              </a:xfrm>
            </p:grpSpPr>
            <p:pic>
              <p:nvPicPr>
                <p:cNvPr id="15" name="Picture 14" descr="A picture containing text, clipart&#10;&#10;Description automatically generated">
                  <a:extLst>
                    <a:ext uri="{FF2B5EF4-FFF2-40B4-BE49-F238E27FC236}">
                      <a16:creationId xmlns:a16="http://schemas.microsoft.com/office/drawing/2014/main" xmlns="" id="{6A592788-A288-6FDD-E365-75A95FA9A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xmlns="" id="{D0EF2BC3-8AC4-6C50-62D5-A3229D51A6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xmlns="" id="{6E5E9C9D-2E3E-EB20-6A4C-5AB8AB6FBA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xmlns="" id="{2CEE885E-7AD9-4743-BD22-E2BC8C7889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xmlns="" id="{758BC550-B1BA-A6E8-B663-0EAE405CC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xmlns="" id="{9573962C-71CD-3FE5-199E-4AC037F89F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xmlns="" id="{6D9D3B2C-A25B-0B46-BC95-947657DB58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xmlns="" id="{D795A04A-3F9D-8A04-24B3-78CA862C84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xmlns="" id="{CDD88482-F1EF-66FB-B368-659C556822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35" name="Group 34">
              <a:extLst>
                <a:ext uri="{FF2B5EF4-FFF2-40B4-BE49-F238E27FC236}">
                  <a16:creationId xmlns:a16="http://schemas.microsoft.com/office/drawing/2014/main" xmlns="" id="{ACA16A4A-EC07-48B0-0BF5-1FAE2617166A}"/>
                </a:ext>
              </a:extLst>
            </p:cNvPr>
            <p:cNvGrpSpPr/>
            <p:nvPr/>
          </p:nvGrpSpPr>
          <p:grpSpPr>
            <a:xfrm flipH="1">
              <a:off x="4876800" y="1669676"/>
              <a:ext cx="4114800" cy="1006584"/>
              <a:chOff x="609600" y="1752600"/>
              <a:chExt cx="4876800" cy="1006584"/>
            </a:xfrm>
          </p:grpSpPr>
          <p:grpSp>
            <p:nvGrpSpPr>
              <p:cNvPr id="36" name="Group 35">
                <a:extLst>
                  <a:ext uri="{FF2B5EF4-FFF2-40B4-BE49-F238E27FC236}">
                    <a16:creationId xmlns:a16="http://schemas.microsoft.com/office/drawing/2014/main" xmlns="" id="{1D53E3D2-0C92-3227-9150-76BFB73C7349}"/>
                  </a:ext>
                </a:extLst>
              </p:cNvPr>
              <p:cNvGrpSpPr/>
              <p:nvPr/>
            </p:nvGrpSpPr>
            <p:grpSpPr>
              <a:xfrm>
                <a:off x="609600" y="1752600"/>
                <a:ext cx="4876800" cy="503293"/>
                <a:chOff x="16809" y="1371598"/>
                <a:chExt cx="7974668" cy="808093"/>
              </a:xfrm>
            </p:grpSpPr>
            <p:pic>
              <p:nvPicPr>
                <p:cNvPr id="47" name="Picture 46" descr="A picture containing text, clipart&#10;&#10;Description automatically generated">
                  <a:extLst>
                    <a:ext uri="{FF2B5EF4-FFF2-40B4-BE49-F238E27FC236}">
                      <a16:creationId xmlns:a16="http://schemas.microsoft.com/office/drawing/2014/main" xmlns="" id="{F22D4368-1B96-BAC5-43E6-6BF8E51DFC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48" name="Picture 47" descr="A picture containing text, clipart&#10;&#10;Description automatically generated">
                  <a:extLst>
                    <a:ext uri="{FF2B5EF4-FFF2-40B4-BE49-F238E27FC236}">
                      <a16:creationId xmlns:a16="http://schemas.microsoft.com/office/drawing/2014/main" xmlns="" id="{AF5E1E3B-A35B-17E0-2FC6-EE3B45040A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49" name="Picture 48" descr="A picture containing text, clipart&#10;&#10;Description automatically generated">
                  <a:extLst>
                    <a:ext uri="{FF2B5EF4-FFF2-40B4-BE49-F238E27FC236}">
                      <a16:creationId xmlns:a16="http://schemas.microsoft.com/office/drawing/2014/main" xmlns="" id="{6F495918-3924-42CA-F536-6202EDAF7D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50" name="Picture 49" descr="A picture containing text, clipart&#10;&#10;Description automatically generated">
                  <a:extLst>
                    <a:ext uri="{FF2B5EF4-FFF2-40B4-BE49-F238E27FC236}">
                      <a16:creationId xmlns:a16="http://schemas.microsoft.com/office/drawing/2014/main" xmlns="" id="{2D8BCF56-41D6-6436-25D7-FEDB5845B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51" name="Picture 50" descr="A picture containing text, clipart&#10;&#10;Description automatically generated">
                  <a:extLst>
                    <a:ext uri="{FF2B5EF4-FFF2-40B4-BE49-F238E27FC236}">
                      <a16:creationId xmlns:a16="http://schemas.microsoft.com/office/drawing/2014/main" xmlns="" id="{DFFAD78C-C278-1D2F-B4DC-DF4EFC962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52" name="Picture 51" descr="A picture containing text, clipart&#10;&#10;Description automatically generated">
                  <a:extLst>
                    <a:ext uri="{FF2B5EF4-FFF2-40B4-BE49-F238E27FC236}">
                      <a16:creationId xmlns:a16="http://schemas.microsoft.com/office/drawing/2014/main" xmlns="" id="{68868160-1D5A-2D9C-9779-8493EC9C90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53" name="Picture 52" descr="A picture containing text, clipart&#10;&#10;Description automatically generated">
                  <a:extLst>
                    <a:ext uri="{FF2B5EF4-FFF2-40B4-BE49-F238E27FC236}">
                      <a16:creationId xmlns:a16="http://schemas.microsoft.com/office/drawing/2014/main" xmlns="" id="{15E90DC4-C8D7-D50D-5816-14330ABBA5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xmlns="" id="{1A52E9F6-4BA5-4B31-7BD3-8E88A2CB6C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55" name="Picture 54" descr="A picture containing text, clipart&#10;&#10;Description automatically generated">
                  <a:extLst>
                    <a:ext uri="{FF2B5EF4-FFF2-40B4-BE49-F238E27FC236}">
                      <a16:creationId xmlns:a16="http://schemas.microsoft.com/office/drawing/2014/main" xmlns="" id="{D31441A4-8FDF-E5D8-8B66-91B76B6812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7" name="Group 36">
                <a:extLst>
                  <a:ext uri="{FF2B5EF4-FFF2-40B4-BE49-F238E27FC236}">
                    <a16:creationId xmlns:a16="http://schemas.microsoft.com/office/drawing/2014/main" xmlns="" id="{80F84015-724C-3AF9-80BA-ED6B3B3E9676}"/>
                  </a:ext>
                </a:extLst>
              </p:cNvPr>
              <p:cNvGrpSpPr/>
              <p:nvPr/>
            </p:nvGrpSpPr>
            <p:grpSpPr>
              <a:xfrm flipH="1">
                <a:off x="609600" y="2255892"/>
                <a:ext cx="4876800" cy="503292"/>
                <a:chOff x="16809" y="1371598"/>
                <a:chExt cx="7974668" cy="808093"/>
              </a:xfrm>
            </p:grpSpPr>
            <p:pic>
              <p:nvPicPr>
                <p:cNvPr id="38" name="Picture 37" descr="A picture containing text, clipart&#10;&#10;Description automatically generated">
                  <a:extLst>
                    <a:ext uri="{FF2B5EF4-FFF2-40B4-BE49-F238E27FC236}">
                      <a16:creationId xmlns:a16="http://schemas.microsoft.com/office/drawing/2014/main" xmlns="" id="{1DAD32E1-2EF2-3BAF-7E94-414F0CDC84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9" name="Picture 38" descr="A picture containing text, clipart&#10;&#10;Description automatically generated">
                  <a:extLst>
                    <a:ext uri="{FF2B5EF4-FFF2-40B4-BE49-F238E27FC236}">
                      <a16:creationId xmlns:a16="http://schemas.microsoft.com/office/drawing/2014/main" xmlns="" id="{64A51398-19CD-1476-024F-99F68E2B50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40" name="Picture 39" descr="A picture containing text, clipart&#10;&#10;Description automatically generated">
                  <a:extLst>
                    <a:ext uri="{FF2B5EF4-FFF2-40B4-BE49-F238E27FC236}">
                      <a16:creationId xmlns:a16="http://schemas.microsoft.com/office/drawing/2014/main" xmlns="" id="{0894287D-CD21-9294-F6F9-1AEBD438F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41" name="Picture 40" descr="A picture containing text, clipart&#10;&#10;Description automatically generated">
                  <a:extLst>
                    <a:ext uri="{FF2B5EF4-FFF2-40B4-BE49-F238E27FC236}">
                      <a16:creationId xmlns:a16="http://schemas.microsoft.com/office/drawing/2014/main" xmlns="" id="{2C4B23BF-A3A2-A0F3-9177-50183D605D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42" name="Picture 41" descr="A picture containing text, clipart&#10;&#10;Description automatically generated">
                  <a:extLst>
                    <a:ext uri="{FF2B5EF4-FFF2-40B4-BE49-F238E27FC236}">
                      <a16:creationId xmlns:a16="http://schemas.microsoft.com/office/drawing/2014/main" xmlns="" id="{09146218-4615-B490-8404-3185E28DF1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xmlns="" id="{CB9DA062-CD4E-0BD4-1432-FB747EE68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44" name="Picture 43" descr="A picture containing text, clipart&#10;&#10;Description automatically generated">
                  <a:extLst>
                    <a:ext uri="{FF2B5EF4-FFF2-40B4-BE49-F238E27FC236}">
                      <a16:creationId xmlns:a16="http://schemas.microsoft.com/office/drawing/2014/main" xmlns="" id="{5113911E-4882-9A67-AE78-3E32F21A0C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xmlns="" id="{94EB141E-656F-F5A8-276A-1C18AA75E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46" name="Picture 45" descr="A picture containing text, clipart&#10;&#10;Description automatically generated">
                  <a:extLst>
                    <a:ext uri="{FF2B5EF4-FFF2-40B4-BE49-F238E27FC236}">
                      <a16:creationId xmlns:a16="http://schemas.microsoft.com/office/drawing/2014/main" xmlns="" id="{1265F8F8-3EE4-22D7-205D-044E0599C9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57" name="Group 56">
            <a:extLst>
              <a:ext uri="{FF2B5EF4-FFF2-40B4-BE49-F238E27FC236}">
                <a16:creationId xmlns:a16="http://schemas.microsoft.com/office/drawing/2014/main" xmlns="" id="{811B623F-0A6A-C804-00DB-2E3A1CC9D200}"/>
              </a:ext>
            </a:extLst>
          </p:cNvPr>
          <p:cNvGrpSpPr/>
          <p:nvPr/>
        </p:nvGrpSpPr>
        <p:grpSpPr>
          <a:xfrm>
            <a:off x="-4484" y="2675845"/>
            <a:ext cx="9148483" cy="1013308"/>
            <a:chOff x="0" y="1669676"/>
            <a:chExt cx="8991600" cy="1013308"/>
          </a:xfrm>
        </p:grpSpPr>
        <p:grpSp>
          <p:nvGrpSpPr>
            <p:cNvPr id="58" name="Group 57">
              <a:extLst>
                <a:ext uri="{FF2B5EF4-FFF2-40B4-BE49-F238E27FC236}">
                  <a16:creationId xmlns:a16="http://schemas.microsoft.com/office/drawing/2014/main" xmlns="" id="{DB2D568A-9246-2534-610A-1A254CFC9D5F}"/>
                </a:ext>
              </a:extLst>
            </p:cNvPr>
            <p:cNvGrpSpPr/>
            <p:nvPr/>
          </p:nvGrpSpPr>
          <p:grpSpPr>
            <a:xfrm>
              <a:off x="0" y="1676400"/>
              <a:ext cx="4876800" cy="1006584"/>
              <a:chOff x="609600" y="1752600"/>
              <a:chExt cx="4876800" cy="1006584"/>
            </a:xfrm>
          </p:grpSpPr>
          <p:grpSp>
            <p:nvGrpSpPr>
              <p:cNvPr id="33809" name="Group 33808">
                <a:extLst>
                  <a:ext uri="{FF2B5EF4-FFF2-40B4-BE49-F238E27FC236}">
                    <a16:creationId xmlns:a16="http://schemas.microsoft.com/office/drawing/2014/main" xmlns="" id="{9F798EDC-3843-668B-A5D9-50E841114919}"/>
                  </a:ext>
                </a:extLst>
              </p:cNvPr>
              <p:cNvGrpSpPr/>
              <p:nvPr/>
            </p:nvGrpSpPr>
            <p:grpSpPr>
              <a:xfrm>
                <a:off x="609600" y="1752600"/>
                <a:ext cx="4876800" cy="503293"/>
                <a:chOff x="16809" y="1371598"/>
                <a:chExt cx="7974668" cy="808093"/>
              </a:xfrm>
            </p:grpSpPr>
            <p:pic>
              <p:nvPicPr>
                <p:cNvPr id="33820" name="Picture 33819" descr="A picture containing text, clipart&#10;&#10;Description automatically generated">
                  <a:extLst>
                    <a:ext uri="{FF2B5EF4-FFF2-40B4-BE49-F238E27FC236}">
                      <a16:creationId xmlns:a16="http://schemas.microsoft.com/office/drawing/2014/main" xmlns="" id="{2B0D2337-19D0-CD0D-4842-590C3D6F8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21" name="Picture 33820" descr="A picture containing text, clipart&#10;&#10;Description automatically generated">
                  <a:extLst>
                    <a:ext uri="{FF2B5EF4-FFF2-40B4-BE49-F238E27FC236}">
                      <a16:creationId xmlns:a16="http://schemas.microsoft.com/office/drawing/2014/main" xmlns="" id="{B0A3173E-8237-A8E9-2274-DCF7E0A23C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22" name="Picture 33821" descr="A picture containing text, clipart&#10;&#10;Description automatically generated">
                  <a:extLst>
                    <a:ext uri="{FF2B5EF4-FFF2-40B4-BE49-F238E27FC236}">
                      <a16:creationId xmlns:a16="http://schemas.microsoft.com/office/drawing/2014/main" xmlns="" id="{B6B17118-5297-CAE3-4EC8-B8F0F0C699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23" name="Picture 33822" descr="A picture containing text, clipart&#10;&#10;Description automatically generated">
                  <a:extLst>
                    <a:ext uri="{FF2B5EF4-FFF2-40B4-BE49-F238E27FC236}">
                      <a16:creationId xmlns:a16="http://schemas.microsoft.com/office/drawing/2014/main" xmlns="" id="{81CE5CA6-9F37-97D6-DF68-C0842871DE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24" name="Picture 33823" descr="A picture containing text, clipart&#10;&#10;Description automatically generated">
                  <a:extLst>
                    <a:ext uri="{FF2B5EF4-FFF2-40B4-BE49-F238E27FC236}">
                      <a16:creationId xmlns:a16="http://schemas.microsoft.com/office/drawing/2014/main" xmlns="" id="{97A9A72E-E2AC-1EAC-0451-856AFBB1F4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25" name="Picture 33824" descr="A picture containing text, clipart&#10;&#10;Description automatically generated">
                  <a:extLst>
                    <a:ext uri="{FF2B5EF4-FFF2-40B4-BE49-F238E27FC236}">
                      <a16:creationId xmlns:a16="http://schemas.microsoft.com/office/drawing/2014/main" xmlns="" id="{E6F9D492-4FFE-B353-4B4F-E28D1602C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26" name="Picture 33825" descr="A picture containing text, clipart&#10;&#10;Description automatically generated">
                  <a:extLst>
                    <a:ext uri="{FF2B5EF4-FFF2-40B4-BE49-F238E27FC236}">
                      <a16:creationId xmlns:a16="http://schemas.microsoft.com/office/drawing/2014/main" xmlns="" id="{4E3973EC-7E1F-164B-D7A6-7CA39BC55E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27" name="Picture 33826" descr="A picture containing text, clipart&#10;&#10;Description automatically generated">
                  <a:extLst>
                    <a:ext uri="{FF2B5EF4-FFF2-40B4-BE49-F238E27FC236}">
                      <a16:creationId xmlns:a16="http://schemas.microsoft.com/office/drawing/2014/main" xmlns="" id="{EADA1C19-8645-6BEA-B64F-4C38A8470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28" name="Picture 33827" descr="A picture containing text, clipart&#10;&#10;Description automatically generated">
                  <a:extLst>
                    <a:ext uri="{FF2B5EF4-FFF2-40B4-BE49-F238E27FC236}">
                      <a16:creationId xmlns:a16="http://schemas.microsoft.com/office/drawing/2014/main" xmlns="" id="{FE6A0DC4-9EEC-2980-9105-AAAFCAF1B7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810" name="Group 33809">
                <a:extLst>
                  <a:ext uri="{FF2B5EF4-FFF2-40B4-BE49-F238E27FC236}">
                    <a16:creationId xmlns:a16="http://schemas.microsoft.com/office/drawing/2014/main" xmlns="" id="{8C32F904-383F-DF22-2066-2D4EBEC1DB88}"/>
                  </a:ext>
                </a:extLst>
              </p:cNvPr>
              <p:cNvGrpSpPr/>
              <p:nvPr/>
            </p:nvGrpSpPr>
            <p:grpSpPr>
              <a:xfrm flipH="1">
                <a:off x="609600" y="2255892"/>
                <a:ext cx="4876800" cy="503292"/>
                <a:chOff x="16809" y="1371598"/>
                <a:chExt cx="7974668" cy="808093"/>
              </a:xfrm>
            </p:grpSpPr>
            <p:pic>
              <p:nvPicPr>
                <p:cNvPr id="33811" name="Picture 33810" descr="A picture containing text, clipart&#10;&#10;Description automatically generated">
                  <a:extLst>
                    <a:ext uri="{FF2B5EF4-FFF2-40B4-BE49-F238E27FC236}">
                      <a16:creationId xmlns:a16="http://schemas.microsoft.com/office/drawing/2014/main" xmlns="" id="{54052C7C-8355-E8E7-AF93-C0CF77E1C8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12" name="Picture 33811" descr="A picture containing text, clipart&#10;&#10;Description automatically generated">
                  <a:extLst>
                    <a:ext uri="{FF2B5EF4-FFF2-40B4-BE49-F238E27FC236}">
                      <a16:creationId xmlns:a16="http://schemas.microsoft.com/office/drawing/2014/main" xmlns="" id="{08B4A156-8D45-62FC-5574-AF7375BFAE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13" name="Picture 33812" descr="A picture containing text, clipart&#10;&#10;Description automatically generated">
                  <a:extLst>
                    <a:ext uri="{FF2B5EF4-FFF2-40B4-BE49-F238E27FC236}">
                      <a16:creationId xmlns:a16="http://schemas.microsoft.com/office/drawing/2014/main" xmlns="" id="{33E21B80-0345-1BD7-D614-73493EA6F1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14" name="Picture 33813" descr="A picture containing text, clipart&#10;&#10;Description automatically generated">
                  <a:extLst>
                    <a:ext uri="{FF2B5EF4-FFF2-40B4-BE49-F238E27FC236}">
                      <a16:creationId xmlns:a16="http://schemas.microsoft.com/office/drawing/2014/main" xmlns="" id="{0B93A31A-AA3F-261C-59B5-AAFCED7FF7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15" name="Picture 33814" descr="A picture containing text, clipart&#10;&#10;Description automatically generated">
                  <a:extLst>
                    <a:ext uri="{FF2B5EF4-FFF2-40B4-BE49-F238E27FC236}">
                      <a16:creationId xmlns:a16="http://schemas.microsoft.com/office/drawing/2014/main" xmlns="" id="{EB27024D-E596-933F-C956-CF64E92B7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16" name="Picture 33815" descr="A picture containing text, clipart&#10;&#10;Description automatically generated">
                  <a:extLst>
                    <a:ext uri="{FF2B5EF4-FFF2-40B4-BE49-F238E27FC236}">
                      <a16:creationId xmlns:a16="http://schemas.microsoft.com/office/drawing/2014/main" xmlns="" id="{9E5E8826-2E62-92F3-6001-652DD4976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17" name="Picture 33816" descr="A picture containing text, clipart&#10;&#10;Description automatically generated">
                  <a:extLst>
                    <a:ext uri="{FF2B5EF4-FFF2-40B4-BE49-F238E27FC236}">
                      <a16:creationId xmlns:a16="http://schemas.microsoft.com/office/drawing/2014/main" xmlns="" id="{5736CF88-C108-4BC4-336F-E12C8A9876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18" name="Picture 33817" descr="A picture containing text, clipart&#10;&#10;Description automatically generated">
                  <a:extLst>
                    <a:ext uri="{FF2B5EF4-FFF2-40B4-BE49-F238E27FC236}">
                      <a16:creationId xmlns:a16="http://schemas.microsoft.com/office/drawing/2014/main" xmlns="" id="{2A061C26-DADE-7DB4-380B-380A7CBA4F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19" name="Picture 33818" descr="A picture containing text, clipart&#10;&#10;Description automatically generated">
                  <a:extLst>
                    <a:ext uri="{FF2B5EF4-FFF2-40B4-BE49-F238E27FC236}">
                      <a16:creationId xmlns:a16="http://schemas.microsoft.com/office/drawing/2014/main" xmlns="" id="{0ABA5281-C8F9-F77E-D4F8-920C5D16CC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59" name="Group 58">
              <a:extLst>
                <a:ext uri="{FF2B5EF4-FFF2-40B4-BE49-F238E27FC236}">
                  <a16:creationId xmlns:a16="http://schemas.microsoft.com/office/drawing/2014/main" xmlns="" id="{369D7B94-62A3-C1F2-DD10-51BBFC5F3A2D}"/>
                </a:ext>
              </a:extLst>
            </p:cNvPr>
            <p:cNvGrpSpPr/>
            <p:nvPr/>
          </p:nvGrpSpPr>
          <p:grpSpPr>
            <a:xfrm flipH="1">
              <a:off x="4876800" y="1669676"/>
              <a:ext cx="4114800" cy="1006584"/>
              <a:chOff x="609600" y="1752600"/>
              <a:chExt cx="4876800" cy="1006584"/>
            </a:xfrm>
          </p:grpSpPr>
          <p:grpSp>
            <p:nvGrpSpPr>
              <p:cNvPr id="60" name="Group 59">
                <a:extLst>
                  <a:ext uri="{FF2B5EF4-FFF2-40B4-BE49-F238E27FC236}">
                    <a16:creationId xmlns:a16="http://schemas.microsoft.com/office/drawing/2014/main" xmlns="" id="{B98E8297-7EFF-8B28-136E-3EE4C5F85129}"/>
                  </a:ext>
                </a:extLst>
              </p:cNvPr>
              <p:cNvGrpSpPr/>
              <p:nvPr/>
            </p:nvGrpSpPr>
            <p:grpSpPr>
              <a:xfrm>
                <a:off x="609600" y="1752600"/>
                <a:ext cx="4876800" cy="503293"/>
                <a:chOff x="16809" y="1371598"/>
                <a:chExt cx="7974668" cy="808093"/>
              </a:xfrm>
            </p:grpSpPr>
            <p:pic>
              <p:nvPicPr>
                <p:cNvPr id="33800" name="Picture 33799" descr="A picture containing text, clipart&#10;&#10;Description automatically generated">
                  <a:extLst>
                    <a:ext uri="{FF2B5EF4-FFF2-40B4-BE49-F238E27FC236}">
                      <a16:creationId xmlns:a16="http://schemas.microsoft.com/office/drawing/2014/main" xmlns="" id="{A1DE2B44-5C61-E62E-79CC-67FC624EFB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01" name="Picture 33800" descr="A picture containing text, clipart&#10;&#10;Description automatically generated">
                  <a:extLst>
                    <a:ext uri="{FF2B5EF4-FFF2-40B4-BE49-F238E27FC236}">
                      <a16:creationId xmlns:a16="http://schemas.microsoft.com/office/drawing/2014/main" xmlns="" id="{DB20D0B7-2304-6B8F-FA5F-87EAEA1541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02" name="Picture 33801" descr="A picture containing text, clipart&#10;&#10;Description automatically generated">
                  <a:extLst>
                    <a:ext uri="{FF2B5EF4-FFF2-40B4-BE49-F238E27FC236}">
                      <a16:creationId xmlns:a16="http://schemas.microsoft.com/office/drawing/2014/main" xmlns="" id="{F345B1CD-1B1A-7CA1-1A78-3E33CFA433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03" name="Picture 33802" descr="A picture containing text, clipart&#10;&#10;Description automatically generated">
                  <a:extLst>
                    <a:ext uri="{FF2B5EF4-FFF2-40B4-BE49-F238E27FC236}">
                      <a16:creationId xmlns:a16="http://schemas.microsoft.com/office/drawing/2014/main" xmlns="" id="{F4A2094E-CE92-2E2A-3AF0-4EFAFCC407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04" name="Picture 33803" descr="A picture containing text, clipart&#10;&#10;Description automatically generated">
                  <a:extLst>
                    <a:ext uri="{FF2B5EF4-FFF2-40B4-BE49-F238E27FC236}">
                      <a16:creationId xmlns:a16="http://schemas.microsoft.com/office/drawing/2014/main" xmlns="" id="{62BB1F4A-B170-357C-6BD7-F82E8A184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05" name="Picture 33804" descr="A picture containing text, clipart&#10;&#10;Description automatically generated">
                  <a:extLst>
                    <a:ext uri="{FF2B5EF4-FFF2-40B4-BE49-F238E27FC236}">
                      <a16:creationId xmlns:a16="http://schemas.microsoft.com/office/drawing/2014/main" xmlns="" id="{D82EF2C9-A93F-5E31-7900-1667A9BE77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06" name="Picture 33805" descr="A picture containing text, clipart&#10;&#10;Description automatically generated">
                  <a:extLst>
                    <a:ext uri="{FF2B5EF4-FFF2-40B4-BE49-F238E27FC236}">
                      <a16:creationId xmlns:a16="http://schemas.microsoft.com/office/drawing/2014/main" xmlns="" id="{CD5E88F4-49B6-FAA7-0D6C-B37B35ACF2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07" name="Picture 33806" descr="A picture containing text, clipart&#10;&#10;Description automatically generated">
                  <a:extLst>
                    <a:ext uri="{FF2B5EF4-FFF2-40B4-BE49-F238E27FC236}">
                      <a16:creationId xmlns:a16="http://schemas.microsoft.com/office/drawing/2014/main" xmlns="" id="{CF47ED07-7617-200A-AA00-FDCA472FEC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08" name="Picture 33807" descr="A picture containing text, clipart&#10;&#10;Description automatically generated">
                  <a:extLst>
                    <a:ext uri="{FF2B5EF4-FFF2-40B4-BE49-F238E27FC236}">
                      <a16:creationId xmlns:a16="http://schemas.microsoft.com/office/drawing/2014/main" xmlns="" id="{9A22F921-8527-6807-6A63-F73C10DC1D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61" name="Group 60">
                <a:extLst>
                  <a:ext uri="{FF2B5EF4-FFF2-40B4-BE49-F238E27FC236}">
                    <a16:creationId xmlns:a16="http://schemas.microsoft.com/office/drawing/2014/main" xmlns="" id="{1C48A2C0-A8BA-3B6E-CDF1-C66E1532294E}"/>
                  </a:ext>
                </a:extLst>
              </p:cNvPr>
              <p:cNvGrpSpPr/>
              <p:nvPr/>
            </p:nvGrpSpPr>
            <p:grpSpPr>
              <a:xfrm flipH="1">
                <a:off x="609600" y="2255892"/>
                <a:ext cx="4876800" cy="503292"/>
                <a:chOff x="16809" y="1371598"/>
                <a:chExt cx="7974668" cy="808093"/>
              </a:xfrm>
            </p:grpSpPr>
            <p:pic>
              <p:nvPicPr>
                <p:cNvPr id="62" name="Picture 61" descr="A picture containing text, clipart&#10;&#10;Description automatically generated">
                  <a:extLst>
                    <a:ext uri="{FF2B5EF4-FFF2-40B4-BE49-F238E27FC236}">
                      <a16:creationId xmlns:a16="http://schemas.microsoft.com/office/drawing/2014/main" xmlns="" id="{0BD0F693-A53B-7542-E828-B9072A4D62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63" name="Picture 62" descr="A picture containing text, clipart&#10;&#10;Description automatically generated">
                  <a:extLst>
                    <a:ext uri="{FF2B5EF4-FFF2-40B4-BE49-F238E27FC236}">
                      <a16:creationId xmlns:a16="http://schemas.microsoft.com/office/drawing/2014/main" xmlns="" id="{D9689FCF-F64D-329B-DEB6-331F305651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792" name="Picture 33791" descr="A picture containing text, clipart&#10;&#10;Description automatically generated">
                  <a:extLst>
                    <a:ext uri="{FF2B5EF4-FFF2-40B4-BE49-F238E27FC236}">
                      <a16:creationId xmlns:a16="http://schemas.microsoft.com/office/drawing/2014/main" xmlns="" id="{A4CD671F-59CE-B621-0099-394DE5260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793" name="Picture 33792" descr="A picture containing text, clipart&#10;&#10;Description automatically generated">
                  <a:extLst>
                    <a:ext uri="{FF2B5EF4-FFF2-40B4-BE49-F238E27FC236}">
                      <a16:creationId xmlns:a16="http://schemas.microsoft.com/office/drawing/2014/main" xmlns="" id="{862B3A75-AEBD-C708-6582-0CFB64E265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795" name="Picture 33794" descr="A picture containing text, clipart&#10;&#10;Description automatically generated">
                  <a:extLst>
                    <a:ext uri="{FF2B5EF4-FFF2-40B4-BE49-F238E27FC236}">
                      <a16:creationId xmlns:a16="http://schemas.microsoft.com/office/drawing/2014/main" xmlns="" id="{7F47B53D-56F4-5371-749A-C1D8C438BE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796" name="Picture 33795" descr="A picture containing text, clipart&#10;&#10;Description automatically generated">
                  <a:extLst>
                    <a:ext uri="{FF2B5EF4-FFF2-40B4-BE49-F238E27FC236}">
                      <a16:creationId xmlns:a16="http://schemas.microsoft.com/office/drawing/2014/main" xmlns="" id="{9104D30B-927E-34D6-0768-2A845493D4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797" name="Picture 33796" descr="A picture containing text, clipart&#10;&#10;Description automatically generated">
                  <a:extLst>
                    <a:ext uri="{FF2B5EF4-FFF2-40B4-BE49-F238E27FC236}">
                      <a16:creationId xmlns:a16="http://schemas.microsoft.com/office/drawing/2014/main" xmlns="" id="{D552AFDC-A3AC-4325-26F8-CA9CB4EC52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798" name="Picture 33797" descr="A picture containing text, clipart&#10;&#10;Description automatically generated">
                  <a:extLst>
                    <a:ext uri="{FF2B5EF4-FFF2-40B4-BE49-F238E27FC236}">
                      <a16:creationId xmlns:a16="http://schemas.microsoft.com/office/drawing/2014/main" xmlns="" id="{1054DC10-BA6E-9CA1-3D11-95DEF57C05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799" name="Picture 33798" descr="A picture containing text, clipart&#10;&#10;Description automatically generated">
                  <a:extLst>
                    <a:ext uri="{FF2B5EF4-FFF2-40B4-BE49-F238E27FC236}">
                      <a16:creationId xmlns:a16="http://schemas.microsoft.com/office/drawing/2014/main" xmlns="" id="{F700B329-4E52-430B-DB18-05AB2FAF4F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33829" name="Group 33828">
            <a:extLst>
              <a:ext uri="{FF2B5EF4-FFF2-40B4-BE49-F238E27FC236}">
                <a16:creationId xmlns:a16="http://schemas.microsoft.com/office/drawing/2014/main" xmlns="" id="{F0CB2E8F-DE76-7DB5-D02E-A53EB0725803}"/>
              </a:ext>
            </a:extLst>
          </p:cNvPr>
          <p:cNvGrpSpPr/>
          <p:nvPr/>
        </p:nvGrpSpPr>
        <p:grpSpPr>
          <a:xfrm>
            <a:off x="0" y="3682841"/>
            <a:ext cx="9129856" cy="1013308"/>
            <a:chOff x="0" y="1669676"/>
            <a:chExt cx="8991600" cy="1013308"/>
          </a:xfrm>
        </p:grpSpPr>
        <p:grpSp>
          <p:nvGrpSpPr>
            <p:cNvPr id="33830" name="Group 33829">
              <a:extLst>
                <a:ext uri="{FF2B5EF4-FFF2-40B4-BE49-F238E27FC236}">
                  <a16:creationId xmlns:a16="http://schemas.microsoft.com/office/drawing/2014/main" xmlns="" id="{2ED60FA7-6C7C-A6EB-0E11-0D17D6A514F7}"/>
                </a:ext>
              </a:extLst>
            </p:cNvPr>
            <p:cNvGrpSpPr/>
            <p:nvPr/>
          </p:nvGrpSpPr>
          <p:grpSpPr>
            <a:xfrm>
              <a:off x="0" y="1676400"/>
              <a:ext cx="4876800" cy="1006584"/>
              <a:chOff x="609600" y="1752600"/>
              <a:chExt cx="4876800" cy="1006584"/>
            </a:xfrm>
          </p:grpSpPr>
          <p:grpSp>
            <p:nvGrpSpPr>
              <p:cNvPr id="33852" name="Group 33851">
                <a:extLst>
                  <a:ext uri="{FF2B5EF4-FFF2-40B4-BE49-F238E27FC236}">
                    <a16:creationId xmlns:a16="http://schemas.microsoft.com/office/drawing/2014/main" xmlns="" id="{92A5EC8E-FE7A-BA79-A225-BD17E1C1B1F9}"/>
                  </a:ext>
                </a:extLst>
              </p:cNvPr>
              <p:cNvGrpSpPr/>
              <p:nvPr/>
            </p:nvGrpSpPr>
            <p:grpSpPr>
              <a:xfrm>
                <a:off x="609600" y="1752600"/>
                <a:ext cx="4876800" cy="503293"/>
                <a:chOff x="16809" y="1371598"/>
                <a:chExt cx="7974668" cy="808093"/>
              </a:xfrm>
            </p:grpSpPr>
            <p:pic>
              <p:nvPicPr>
                <p:cNvPr id="16392" name="Picture 16391" descr="A picture containing text, clipart&#10;&#10;Description automatically generated">
                  <a:extLst>
                    <a:ext uri="{FF2B5EF4-FFF2-40B4-BE49-F238E27FC236}">
                      <a16:creationId xmlns:a16="http://schemas.microsoft.com/office/drawing/2014/main" xmlns="" id="{9DA7BF00-E923-1FCD-BE2A-BE6B37AE47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16393" name="Picture 16392" descr="A picture containing text, clipart&#10;&#10;Description automatically generated">
                  <a:extLst>
                    <a:ext uri="{FF2B5EF4-FFF2-40B4-BE49-F238E27FC236}">
                      <a16:creationId xmlns:a16="http://schemas.microsoft.com/office/drawing/2014/main" xmlns="" id="{24FEDD13-2D28-39F2-3941-FAB65FD6A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16394" name="Picture 16393" descr="A picture containing text, clipart&#10;&#10;Description automatically generated">
                  <a:extLst>
                    <a:ext uri="{FF2B5EF4-FFF2-40B4-BE49-F238E27FC236}">
                      <a16:creationId xmlns:a16="http://schemas.microsoft.com/office/drawing/2014/main" xmlns="" id="{D83535B5-37FE-A054-D7E5-766A7664DD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6395" name="Picture 16394" descr="A picture containing text, clipart&#10;&#10;Description automatically generated">
                  <a:extLst>
                    <a:ext uri="{FF2B5EF4-FFF2-40B4-BE49-F238E27FC236}">
                      <a16:creationId xmlns:a16="http://schemas.microsoft.com/office/drawing/2014/main" xmlns="" id="{BB90F65A-BA6A-35C3-7986-DCE157F5C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6396" name="Picture 16395" descr="A picture containing text, clipart&#10;&#10;Description automatically generated">
                  <a:extLst>
                    <a:ext uri="{FF2B5EF4-FFF2-40B4-BE49-F238E27FC236}">
                      <a16:creationId xmlns:a16="http://schemas.microsoft.com/office/drawing/2014/main" xmlns="" id="{127B0BE9-C9A7-74C2-7C98-CB0657D5C9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16397" name="Picture 16396" descr="A picture containing text, clipart&#10;&#10;Description automatically generated">
                  <a:extLst>
                    <a:ext uri="{FF2B5EF4-FFF2-40B4-BE49-F238E27FC236}">
                      <a16:creationId xmlns:a16="http://schemas.microsoft.com/office/drawing/2014/main" xmlns="" id="{DEB2F4FA-9C57-5BE5-5B4D-D8C49950E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6398" name="Picture 16397" descr="A picture containing text, clipart&#10;&#10;Description automatically generated">
                  <a:extLst>
                    <a:ext uri="{FF2B5EF4-FFF2-40B4-BE49-F238E27FC236}">
                      <a16:creationId xmlns:a16="http://schemas.microsoft.com/office/drawing/2014/main" xmlns="" id="{EF67436E-97A5-F454-34E9-D486AC0483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6399" name="Picture 16398" descr="A picture containing text, clipart&#10;&#10;Description automatically generated">
                  <a:extLst>
                    <a:ext uri="{FF2B5EF4-FFF2-40B4-BE49-F238E27FC236}">
                      <a16:creationId xmlns:a16="http://schemas.microsoft.com/office/drawing/2014/main" xmlns="" id="{4DFC61AC-D02B-6C38-9E46-2B2CA436DE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16400" name="Picture 16399" descr="A picture containing text, clipart&#10;&#10;Description automatically generated">
                  <a:extLst>
                    <a:ext uri="{FF2B5EF4-FFF2-40B4-BE49-F238E27FC236}">
                      <a16:creationId xmlns:a16="http://schemas.microsoft.com/office/drawing/2014/main" xmlns="" id="{95DC6F1F-F983-CA29-DD05-398A5ACB1D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853" name="Group 33852">
                <a:extLst>
                  <a:ext uri="{FF2B5EF4-FFF2-40B4-BE49-F238E27FC236}">
                    <a16:creationId xmlns:a16="http://schemas.microsoft.com/office/drawing/2014/main" xmlns="" id="{D480B07B-2653-FDD0-68A3-ABCC9E860333}"/>
                  </a:ext>
                </a:extLst>
              </p:cNvPr>
              <p:cNvGrpSpPr/>
              <p:nvPr/>
            </p:nvGrpSpPr>
            <p:grpSpPr>
              <a:xfrm flipH="1">
                <a:off x="609600" y="2255892"/>
                <a:ext cx="4876800" cy="503292"/>
                <a:chOff x="16809" y="1371598"/>
                <a:chExt cx="7974668" cy="808093"/>
              </a:xfrm>
            </p:grpSpPr>
            <p:pic>
              <p:nvPicPr>
                <p:cNvPr id="33854" name="Picture 33853" descr="A picture containing text, clipart&#10;&#10;Description automatically generated">
                  <a:extLst>
                    <a:ext uri="{FF2B5EF4-FFF2-40B4-BE49-F238E27FC236}">
                      <a16:creationId xmlns:a16="http://schemas.microsoft.com/office/drawing/2014/main" xmlns="" id="{8C9A0087-BA30-12CB-391C-1C47B45BF4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55" name="Picture 33854" descr="A picture containing text, clipart&#10;&#10;Description automatically generated">
                  <a:extLst>
                    <a:ext uri="{FF2B5EF4-FFF2-40B4-BE49-F238E27FC236}">
                      <a16:creationId xmlns:a16="http://schemas.microsoft.com/office/drawing/2014/main" xmlns="" id="{77CAFFF7-7AD2-45B4-D939-A447FE1568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16384" name="Picture 16383" descr="A picture containing text, clipart&#10;&#10;Description automatically generated">
                  <a:extLst>
                    <a:ext uri="{FF2B5EF4-FFF2-40B4-BE49-F238E27FC236}">
                      <a16:creationId xmlns:a16="http://schemas.microsoft.com/office/drawing/2014/main" xmlns="" id="{C3DB5C7F-0EE5-0972-953D-8D66E71E0F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6385" name="Picture 16384" descr="A picture containing text, clipart&#10;&#10;Description automatically generated">
                  <a:extLst>
                    <a:ext uri="{FF2B5EF4-FFF2-40B4-BE49-F238E27FC236}">
                      <a16:creationId xmlns:a16="http://schemas.microsoft.com/office/drawing/2014/main" xmlns="" id="{ED496A0E-D884-E592-A92A-336E88C9BC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6386" name="Picture 16385" descr="A picture containing text, clipart&#10;&#10;Description automatically generated">
                  <a:extLst>
                    <a:ext uri="{FF2B5EF4-FFF2-40B4-BE49-F238E27FC236}">
                      <a16:creationId xmlns:a16="http://schemas.microsoft.com/office/drawing/2014/main" xmlns="" id="{F0A80147-483D-DBAB-27C8-A01037A53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16387" name="Picture 16386" descr="A picture containing text, clipart&#10;&#10;Description automatically generated">
                  <a:extLst>
                    <a:ext uri="{FF2B5EF4-FFF2-40B4-BE49-F238E27FC236}">
                      <a16:creationId xmlns:a16="http://schemas.microsoft.com/office/drawing/2014/main" xmlns="" id="{FCB99DED-83DA-1864-FB63-2E9832DAEB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6388" name="Picture 16387" descr="A picture containing text, clipart&#10;&#10;Description automatically generated">
                  <a:extLst>
                    <a:ext uri="{FF2B5EF4-FFF2-40B4-BE49-F238E27FC236}">
                      <a16:creationId xmlns:a16="http://schemas.microsoft.com/office/drawing/2014/main" xmlns="" id="{A7CC6482-6639-6E33-E4B1-DACC06BE02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6389" name="Picture 16388" descr="A picture containing text, clipart&#10;&#10;Description automatically generated">
                  <a:extLst>
                    <a:ext uri="{FF2B5EF4-FFF2-40B4-BE49-F238E27FC236}">
                      <a16:creationId xmlns:a16="http://schemas.microsoft.com/office/drawing/2014/main" xmlns="" id="{33A439C1-A48C-6C84-BC6F-F93BF1986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16391" name="Picture 16390" descr="A picture containing text, clipart&#10;&#10;Description automatically generated">
                  <a:extLst>
                    <a:ext uri="{FF2B5EF4-FFF2-40B4-BE49-F238E27FC236}">
                      <a16:creationId xmlns:a16="http://schemas.microsoft.com/office/drawing/2014/main" xmlns="" id="{CC936C08-BF7B-1603-11F0-E739EF6F30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33831" name="Group 33830">
              <a:extLst>
                <a:ext uri="{FF2B5EF4-FFF2-40B4-BE49-F238E27FC236}">
                  <a16:creationId xmlns:a16="http://schemas.microsoft.com/office/drawing/2014/main" xmlns="" id="{1D3DF00E-1954-8D4C-8763-856B1858BB33}"/>
                </a:ext>
              </a:extLst>
            </p:cNvPr>
            <p:cNvGrpSpPr/>
            <p:nvPr/>
          </p:nvGrpSpPr>
          <p:grpSpPr>
            <a:xfrm flipH="1">
              <a:off x="4876800" y="1669676"/>
              <a:ext cx="4114800" cy="1006584"/>
              <a:chOff x="609600" y="1752600"/>
              <a:chExt cx="4876800" cy="1006584"/>
            </a:xfrm>
          </p:grpSpPr>
          <p:grpSp>
            <p:nvGrpSpPr>
              <p:cNvPr id="33832" name="Group 33831">
                <a:extLst>
                  <a:ext uri="{FF2B5EF4-FFF2-40B4-BE49-F238E27FC236}">
                    <a16:creationId xmlns:a16="http://schemas.microsoft.com/office/drawing/2014/main" xmlns="" id="{30AE063F-86CD-B532-01D7-5BFEA330CF83}"/>
                  </a:ext>
                </a:extLst>
              </p:cNvPr>
              <p:cNvGrpSpPr/>
              <p:nvPr/>
            </p:nvGrpSpPr>
            <p:grpSpPr>
              <a:xfrm>
                <a:off x="609600" y="1752600"/>
                <a:ext cx="4876800" cy="503293"/>
                <a:chOff x="16809" y="1371598"/>
                <a:chExt cx="7974668" cy="808093"/>
              </a:xfrm>
            </p:grpSpPr>
            <p:pic>
              <p:nvPicPr>
                <p:cNvPr id="33843" name="Picture 33842" descr="A picture containing text, clipart&#10;&#10;Description automatically generated">
                  <a:extLst>
                    <a:ext uri="{FF2B5EF4-FFF2-40B4-BE49-F238E27FC236}">
                      <a16:creationId xmlns:a16="http://schemas.microsoft.com/office/drawing/2014/main" xmlns="" id="{9A50C7B0-5DD2-4D76-8AB1-9FCC5CCFC2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44" name="Picture 33843" descr="A picture containing text, clipart&#10;&#10;Description automatically generated">
                  <a:extLst>
                    <a:ext uri="{FF2B5EF4-FFF2-40B4-BE49-F238E27FC236}">
                      <a16:creationId xmlns:a16="http://schemas.microsoft.com/office/drawing/2014/main" xmlns="" id="{322D6647-7A96-5C37-4DF0-7F2FE7DAB1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45" name="Picture 33844" descr="A picture containing text, clipart&#10;&#10;Description automatically generated">
                  <a:extLst>
                    <a:ext uri="{FF2B5EF4-FFF2-40B4-BE49-F238E27FC236}">
                      <a16:creationId xmlns:a16="http://schemas.microsoft.com/office/drawing/2014/main" xmlns="" id="{F6D57855-E963-5DAC-E6BF-1B02BEAE33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46" name="Picture 33845" descr="A picture containing text, clipart&#10;&#10;Description automatically generated">
                  <a:extLst>
                    <a:ext uri="{FF2B5EF4-FFF2-40B4-BE49-F238E27FC236}">
                      <a16:creationId xmlns:a16="http://schemas.microsoft.com/office/drawing/2014/main" xmlns="" id="{7B75422B-386A-DA57-5EB8-4A8B258DF6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47" name="Picture 33846" descr="A picture containing text, clipart&#10;&#10;Description automatically generated">
                  <a:extLst>
                    <a:ext uri="{FF2B5EF4-FFF2-40B4-BE49-F238E27FC236}">
                      <a16:creationId xmlns:a16="http://schemas.microsoft.com/office/drawing/2014/main" xmlns="" id="{7A661CB7-34DE-A196-C119-CCCB977707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48" name="Picture 33847" descr="A picture containing text, clipart&#10;&#10;Description automatically generated">
                  <a:extLst>
                    <a:ext uri="{FF2B5EF4-FFF2-40B4-BE49-F238E27FC236}">
                      <a16:creationId xmlns:a16="http://schemas.microsoft.com/office/drawing/2014/main" xmlns="" id="{B5878D68-9761-0EBA-A36B-27D02572A4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49" name="Picture 33848" descr="A picture containing text, clipart&#10;&#10;Description automatically generated">
                  <a:extLst>
                    <a:ext uri="{FF2B5EF4-FFF2-40B4-BE49-F238E27FC236}">
                      <a16:creationId xmlns:a16="http://schemas.microsoft.com/office/drawing/2014/main" xmlns="" id="{B6B8EBE9-5505-EF0D-108E-503B2C5E0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50" name="Picture 33849" descr="A picture containing text, clipart&#10;&#10;Description automatically generated">
                  <a:extLst>
                    <a:ext uri="{FF2B5EF4-FFF2-40B4-BE49-F238E27FC236}">
                      <a16:creationId xmlns:a16="http://schemas.microsoft.com/office/drawing/2014/main" xmlns="" id="{C7E77FB1-AC83-72C3-676A-2FAF7EFA0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51" name="Picture 33850" descr="A picture containing text, clipart&#10;&#10;Description automatically generated">
                  <a:extLst>
                    <a:ext uri="{FF2B5EF4-FFF2-40B4-BE49-F238E27FC236}">
                      <a16:creationId xmlns:a16="http://schemas.microsoft.com/office/drawing/2014/main" xmlns="" id="{4173B8F2-785D-4C7E-F901-EA84E2DEF0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833" name="Group 33832">
                <a:extLst>
                  <a:ext uri="{FF2B5EF4-FFF2-40B4-BE49-F238E27FC236}">
                    <a16:creationId xmlns:a16="http://schemas.microsoft.com/office/drawing/2014/main" xmlns="" id="{F0F20048-EE59-35D2-B179-99EB64E2231A}"/>
                  </a:ext>
                </a:extLst>
              </p:cNvPr>
              <p:cNvGrpSpPr/>
              <p:nvPr/>
            </p:nvGrpSpPr>
            <p:grpSpPr>
              <a:xfrm flipH="1">
                <a:off x="609600" y="2255892"/>
                <a:ext cx="4876800" cy="503292"/>
                <a:chOff x="16809" y="1371598"/>
                <a:chExt cx="7974668" cy="808093"/>
              </a:xfrm>
            </p:grpSpPr>
            <p:pic>
              <p:nvPicPr>
                <p:cNvPr id="33834" name="Picture 33833" descr="A picture containing text, clipart&#10;&#10;Description automatically generated">
                  <a:extLst>
                    <a:ext uri="{FF2B5EF4-FFF2-40B4-BE49-F238E27FC236}">
                      <a16:creationId xmlns:a16="http://schemas.microsoft.com/office/drawing/2014/main" xmlns="" id="{D71AB92A-A1D2-0B94-B921-89B5A96C13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35" name="Picture 33834" descr="A picture containing text, clipart&#10;&#10;Description automatically generated">
                  <a:extLst>
                    <a:ext uri="{FF2B5EF4-FFF2-40B4-BE49-F238E27FC236}">
                      <a16:creationId xmlns:a16="http://schemas.microsoft.com/office/drawing/2014/main" xmlns="" id="{E583898E-7001-C38F-8C2D-F048F6738A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36" name="Picture 33835" descr="A picture containing text, clipart&#10;&#10;Description automatically generated">
                  <a:extLst>
                    <a:ext uri="{FF2B5EF4-FFF2-40B4-BE49-F238E27FC236}">
                      <a16:creationId xmlns:a16="http://schemas.microsoft.com/office/drawing/2014/main" xmlns="" id="{C4F96A0E-A32F-A86B-9311-266D811174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37" name="Picture 33836" descr="A picture containing text, clipart&#10;&#10;Description automatically generated">
                  <a:extLst>
                    <a:ext uri="{FF2B5EF4-FFF2-40B4-BE49-F238E27FC236}">
                      <a16:creationId xmlns:a16="http://schemas.microsoft.com/office/drawing/2014/main" xmlns="" id="{C029060D-36C2-A5A5-0BC9-1A67334B29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38" name="Picture 33837" descr="A picture containing text, clipart&#10;&#10;Description automatically generated">
                  <a:extLst>
                    <a:ext uri="{FF2B5EF4-FFF2-40B4-BE49-F238E27FC236}">
                      <a16:creationId xmlns:a16="http://schemas.microsoft.com/office/drawing/2014/main" xmlns="" id="{A5C494FB-74CC-079C-CF64-C879997BBB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39" name="Picture 33838" descr="A picture containing text, clipart&#10;&#10;Description automatically generated">
                  <a:extLst>
                    <a:ext uri="{FF2B5EF4-FFF2-40B4-BE49-F238E27FC236}">
                      <a16:creationId xmlns:a16="http://schemas.microsoft.com/office/drawing/2014/main" xmlns="" id="{662A55B7-BEC6-0367-D94C-271A283584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40" name="Picture 33839" descr="A picture containing text, clipart&#10;&#10;Description automatically generated">
                  <a:extLst>
                    <a:ext uri="{FF2B5EF4-FFF2-40B4-BE49-F238E27FC236}">
                      <a16:creationId xmlns:a16="http://schemas.microsoft.com/office/drawing/2014/main" xmlns="" id="{A3CB3057-4991-3B87-F7B5-D82FBDC0D1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41" name="Picture 33840" descr="A picture containing text, clipart&#10;&#10;Description automatically generated">
                  <a:extLst>
                    <a:ext uri="{FF2B5EF4-FFF2-40B4-BE49-F238E27FC236}">
                      <a16:creationId xmlns:a16="http://schemas.microsoft.com/office/drawing/2014/main" xmlns="" id="{5EAD5B35-E0D3-FF75-7F20-6BC3D96D3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42" name="Picture 33841" descr="A picture containing text, clipart&#10;&#10;Description automatically generated">
                  <a:extLst>
                    <a:ext uri="{FF2B5EF4-FFF2-40B4-BE49-F238E27FC236}">
                      <a16:creationId xmlns:a16="http://schemas.microsoft.com/office/drawing/2014/main" xmlns="" id="{87186850-61F4-29FC-3EA4-7F399791C8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16401" name="Group 16400">
            <a:extLst>
              <a:ext uri="{FF2B5EF4-FFF2-40B4-BE49-F238E27FC236}">
                <a16:creationId xmlns:a16="http://schemas.microsoft.com/office/drawing/2014/main" xmlns="" id="{9FE8F888-92D9-1BE4-78F9-8DFBDB884CBC}"/>
              </a:ext>
            </a:extLst>
          </p:cNvPr>
          <p:cNvGrpSpPr/>
          <p:nvPr/>
        </p:nvGrpSpPr>
        <p:grpSpPr>
          <a:xfrm>
            <a:off x="-4484" y="4692786"/>
            <a:ext cx="9148484" cy="1013308"/>
            <a:chOff x="0" y="1669676"/>
            <a:chExt cx="8991600" cy="1013308"/>
          </a:xfrm>
        </p:grpSpPr>
        <p:grpSp>
          <p:nvGrpSpPr>
            <p:cNvPr id="16402" name="Group 16401">
              <a:extLst>
                <a:ext uri="{FF2B5EF4-FFF2-40B4-BE49-F238E27FC236}">
                  <a16:creationId xmlns:a16="http://schemas.microsoft.com/office/drawing/2014/main" xmlns="" id="{253959E3-3320-C344-3CA1-66EC23BC23A5}"/>
                </a:ext>
              </a:extLst>
            </p:cNvPr>
            <p:cNvGrpSpPr/>
            <p:nvPr/>
          </p:nvGrpSpPr>
          <p:grpSpPr>
            <a:xfrm>
              <a:off x="0" y="1676400"/>
              <a:ext cx="4876800" cy="1006584"/>
              <a:chOff x="609600" y="1752600"/>
              <a:chExt cx="4876800" cy="1006584"/>
            </a:xfrm>
          </p:grpSpPr>
          <p:grpSp>
            <p:nvGrpSpPr>
              <p:cNvPr id="16424" name="Group 16423">
                <a:extLst>
                  <a:ext uri="{FF2B5EF4-FFF2-40B4-BE49-F238E27FC236}">
                    <a16:creationId xmlns:a16="http://schemas.microsoft.com/office/drawing/2014/main" xmlns="" id="{6D1B8430-A3AE-AF60-0E34-AE2B8D3E50B4}"/>
                  </a:ext>
                </a:extLst>
              </p:cNvPr>
              <p:cNvGrpSpPr/>
              <p:nvPr/>
            </p:nvGrpSpPr>
            <p:grpSpPr>
              <a:xfrm>
                <a:off x="609600" y="1752600"/>
                <a:ext cx="4876800" cy="503293"/>
                <a:chOff x="16809" y="1371598"/>
                <a:chExt cx="7974668" cy="808093"/>
              </a:xfrm>
            </p:grpSpPr>
            <p:pic>
              <p:nvPicPr>
                <p:cNvPr id="16435" name="Picture 16434" descr="A picture containing text, clipart&#10;&#10;Description automatically generated">
                  <a:extLst>
                    <a:ext uri="{FF2B5EF4-FFF2-40B4-BE49-F238E27FC236}">
                      <a16:creationId xmlns:a16="http://schemas.microsoft.com/office/drawing/2014/main" xmlns="" id="{77DDDF46-707F-9C05-53CD-E87869B638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16436" name="Picture 16435" descr="A picture containing text, clipart&#10;&#10;Description automatically generated">
                  <a:extLst>
                    <a:ext uri="{FF2B5EF4-FFF2-40B4-BE49-F238E27FC236}">
                      <a16:creationId xmlns:a16="http://schemas.microsoft.com/office/drawing/2014/main" xmlns="" id="{51D99BC0-B818-4A17-3C88-82E682516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16437" name="Picture 16436" descr="A picture containing text, clipart&#10;&#10;Description automatically generated">
                  <a:extLst>
                    <a:ext uri="{FF2B5EF4-FFF2-40B4-BE49-F238E27FC236}">
                      <a16:creationId xmlns:a16="http://schemas.microsoft.com/office/drawing/2014/main" xmlns="" id="{600D4359-74C7-6EC0-A32D-DD46F86055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6438" name="Picture 16437" descr="A picture containing text, clipart&#10;&#10;Description automatically generated">
                  <a:extLst>
                    <a:ext uri="{FF2B5EF4-FFF2-40B4-BE49-F238E27FC236}">
                      <a16:creationId xmlns:a16="http://schemas.microsoft.com/office/drawing/2014/main" xmlns="" id="{6F49A160-8AA4-8040-FD76-7900C54C63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6439" name="Picture 16438" descr="A picture containing text, clipart&#10;&#10;Description automatically generated">
                  <a:extLst>
                    <a:ext uri="{FF2B5EF4-FFF2-40B4-BE49-F238E27FC236}">
                      <a16:creationId xmlns:a16="http://schemas.microsoft.com/office/drawing/2014/main" xmlns="" id="{755B0C67-76C7-908F-C40B-A00C88E02E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16440" name="Picture 16439" descr="A picture containing text, clipart&#10;&#10;Description automatically generated">
                  <a:extLst>
                    <a:ext uri="{FF2B5EF4-FFF2-40B4-BE49-F238E27FC236}">
                      <a16:creationId xmlns:a16="http://schemas.microsoft.com/office/drawing/2014/main" xmlns="" id="{24B06A04-8F84-15AD-8D38-8743FF6D8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6441" name="Picture 16440" descr="A picture containing text, clipart&#10;&#10;Description automatically generated">
                  <a:extLst>
                    <a:ext uri="{FF2B5EF4-FFF2-40B4-BE49-F238E27FC236}">
                      <a16:creationId xmlns:a16="http://schemas.microsoft.com/office/drawing/2014/main" xmlns="" id="{838D5375-2C18-2DC6-FE3B-EBC46FAD29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6442" name="Picture 16441" descr="A picture containing text, clipart&#10;&#10;Description automatically generated">
                  <a:extLst>
                    <a:ext uri="{FF2B5EF4-FFF2-40B4-BE49-F238E27FC236}">
                      <a16:creationId xmlns:a16="http://schemas.microsoft.com/office/drawing/2014/main" xmlns="" id="{DC7BE0E7-E078-6DEB-5F08-161F341263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16443" name="Picture 16442" descr="A picture containing text, clipart&#10;&#10;Description automatically generated">
                  <a:extLst>
                    <a:ext uri="{FF2B5EF4-FFF2-40B4-BE49-F238E27FC236}">
                      <a16:creationId xmlns:a16="http://schemas.microsoft.com/office/drawing/2014/main" xmlns="" id="{A768402A-3D99-E828-8E7E-FCCF62E21A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16425" name="Group 16424">
                <a:extLst>
                  <a:ext uri="{FF2B5EF4-FFF2-40B4-BE49-F238E27FC236}">
                    <a16:creationId xmlns:a16="http://schemas.microsoft.com/office/drawing/2014/main" xmlns="" id="{86FEBFD3-C91C-6C30-4CA4-68829343F8C6}"/>
                  </a:ext>
                </a:extLst>
              </p:cNvPr>
              <p:cNvGrpSpPr/>
              <p:nvPr/>
            </p:nvGrpSpPr>
            <p:grpSpPr>
              <a:xfrm flipH="1">
                <a:off x="609600" y="2255892"/>
                <a:ext cx="4876800" cy="503292"/>
                <a:chOff x="16809" y="1371598"/>
                <a:chExt cx="7974668" cy="808093"/>
              </a:xfrm>
            </p:grpSpPr>
            <p:pic>
              <p:nvPicPr>
                <p:cNvPr id="16426" name="Picture 16425" descr="A picture containing text, clipart&#10;&#10;Description automatically generated">
                  <a:extLst>
                    <a:ext uri="{FF2B5EF4-FFF2-40B4-BE49-F238E27FC236}">
                      <a16:creationId xmlns:a16="http://schemas.microsoft.com/office/drawing/2014/main" xmlns="" id="{13AEBF3D-8707-B03F-262B-99AD93C173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16427" name="Picture 16426" descr="A picture containing text, clipart&#10;&#10;Description automatically generated">
                  <a:extLst>
                    <a:ext uri="{FF2B5EF4-FFF2-40B4-BE49-F238E27FC236}">
                      <a16:creationId xmlns:a16="http://schemas.microsoft.com/office/drawing/2014/main" xmlns="" id="{2BA5B5B0-C6C1-AAEB-0B34-216E8E907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16428" name="Picture 16427" descr="A picture containing text, clipart&#10;&#10;Description automatically generated">
                  <a:extLst>
                    <a:ext uri="{FF2B5EF4-FFF2-40B4-BE49-F238E27FC236}">
                      <a16:creationId xmlns:a16="http://schemas.microsoft.com/office/drawing/2014/main" xmlns="" id="{40D1CD5D-2EF5-83CC-B8EF-4C498B141F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6429" name="Picture 16428" descr="A picture containing text, clipart&#10;&#10;Description automatically generated">
                  <a:extLst>
                    <a:ext uri="{FF2B5EF4-FFF2-40B4-BE49-F238E27FC236}">
                      <a16:creationId xmlns:a16="http://schemas.microsoft.com/office/drawing/2014/main" xmlns="" id="{29D832A0-899A-E5E0-D13E-A4A3C01729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6430" name="Picture 16429" descr="A picture containing text, clipart&#10;&#10;Description automatically generated">
                  <a:extLst>
                    <a:ext uri="{FF2B5EF4-FFF2-40B4-BE49-F238E27FC236}">
                      <a16:creationId xmlns:a16="http://schemas.microsoft.com/office/drawing/2014/main" xmlns="" id="{E6589A1A-66BB-62CB-26D3-47413502C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16431" name="Picture 16430" descr="A picture containing text, clipart&#10;&#10;Description automatically generated">
                  <a:extLst>
                    <a:ext uri="{FF2B5EF4-FFF2-40B4-BE49-F238E27FC236}">
                      <a16:creationId xmlns:a16="http://schemas.microsoft.com/office/drawing/2014/main" xmlns="" id="{6083A8BD-8538-ADED-0B98-4441AD393B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6432" name="Picture 16431" descr="A picture containing text, clipart&#10;&#10;Description automatically generated">
                  <a:extLst>
                    <a:ext uri="{FF2B5EF4-FFF2-40B4-BE49-F238E27FC236}">
                      <a16:creationId xmlns:a16="http://schemas.microsoft.com/office/drawing/2014/main" xmlns="" id="{E606CE74-1F18-2DD9-E093-740CD1F361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6433" name="Picture 16432" descr="A picture containing text, clipart&#10;&#10;Description automatically generated">
                  <a:extLst>
                    <a:ext uri="{FF2B5EF4-FFF2-40B4-BE49-F238E27FC236}">
                      <a16:creationId xmlns:a16="http://schemas.microsoft.com/office/drawing/2014/main" xmlns="" id="{92D92776-A988-7D87-440C-43B82F43C5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16434" name="Picture 16433" descr="A picture containing text, clipart&#10;&#10;Description automatically generated">
                  <a:extLst>
                    <a:ext uri="{FF2B5EF4-FFF2-40B4-BE49-F238E27FC236}">
                      <a16:creationId xmlns:a16="http://schemas.microsoft.com/office/drawing/2014/main" xmlns="" id="{117CC090-9D6B-7DAB-4253-E6921A970B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16403" name="Group 16402">
              <a:extLst>
                <a:ext uri="{FF2B5EF4-FFF2-40B4-BE49-F238E27FC236}">
                  <a16:creationId xmlns:a16="http://schemas.microsoft.com/office/drawing/2014/main" xmlns="" id="{566D590E-0280-9174-AB1C-651B1C67142F}"/>
                </a:ext>
              </a:extLst>
            </p:cNvPr>
            <p:cNvGrpSpPr/>
            <p:nvPr/>
          </p:nvGrpSpPr>
          <p:grpSpPr>
            <a:xfrm flipH="1">
              <a:off x="4876800" y="1669676"/>
              <a:ext cx="4114800" cy="1006584"/>
              <a:chOff x="609600" y="1752600"/>
              <a:chExt cx="4876800" cy="1006584"/>
            </a:xfrm>
          </p:grpSpPr>
          <p:grpSp>
            <p:nvGrpSpPr>
              <p:cNvPr id="16404" name="Group 16403">
                <a:extLst>
                  <a:ext uri="{FF2B5EF4-FFF2-40B4-BE49-F238E27FC236}">
                    <a16:creationId xmlns:a16="http://schemas.microsoft.com/office/drawing/2014/main" xmlns="" id="{DAD8CCB9-ACAF-4CA7-1305-B74FCD8150F8}"/>
                  </a:ext>
                </a:extLst>
              </p:cNvPr>
              <p:cNvGrpSpPr/>
              <p:nvPr/>
            </p:nvGrpSpPr>
            <p:grpSpPr>
              <a:xfrm>
                <a:off x="609600" y="1752600"/>
                <a:ext cx="4876800" cy="503293"/>
                <a:chOff x="16809" y="1371598"/>
                <a:chExt cx="7974668" cy="808093"/>
              </a:xfrm>
            </p:grpSpPr>
            <p:pic>
              <p:nvPicPr>
                <p:cNvPr id="16415" name="Picture 16414" descr="A picture containing text, clipart&#10;&#10;Description automatically generated">
                  <a:extLst>
                    <a:ext uri="{FF2B5EF4-FFF2-40B4-BE49-F238E27FC236}">
                      <a16:creationId xmlns:a16="http://schemas.microsoft.com/office/drawing/2014/main" xmlns="" id="{1807FF9C-3250-B505-58B6-5E2C2FBFBC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16416" name="Picture 16415" descr="A picture containing text, clipart&#10;&#10;Description automatically generated">
                  <a:extLst>
                    <a:ext uri="{FF2B5EF4-FFF2-40B4-BE49-F238E27FC236}">
                      <a16:creationId xmlns:a16="http://schemas.microsoft.com/office/drawing/2014/main" xmlns="" id="{9F47E033-7198-3857-8DEF-52FCB08FF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16417" name="Picture 16416" descr="A picture containing text, clipart&#10;&#10;Description automatically generated">
                  <a:extLst>
                    <a:ext uri="{FF2B5EF4-FFF2-40B4-BE49-F238E27FC236}">
                      <a16:creationId xmlns:a16="http://schemas.microsoft.com/office/drawing/2014/main" xmlns="" id="{28E5BD69-173C-9296-F3A4-2C91572BD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6418" name="Picture 16417" descr="A picture containing text, clipart&#10;&#10;Description automatically generated">
                  <a:extLst>
                    <a:ext uri="{FF2B5EF4-FFF2-40B4-BE49-F238E27FC236}">
                      <a16:creationId xmlns:a16="http://schemas.microsoft.com/office/drawing/2014/main" xmlns="" id="{9FA678DD-12F9-B662-52C3-0CE4542DC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6419" name="Picture 16418" descr="A picture containing text, clipart&#10;&#10;Description automatically generated">
                  <a:extLst>
                    <a:ext uri="{FF2B5EF4-FFF2-40B4-BE49-F238E27FC236}">
                      <a16:creationId xmlns:a16="http://schemas.microsoft.com/office/drawing/2014/main" xmlns="" id="{BA8F7CD4-446D-4C1D-4301-14EB3F4D84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16420" name="Picture 16419" descr="A picture containing text, clipart&#10;&#10;Description automatically generated">
                  <a:extLst>
                    <a:ext uri="{FF2B5EF4-FFF2-40B4-BE49-F238E27FC236}">
                      <a16:creationId xmlns:a16="http://schemas.microsoft.com/office/drawing/2014/main" xmlns="" id="{3147BF3F-0020-D97B-98AD-34FC7B26AB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6421" name="Picture 16420" descr="A picture containing text, clipart&#10;&#10;Description automatically generated">
                  <a:extLst>
                    <a:ext uri="{FF2B5EF4-FFF2-40B4-BE49-F238E27FC236}">
                      <a16:creationId xmlns:a16="http://schemas.microsoft.com/office/drawing/2014/main" xmlns="" id="{0493BAEE-2112-467C-3BC7-72A1D312E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6422" name="Picture 16421" descr="A picture containing text, clipart&#10;&#10;Description automatically generated">
                  <a:extLst>
                    <a:ext uri="{FF2B5EF4-FFF2-40B4-BE49-F238E27FC236}">
                      <a16:creationId xmlns:a16="http://schemas.microsoft.com/office/drawing/2014/main" xmlns="" id="{AD7352B5-F951-084D-DE95-B58A824A22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16423" name="Picture 16422" descr="A picture containing text, clipart&#10;&#10;Description automatically generated">
                  <a:extLst>
                    <a:ext uri="{FF2B5EF4-FFF2-40B4-BE49-F238E27FC236}">
                      <a16:creationId xmlns:a16="http://schemas.microsoft.com/office/drawing/2014/main" xmlns="" id="{D75CE235-68BC-390A-3D5B-3F9B74EC04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16405" name="Group 16404">
                <a:extLst>
                  <a:ext uri="{FF2B5EF4-FFF2-40B4-BE49-F238E27FC236}">
                    <a16:creationId xmlns:a16="http://schemas.microsoft.com/office/drawing/2014/main" xmlns="" id="{00F993E4-4111-98D0-5581-2E536BDB6CC6}"/>
                  </a:ext>
                </a:extLst>
              </p:cNvPr>
              <p:cNvGrpSpPr/>
              <p:nvPr/>
            </p:nvGrpSpPr>
            <p:grpSpPr>
              <a:xfrm flipH="1">
                <a:off x="609600" y="2255892"/>
                <a:ext cx="4876800" cy="503292"/>
                <a:chOff x="16809" y="1371598"/>
                <a:chExt cx="7974668" cy="808093"/>
              </a:xfrm>
            </p:grpSpPr>
            <p:pic>
              <p:nvPicPr>
                <p:cNvPr id="16406" name="Picture 16405" descr="A picture containing text, clipart&#10;&#10;Description automatically generated">
                  <a:extLst>
                    <a:ext uri="{FF2B5EF4-FFF2-40B4-BE49-F238E27FC236}">
                      <a16:creationId xmlns:a16="http://schemas.microsoft.com/office/drawing/2014/main" xmlns="" id="{EAFCFD57-1137-156F-6D00-2320F5FE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16407" name="Picture 16406" descr="A picture containing text, clipart&#10;&#10;Description automatically generated">
                  <a:extLst>
                    <a:ext uri="{FF2B5EF4-FFF2-40B4-BE49-F238E27FC236}">
                      <a16:creationId xmlns:a16="http://schemas.microsoft.com/office/drawing/2014/main" xmlns="" id="{F19A53F9-7D77-C2F3-63A0-02D8D16E2E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16408" name="Picture 16407" descr="A picture containing text, clipart&#10;&#10;Description automatically generated">
                  <a:extLst>
                    <a:ext uri="{FF2B5EF4-FFF2-40B4-BE49-F238E27FC236}">
                      <a16:creationId xmlns:a16="http://schemas.microsoft.com/office/drawing/2014/main" xmlns="" id="{2F45EDB1-7F55-9345-CA7C-B1DB8C61C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6409" name="Picture 16408" descr="A picture containing text, clipart&#10;&#10;Description automatically generated">
                  <a:extLst>
                    <a:ext uri="{FF2B5EF4-FFF2-40B4-BE49-F238E27FC236}">
                      <a16:creationId xmlns:a16="http://schemas.microsoft.com/office/drawing/2014/main" xmlns="" id="{E136E459-7ECC-7E3A-0C41-8F551931F1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6410" name="Picture 16409" descr="A picture containing text, clipart&#10;&#10;Description automatically generated">
                  <a:extLst>
                    <a:ext uri="{FF2B5EF4-FFF2-40B4-BE49-F238E27FC236}">
                      <a16:creationId xmlns:a16="http://schemas.microsoft.com/office/drawing/2014/main" xmlns="" id="{B3A1D4A9-62F4-283D-FA7C-D98E01E2D4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16411" name="Picture 16410" descr="A picture containing text, clipart&#10;&#10;Description automatically generated">
                  <a:extLst>
                    <a:ext uri="{FF2B5EF4-FFF2-40B4-BE49-F238E27FC236}">
                      <a16:creationId xmlns:a16="http://schemas.microsoft.com/office/drawing/2014/main" xmlns="" id="{D76F7EF9-212D-A614-844A-3E6414EDE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6412" name="Picture 16411" descr="A picture containing text, clipart&#10;&#10;Description automatically generated">
                  <a:extLst>
                    <a:ext uri="{FF2B5EF4-FFF2-40B4-BE49-F238E27FC236}">
                      <a16:creationId xmlns:a16="http://schemas.microsoft.com/office/drawing/2014/main" xmlns="" id="{D2D766CB-AC7F-6114-0BAF-84527BE9B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6413" name="Picture 16412" descr="A picture containing text, clipart&#10;&#10;Description automatically generated">
                  <a:extLst>
                    <a:ext uri="{FF2B5EF4-FFF2-40B4-BE49-F238E27FC236}">
                      <a16:creationId xmlns:a16="http://schemas.microsoft.com/office/drawing/2014/main" xmlns="" id="{7EEC8F69-97E3-1D75-CE46-5ECD89A7C1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16414" name="Picture 16413" descr="A picture containing text, clipart&#10;&#10;Description automatically generated">
                  <a:extLst>
                    <a:ext uri="{FF2B5EF4-FFF2-40B4-BE49-F238E27FC236}">
                      <a16:creationId xmlns:a16="http://schemas.microsoft.com/office/drawing/2014/main" xmlns="" id="{7AE1E7BD-E16B-D877-A8FF-AF3BB3F8D6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16444" name="Group 16443">
            <a:extLst>
              <a:ext uri="{FF2B5EF4-FFF2-40B4-BE49-F238E27FC236}">
                <a16:creationId xmlns:a16="http://schemas.microsoft.com/office/drawing/2014/main" xmlns="" id="{D2D090BF-2E70-16C2-84B9-30D4CBA63D24}"/>
              </a:ext>
            </a:extLst>
          </p:cNvPr>
          <p:cNvGrpSpPr/>
          <p:nvPr/>
        </p:nvGrpSpPr>
        <p:grpSpPr>
          <a:xfrm>
            <a:off x="0" y="5714467"/>
            <a:ext cx="9129856" cy="1013308"/>
            <a:chOff x="0" y="1669676"/>
            <a:chExt cx="8991600" cy="1013308"/>
          </a:xfrm>
        </p:grpSpPr>
        <p:grpSp>
          <p:nvGrpSpPr>
            <p:cNvPr id="16445" name="Group 16444">
              <a:extLst>
                <a:ext uri="{FF2B5EF4-FFF2-40B4-BE49-F238E27FC236}">
                  <a16:creationId xmlns:a16="http://schemas.microsoft.com/office/drawing/2014/main" xmlns="" id="{BBBC807B-168A-4455-8176-753DBDF0C13F}"/>
                </a:ext>
              </a:extLst>
            </p:cNvPr>
            <p:cNvGrpSpPr/>
            <p:nvPr/>
          </p:nvGrpSpPr>
          <p:grpSpPr>
            <a:xfrm>
              <a:off x="0" y="1676400"/>
              <a:ext cx="4876800" cy="1006584"/>
              <a:chOff x="609600" y="1752600"/>
              <a:chExt cx="4876800" cy="1006584"/>
            </a:xfrm>
          </p:grpSpPr>
          <p:grpSp>
            <p:nvGrpSpPr>
              <p:cNvPr id="33875" name="Group 33874">
                <a:extLst>
                  <a:ext uri="{FF2B5EF4-FFF2-40B4-BE49-F238E27FC236}">
                    <a16:creationId xmlns:a16="http://schemas.microsoft.com/office/drawing/2014/main" xmlns="" id="{B0AC2654-F0C0-597C-B8B8-7FA74AD614BC}"/>
                  </a:ext>
                </a:extLst>
              </p:cNvPr>
              <p:cNvGrpSpPr/>
              <p:nvPr/>
            </p:nvGrpSpPr>
            <p:grpSpPr>
              <a:xfrm>
                <a:off x="609600" y="1752600"/>
                <a:ext cx="4876800" cy="503293"/>
                <a:chOff x="16809" y="1371598"/>
                <a:chExt cx="7974668" cy="808093"/>
              </a:xfrm>
            </p:grpSpPr>
            <p:pic>
              <p:nvPicPr>
                <p:cNvPr id="33886" name="Picture 33885" descr="A picture containing text, clipart&#10;&#10;Description automatically generated">
                  <a:extLst>
                    <a:ext uri="{FF2B5EF4-FFF2-40B4-BE49-F238E27FC236}">
                      <a16:creationId xmlns:a16="http://schemas.microsoft.com/office/drawing/2014/main" xmlns="" id="{53931073-348B-614F-A453-DBB2E786DE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87" name="Picture 33886" descr="A picture containing text, clipart&#10;&#10;Description automatically generated">
                  <a:extLst>
                    <a:ext uri="{FF2B5EF4-FFF2-40B4-BE49-F238E27FC236}">
                      <a16:creationId xmlns:a16="http://schemas.microsoft.com/office/drawing/2014/main" xmlns="" id="{3B7FF245-E9F2-395C-595E-967C56EEB0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88" name="Picture 33887" descr="A picture containing text, clipart&#10;&#10;Description automatically generated">
                  <a:extLst>
                    <a:ext uri="{FF2B5EF4-FFF2-40B4-BE49-F238E27FC236}">
                      <a16:creationId xmlns:a16="http://schemas.microsoft.com/office/drawing/2014/main" xmlns="" id="{E12E5FB8-6708-9B64-2909-06BCCBF6E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89" name="Picture 33888" descr="A picture containing text, clipart&#10;&#10;Description automatically generated">
                  <a:extLst>
                    <a:ext uri="{FF2B5EF4-FFF2-40B4-BE49-F238E27FC236}">
                      <a16:creationId xmlns:a16="http://schemas.microsoft.com/office/drawing/2014/main" xmlns="" id="{8F749DEF-E43F-0578-86D5-D836EC47B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90" name="Picture 33889" descr="A picture containing text, clipart&#10;&#10;Description automatically generated">
                  <a:extLst>
                    <a:ext uri="{FF2B5EF4-FFF2-40B4-BE49-F238E27FC236}">
                      <a16:creationId xmlns:a16="http://schemas.microsoft.com/office/drawing/2014/main" xmlns="" id="{FF8AAEE6-259A-5195-A790-DD0EEB8C61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91" name="Picture 33890" descr="A picture containing text, clipart&#10;&#10;Description automatically generated">
                  <a:extLst>
                    <a:ext uri="{FF2B5EF4-FFF2-40B4-BE49-F238E27FC236}">
                      <a16:creationId xmlns:a16="http://schemas.microsoft.com/office/drawing/2014/main" xmlns="" id="{4EDB539C-D47F-3E11-2D29-E450519673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92" name="Picture 33891" descr="A picture containing text, clipart&#10;&#10;Description automatically generated">
                  <a:extLst>
                    <a:ext uri="{FF2B5EF4-FFF2-40B4-BE49-F238E27FC236}">
                      <a16:creationId xmlns:a16="http://schemas.microsoft.com/office/drawing/2014/main" xmlns="" id="{0D0810E6-15D6-D46A-0E73-5C0DC782C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93" name="Picture 33892" descr="A picture containing text, clipart&#10;&#10;Description automatically generated">
                  <a:extLst>
                    <a:ext uri="{FF2B5EF4-FFF2-40B4-BE49-F238E27FC236}">
                      <a16:creationId xmlns:a16="http://schemas.microsoft.com/office/drawing/2014/main" xmlns="" id="{999CB012-B02F-CCD6-9FC0-423E8E06CF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94" name="Picture 33893" descr="A picture containing text, clipart&#10;&#10;Description automatically generated">
                  <a:extLst>
                    <a:ext uri="{FF2B5EF4-FFF2-40B4-BE49-F238E27FC236}">
                      <a16:creationId xmlns:a16="http://schemas.microsoft.com/office/drawing/2014/main" xmlns="" id="{32323778-AA47-CE95-FB5D-BCFE103C4D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876" name="Group 33875">
                <a:extLst>
                  <a:ext uri="{FF2B5EF4-FFF2-40B4-BE49-F238E27FC236}">
                    <a16:creationId xmlns:a16="http://schemas.microsoft.com/office/drawing/2014/main" xmlns="" id="{E7FD0B2A-D125-D754-4311-3D27C7948AE1}"/>
                  </a:ext>
                </a:extLst>
              </p:cNvPr>
              <p:cNvGrpSpPr/>
              <p:nvPr/>
            </p:nvGrpSpPr>
            <p:grpSpPr>
              <a:xfrm flipH="1">
                <a:off x="609600" y="2255892"/>
                <a:ext cx="4876800" cy="503292"/>
                <a:chOff x="16809" y="1371598"/>
                <a:chExt cx="7974668" cy="808093"/>
              </a:xfrm>
            </p:grpSpPr>
            <p:pic>
              <p:nvPicPr>
                <p:cNvPr id="33877" name="Picture 33876" descr="A picture containing text, clipart&#10;&#10;Description automatically generated">
                  <a:extLst>
                    <a:ext uri="{FF2B5EF4-FFF2-40B4-BE49-F238E27FC236}">
                      <a16:creationId xmlns:a16="http://schemas.microsoft.com/office/drawing/2014/main" xmlns="" id="{48DAEC8E-B22D-67A6-09A6-A85C39C824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78" name="Picture 33877" descr="A picture containing text, clipart&#10;&#10;Description automatically generated">
                  <a:extLst>
                    <a:ext uri="{FF2B5EF4-FFF2-40B4-BE49-F238E27FC236}">
                      <a16:creationId xmlns:a16="http://schemas.microsoft.com/office/drawing/2014/main" xmlns="" id="{1EC07D63-6988-D286-B807-0994E51FE5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79" name="Picture 33878" descr="A picture containing text, clipart&#10;&#10;Description automatically generated">
                  <a:extLst>
                    <a:ext uri="{FF2B5EF4-FFF2-40B4-BE49-F238E27FC236}">
                      <a16:creationId xmlns:a16="http://schemas.microsoft.com/office/drawing/2014/main" xmlns="" id="{A4D67BDD-D27B-0F1A-5405-C30C4F6DA1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80" name="Picture 33879" descr="A picture containing text, clipart&#10;&#10;Description automatically generated">
                  <a:extLst>
                    <a:ext uri="{FF2B5EF4-FFF2-40B4-BE49-F238E27FC236}">
                      <a16:creationId xmlns:a16="http://schemas.microsoft.com/office/drawing/2014/main" xmlns="" id="{987167DD-8C95-BD33-1602-A53BD4C35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81" name="Picture 33880" descr="A picture containing text, clipart&#10;&#10;Description automatically generated">
                  <a:extLst>
                    <a:ext uri="{FF2B5EF4-FFF2-40B4-BE49-F238E27FC236}">
                      <a16:creationId xmlns:a16="http://schemas.microsoft.com/office/drawing/2014/main" xmlns="" id="{2C04A0B3-7287-69CA-F978-6033E76817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82" name="Picture 33881" descr="A picture containing text, clipart&#10;&#10;Description automatically generated">
                  <a:extLst>
                    <a:ext uri="{FF2B5EF4-FFF2-40B4-BE49-F238E27FC236}">
                      <a16:creationId xmlns:a16="http://schemas.microsoft.com/office/drawing/2014/main" xmlns="" id="{EF40E09F-8DA3-B648-F235-34821D563D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83" name="Picture 33882" descr="A picture containing text, clipart&#10;&#10;Description automatically generated">
                  <a:extLst>
                    <a:ext uri="{FF2B5EF4-FFF2-40B4-BE49-F238E27FC236}">
                      <a16:creationId xmlns:a16="http://schemas.microsoft.com/office/drawing/2014/main" xmlns="" id="{EAE0E7A8-F3D2-D3F0-F4BA-9B063C2F0B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84" name="Picture 33883" descr="A picture containing text, clipart&#10;&#10;Description automatically generated">
                  <a:extLst>
                    <a:ext uri="{FF2B5EF4-FFF2-40B4-BE49-F238E27FC236}">
                      <a16:creationId xmlns:a16="http://schemas.microsoft.com/office/drawing/2014/main" xmlns="" id="{B78560E2-19B7-28A3-8B08-8C5EBA798A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85" name="Picture 33884" descr="A picture containing text, clipart&#10;&#10;Description automatically generated">
                  <a:extLst>
                    <a:ext uri="{FF2B5EF4-FFF2-40B4-BE49-F238E27FC236}">
                      <a16:creationId xmlns:a16="http://schemas.microsoft.com/office/drawing/2014/main" xmlns="" id="{78695A48-E809-79A6-174F-52E16289E1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16446" name="Group 16445">
              <a:extLst>
                <a:ext uri="{FF2B5EF4-FFF2-40B4-BE49-F238E27FC236}">
                  <a16:creationId xmlns:a16="http://schemas.microsoft.com/office/drawing/2014/main" xmlns="" id="{847CFDED-6B97-CF42-F106-86F6488E4E17}"/>
                </a:ext>
              </a:extLst>
            </p:cNvPr>
            <p:cNvGrpSpPr/>
            <p:nvPr/>
          </p:nvGrpSpPr>
          <p:grpSpPr>
            <a:xfrm flipH="1">
              <a:off x="4876800" y="1669676"/>
              <a:ext cx="4114800" cy="1006584"/>
              <a:chOff x="609600" y="1752600"/>
              <a:chExt cx="4876800" cy="1006584"/>
            </a:xfrm>
          </p:grpSpPr>
          <p:grpSp>
            <p:nvGrpSpPr>
              <p:cNvPr id="16447" name="Group 16446">
                <a:extLst>
                  <a:ext uri="{FF2B5EF4-FFF2-40B4-BE49-F238E27FC236}">
                    <a16:creationId xmlns:a16="http://schemas.microsoft.com/office/drawing/2014/main" xmlns="" id="{1C9EB14A-D907-CE09-5408-EEA044653822}"/>
                  </a:ext>
                </a:extLst>
              </p:cNvPr>
              <p:cNvGrpSpPr/>
              <p:nvPr/>
            </p:nvGrpSpPr>
            <p:grpSpPr>
              <a:xfrm>
                <a:off x="609600" y="1752600"/>
                <a:ext cx="4876800" cy="503293"/>
                <a:chOff x="16809" y="1371598"/>
                <a:chExt cx="7974668" cy="808093"/>
              </a:xfrm>
            </p:grpSpPr>
            <p:pic>
              <p:nvPicPr>
                <p:cNvPr id="33866" name="Picture 33865" descr="A picture containing text, clipart&#10;&#10;Description automatically generated">
                  <a:extLst>
                    <a:ext uri="{FF2B5EF4-FFF2-40B4-BE49-F238E27FC236}">
                      <a16:creationId xmlns:a16="http://schemas.microsoft.com/office/drawing/2014/main" xmlns="" id="{AC675C0C-C94B-0311-8913-ACACCBD2B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67" name="Picture 33866" descr="A picture containing text, clipart&#10;&#10;Description automatically generated">
                  <a:extLst>
                    <a:ext uri="{FF2B5EF4-FFF2-40B4-BE49-F238E27FC236}">
                      <a16:creationId xmlns:a16="http://schemas.microsoft.com/office/drawing/2014/main" xmlns="" id="{9E47EAF2-9997-F2B7-0998-877F72EFE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68" name="Picture 33867" descr="A picture containing text, clipart&#10;&#10;Description automatically generated">
                  <a:extLst>
                    <a:ext uri="{FF2B5EF4-FFF2-40B4-BE49-F238E27FC236}">
                      <a16:creationId xmlns:a16="http://schemas.microsoft.com/office/drawing/2014/main" xmlns="" id="{FC522A3E-1221-78E0-E76B-F6B03AFE90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69" name="Picture 33868" descr="A picture containing text, clipart&#10;&#10;Description automatically generated">
                  <a:extLst>
                    <a:ext uri="{FF2B5EF4-FFF2-40B4-BE49-F238E27FC236}">
                      <a16:creationId xmlns:a16="http://schemas.microsoft.com/office/drawing/2014/main" xmlns="" id="{7320127C-52D1-4EAC-D117-0403E17B96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70" name="Picture 33869" descr="A picture containing text, clipart&#10;&#10;Description automatically generated">
                  <a:extLst>
                    <a:ext uri="{FF2B5EF4-FFF2-40B4-BE49-F238E27FC236}">
                      <a16:creationId xmlns:a16="http://schemas.microsoft.com/office/drawing/2014/main" xmlns="" id="{1E800B98-D783-4EA4-7ADD-92A4EA3CDB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71" name="Picture 33870" descr="A picture containing text, clipart&#10;&#10;Description automatically generated">
                  <a:extLst>
                    <a:ext uri="{FF2B5EF4-FFF2-40B4-BE49-F238E27FC236}">
                      <a16:creationId xmlns:a16="http://schemas.microsoft.com/office/drawing/2014/main" xmlns="" id="{39A65D21-2177-26D6-470C-987FD037D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72" name="Picture 33871" descr="A picture containing text, clipart&#10;&#10;Description automatically generated">
                  <a:extLst>
                    <a:ext uri="{FF2B5EF4-FFF2-40B4-BE49-F238E27FC236}">
                      <a16:creationId xmlns:a16="http://schemas.microsoft.com/office/drawing/2014/main" xmlns="" id="{72DC3550-8832-BDC6-2874-7788F8E398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73" name="Picture 33872" descr="A picture containing text, clipart&#10;&#10;Description automatically generated">
                  <a:extLst>
                    <a:ext uri="{FF2B5EF4-FFF2-40B4-BE49-F238E27FC236}">
                      <a16:creationId xmlns:a16="http://schemas.microsoft.com/office/drawing/2014/main" xmlns="" id="{C56A2DE5-C4BE-2B97-7AB7-2DBA343757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74" name="Picture 33873" descr="A picture containing text, clipart&#10;&#10;Description automatically generated">
                  <a:extLst>
                    <a:ext uri="{FF2B5EF4-FFF2-40B4-BE49-F238E27FC236}">
                      <a16:creationId xmlns:a16="http://schemas.microsoft.com/office/drawing/2014/main" xmlns="" id="{033E3727-3514-3598-F3D0-ABB2045539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856" name="Group 33855">
                <a:extLst>
                  <a:ext uri="{FF2B5EF4-FFF2-40B4-BE49-F238E27FC236}">
                    <a16:creationId xmlns:a16="http://schemas.microsoft.com/office/drawing/2014/main" xmlns="" id="{8DA18230-B8FE-EE61-2D5B-217119ECC12C}"/>
                  </a:ext>
                </a:extLst>
              </p:cNvPr>
              <p:cNvGrpSpPr/>
              <p:nvPr/>
            </p:nvGrpSpPr>
            <p:grpSpPr>
              <a:xfrm flipH="1">
                <a:off x="609600" y="2255892"/>
                <a:ext cx="4876800" cy="503292"/>
                <a:chOff x="16809" y="1371598"/>
                <a:chExt cx="7974668" cy="808093"/>
              </a:xfrm>
            </p:grpSpPr>
            <p:pic>
              <p:nvPicPr>
                <p:cNvPr id="33857" name="Picture 33856" descr="A picture containing text, clipart&#10;&#10;Description automatically generated">
                  <a:extLst>
                    <a:ext uri="{FF2B5EF4-FFF2-40B4-BE49-F238E27FC236}">
                      <a16:creationId xmlns:a16="http://schemas.microsoft.com/office/drawing/2014/main" xmlns="" id="{B50277A2-BF9D-95F1-E0AF-1239159BD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858" name="Picture 33857" descr="A picture containing text, clipart&#10;&#10;Description automatically generated">
                  <a:extLst>
                    <a:ext uri="{FF2B5EF4-FFF2-40B4-BE49-F238E27FC236}">
                      <a16:creationId xmlns:a16="http://schemas.microsoft.com/office/drawing/2014/main" xmlns="" id="{C9561514-CBA8-CB89-F698-D0BDFDDC02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859" name="Picture 33858" descr="A picture containing text, clipart&#10;&#10;Description automatically generated">
                  <a:extLst>
                    <a:ext uri="{FF2B5EF4-FFF2-40B4-BE49-F238E27FC236}">
                      <a16:creationId xmlns:a16="http://schemas.microsoft.com/office/drawing/2014/main" xmlns="" id="{ECB510C9-B4E7-43BE-6674-BB6AA2D033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860" name="Picture 33859" descr="A picture containing text, clipart&#10;&#10;Description automatically generated">
                  <a:extLst>
                    <a:ext uri="{FF2B5EF4-FFF2-40B4-BE49-F238E27FC236}">
                      <a16:creationId xmlns:a16="http://schemas.microsoft.com/office/drawing/2014/main" xmlns="" id="{AE994D30-2727-88D0-0841-4AC8A7769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861" name="Picture 33860" descr="A picture containing text, clipart&#10;&#10;Description automatically generated">
                  <a:extLst>
                    <a:ext uri="{FF2B5EF4-FFF2-40B4-BE49-F238E27FC236}">
                      <a16:creationId xmlns:a16="http://schemas.microsoft.com/office/drawing/2014/main" xmlns="" id="{FF407244-2FED-3ED3-FE80-886E4327C3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862" name="Picture 33861" descr="A picture containing text, clipart&#10;&#10;Description automatically generated">
                  <a:extLst>
                    <a:ext uri="{FF2B5EF4-FFF2-40B4-BE49-F238E27FC236}">
                      <a16:creationId xmlns:a16="http://schemas.microsoft.com/office/drawing/2014/main" xmlns="" id="{BE7F91CC-67F8-FFDD-7EA4-5D4AFB481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863" name="Picture 33862" descr="A picture containing text, clipart&#10;&#10;Description automatically generated">
                  <a:extLst>
                    <a:ext uri="{FF2B5EF4-FFF2-40B4-BE49-F238E27FC236}">
                      <a16:creationId xmlns:a16="http://schemas.microsoft.com/office/drawing/2014/main" xmlns="" id="{14A676C1-9BCC-EF84-6914-CF03793F3C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864" name="Picture 33863" descr="A picture containing text, clipart&#10;&#10;Description automatically generated">
                  <a:extLst>
                    <a:ext uri="{FF2B5EF4-FFF2-40B4-BE49-F238E27FC236}">
                      <a16:creationId xmlns:a16="http://schemas.microsoft.com/office/drawing/2014/main" xmlns="" id="{F5316509-33F3-FC5B-1728-A600E2ECAA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865" name="Picture 33864" descr="A picture containing text, clipart&#10;&#10;Description automatically generated">
                  <a:extLst>
                    <a:ext uri="{FF2B5EF4-FFF2-40B4-BE49-F238E27FC236}">
                      <a16:creationId xmlns:a16="http://schemas.microsoft.com/office/drawing/2014/main" xmlns="" id="{51642EA6-41B8-9F5A-7EDB-6B9256AAA6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33895" name="Group 33894">
            <a:extLst>
              <a:ext uri="{FF2B5EF4-FFF2-40B4-BE49-F238E27FC236}">
                <a16:creationId xmlns:a16="http://schemas.microsoft.com/office/drawing/2014/main" xmlns="" id="{9407823B-ED2D-7ED3-5E1A-7C5D4641ED6F}"/>
              </a:ext>
            </a:extLst>
          </p:cNvPr>
          <p:cNvGrpSpPr/>
          <p:nvPr/>
        </p:nvGrpSpPr>
        <p:grpSpPr>
          <a:xfrm>
            <a:off x="0" y="3769959"/>
            <a:ext cx="9129857" cy="1013308"/>
            <a:chOff x="0" y="1669676"/>
            <a:chExt cx="8991600" cy="1013308"/>
          </a:xfrm>
        </p:grpSpPr>
        <p:grpSp>
          <p:nvGrpSpPr>
            <p:cNvPr id="33896" name="Group 33895">
              <a:extLst>
                <a:ext uri="{FF2B5EF4-FFF2-40B4-BE49-F238E27FC236}">
                  <a16:creationId xmlns:a16="http://schemas.microsoft.com/office/drawing/2014/main" xmlns="" id="{98482C89-32C7-F276-6122-01CE4B191ED8}"/>
                </a:ext>
              </a:extLst>
            </p:cNvPr>
            <p:cNvGrpSpPr/>
            <p:nvPr/>
          </p:nvGrpSpPr>
          <p:grpSpPr>
            <a:xfrm>
              <a:off x="0" y="1676400"/>
              <a:ext cx="4876800" cy="1006584"/>
              <a:chOff x="609600" y="1752600"/>
              <a:chExt cx="4876800" cy="1006584"/>
            </a:xfrm>
          </p:grpSpPr>
          <p:grpSp>
            <p:nvGrpSpPr>
              <p:cNvPr id="33918" name="Group 33917">
                <a:extLst>
                  <a:ext uri="{FF2B5EF4-FFF2-40B4-BE49-F238E27FC236}">
                    <a16:creationId xmlns:a16="http://schemas.microsoft.com/office/drawing/2014/main" xmlns="" id="{1F0B33FF-B9DC-244D-A8E1-74452D52B02F}"/>
                  </a:ext>
                </a:extLst>
              </p:cNvPr>
              <p:cNvGrpSpPr/>
              <p:nvPr/>
            </p:nvGrpSpPr>
            <p:grpSpPr>
              <a:xfrm>
                <a:off x="609600" y="1752600"/>
                <a:ext cx="4876800" cy="503293"/>
                <a:chOff x="16809" y="1371598"/>
                <a:chExt cx="7974668" cy="808093"/>
              </a:xfrm>
            </p:grpSpPr>
            <p:pic>
              <p:nvPicPr>
                <p:cNvPr id="33929" name="Picture 33928" descr="A picture containing text, clipart&#10;&#10;Description automatically generated">
                  <a:extLst>
                    <a:ext uri="{FF2B5EF4-FFF2-40B4-BE49-F238E27FC236}">
                      <a16:creationId xmlns:a16="http://schemas.microsoft.com/office/drawing/2014/main" xmlns="" id="{48412206-2142-764F-8650-17D8DB2E28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930" name="Picture 33929" descr="A picture containing text, clipart&#10;&#10;Description automatically generated">
                  <a:extLst>
                    <a:ext uri="{FF2B5EF4-FFF2-40B4-BE49-F238E27FC236}">
                      <a16:creationId xmlns:a16="http://schemas.microsoft.com/office/drawing/2014/main" xmlns="" id="{FF684EC6-6395-A087-33D5-B11327DA99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931" name="Picture 33930" descr="A picture containing text, clipart&#10;&#10;Description automatically generated">
                  <a:extLst>
                    <a:ext uri="{FF2B5EF4-FFF2-40B4-BE49-F238E27FC236}">
                      <a16:creationId xmlns:a16="http://schemas.microsoft.com/office/drawing/2014/main" xmlns="" id="{50A85C2D-2F47-B972-B917-197124F56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932" name="Picture 33931" descr="A picture containing text, clipart&#10;&#10;Description automatically generated">
                  <a:extLst>
                    <a:ext uri="{FF2B5EF4-FFF2-40B4-BE49-F238E27FC236}">
                      <a16:creationId xmlns:a16="http://schemas.microsoft.com/office/drawing/2014/main" xmlns="" id="{8C352CA6-0906-A151-04A8-63788539C5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933" name="Picture 33932" descr="A picture containing text, clipart&#10;&#10;Description automatically generated">
                  <a:extLst>
                    <a:ext uri="{FF2B5EF4-FFF2-40B4-BE49-F238E27FC236}">
                      <a16:creationId xmlns:a16="http://schemas.microsoft.com/office/drawing/2014/main" xmlns="" id="{6B4C5163-57E1-5D54-A2FE-AB5AC1BBF6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934" name="Picture 33933" descr="A picture containing text, clipart&#10;&#10;Description automatically generated">
                  <a:extLst>
                    <a:ext uri="{FF2B5EF4-FFF2-40B4-BE49-F238E27FC236}">
                      <a16:creationId xmlns:a16="http://schemas.microsoft.com/office/drawing/2014/main" xmlns="" id="{AC472766-6ADB-736C-673C-26155C04D2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935" name="Picture 33934" descr="A picture containing text, clipart&#10;&#10;Description automatically generated">
                  <a:extLst>
                    <a:ext uri="{FF2B5EF4-FFF2-40B4-BE49-F238E27FC236}">
                      <a16:creationId xmlns:a16="http://schemas.microsoft.com/office/drawing/2014/main" xmlns="" id="{4660D079-2D2A-1A29-ADB1-D051681B1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936" name="Picture 33935" descr="A picture containing text, clipart&#10;&#10;Description automatically generated">
                  <a:extLst>
                    <a:ext uri="{FF2B5EF4-FFF2-40B4-BE49-F238E27FC236}">
                      <a16:creationId xmlns:a16="http://schemas.microsoft.com/office/drawing/2014/main" xmlns="" id="{AA15D375-F4D2-6903-8E14-F540DB05AC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60" y="1371598"/>
                  <a:ext cx="895350" cy="808091"/>
                </a:xfrm>
                <a:prstGeom prst="rect">
                  <a:avLst/>
                </a:prstGeom>
              </p:spPr>
            </p:pic>
            <p:pic>
              <p:nvPicPr>
                <p:cNvPr id="33937" name="Picture 33936" descr="A picture containing text, clipart&#10;&#10;Description automatically generated">
                  <a:extLst>
                    <a:ext uri="{FF2B5EF4-FFF2-40B4-BE49-F238E27FC236}">
                      <a16:creationId xmlns:a16="http://schemas.microsoft.com/office/drawing/2014/main" xmlns="" id="{14AF38CD-456B-45EC-903A-B90EFD851D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919" name="Group 33918">
                <a:extLst>
                  <a:ext uri="{FF2B5EF4-FFF2-40B4-BE49-F238E27FC236}">
                    <a16:creationId xmlns:a16="http://schemas.microsoft.com/office/drawing/2014/main" xmlns="" id="{7C1A4D49-B5DE-5E21-6A27-F9A1656B57F1}"/>
                  </a:ext>
                </a:extLst>
              </p:cNvPr>
              <p:cNvGrpSpPr/>
              <p:nvPr/>
            </p:nvGrpSpPr>
            <p:grpSpPr>
              <a:xfrm flipH="1">
                <a:off x="609600" y="2255892"/>
                <a:ext cx="4876800" cy="503292"/>
                <a:chOff x="16809" y="1371598"/>
                <a:chExt cx="7974668" cy="808093"/>
              </a:xfrm>
            </p:grpSpPr>
            <p:pic>
              <p:nvPicPr>
                <p:cNvPr id="33920" name="Picture 33919" descr="A picture containing text, clipart&#10;&#10;Description automatically generated">
                  <a:extLst>
                    <a:ext uri="{FF2B5EF4-FFF2-40B4-BE49-F238E27FC236}">
                      <a16:creationId xmlns:a16="http://schemas.microsoft.com/office/drawing/2014/main" xmlns="" id="{91A6193A-CBC8-64FC-F8E3-7024ACB84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921" name="Picture 33920" descr="A picture containing text, clipart&#10;&#10;Description automatically generated">
                  <a:extLst>
                    <a:ext uri="{FF2B5EF4-FFF2-40B4-BE49-F238E27FC236}">
                      <a16:creationId xmlns:a16="http://schemas.microsoft.com/office/drawing/2014/main" xmlns="" id="{C6DCCCBE-26F7-D3B7-A74E-676D114DFB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922" name="Picture 33921" descr="A picture containing text, clipart&#10;&#10;Description automatically generated">
                  <a:extLst>
                    <a:ext uri="{FF2B5EF4-FFF2-40B4-BE49-F238E27FC236}">
                      <a16:creationId xmlns:a16="http://schemas.microsoft.com/office/drawing/2014/main" xmlns="" id="{C40643C3-F1C5-C924-9849-B98DC16616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923" name="Picture 33922" descr="A picture containing text, clipart&#10;&#10;Description automatically generated">
                  <a:extLst>
                    <a:ext uri="{FF2B5EF4-FFF2-40B4-BE49-F238E27FC236}">
                      <a16:creationId xmlns:a16="http://schemas.microsoft.com/office/drawing/2014/main" xmlns="" id="{74C99E78-A400-93AF-C498-68136E464C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924" name="Picture 33923" descr="A picture containing text, clipart&#10;&#10;Description automatically generated">
                  <a:extLst>
                    <a:ext uri="{FF2B5EF4-FFF2-40B4-BE49-F238E27FC236}">
                      <a16:creationId xmlns:a16="http://schemas.microsoft.com/office/drawing/2014/main" xmlns="" id="{98D5F57B-123D-1964-D33C-DE08C1AEF2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925" name="Picture 33924" descr="A picture containing text, clipart&#10;&#10;Description automatically generated">
                  <a:extLst>
                    <a:ext uri="{FF2B5EF4-FFF2-40B4-BE49-F238E27FC236}">
                      <a16:creationId xmlns:a16="http://schemas.microsoft.com/office/drawing/2014/main" xmlns="" id="{D039DEF7-C9C9-5BAD-1948-9C27E2A627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926" name="Picture 33925" descr="A picture containing text, clipart&#10;&#10;Description automatically generated">
                  <a:extLst>
                    <a:ext uri="{FF2B5EF4-FFF2-40B4-BE49-F238E27FC236}">
                      <a16:creationId xmlns:a16="http://schemas.microsoft.com/office/drawing/2014/main" xmlns="" id="{914C1608-F6D2-6C30-54F9-0DD60B4A28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927" name="Picture 33926" descr="A picture containing text, clipart&#10;&#10;Description automatically generated">
                  <a:extLst>
                    <a:ext uri="{FF2B5EF4-FFF2-40B4-BE49-F238E27FC236}">
                      <a16:creationId xmlns:a16="http://schemas.microsoft.com/office/drawing/2014/main" xmlns="" id="{44BD5FA7-FFA2-0CF3-FA5E-4E5CE4F09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928" name="Picture 33927" descr="A picture containing text, clipart&#10;&#10;Description automatically generated">
                  <a:extLst>
                    <a:ext uri="{FF2B5EF4-FFF2-40B4-BE49-F238E27FC236}">
                      <a16:creationId xmlns:a16="http://schemas.microsoft.com/office/drawing/2014/main" xmlns="" id="{2C5A10F6-C748-B9C7-C651-C2330CDC50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33897" name="Group 33896">
              <a:extLst>
                <a:ext uri="{FF2B5EF4-FFF2-40B4-BE49-F238E27FC236}">
                  <a16:creationId xmlns:a16="http://schemas.microsoft.com/office/drawing/2014/main" xmlns="" id="{78CC3021-C24B-4469-CBC6-5E47616585BB}"/>
                </a:ext>
              </a:extLst>
            </p:cNvPr>
            <p:cNvGrpSpPr/>
            <p:nvPr/>
          </p:nvGrpSpPr>
          <p:grpSpPr>
            <a:xfrm flipH="1">
              <a:off x="4876800" y="1669676"/>
              <a:ext cx="4114800" cy="1006584"/>
              <a:chOff x="609600" y="1752600"/>
              <a:chExt cx="4876800" cy="1006584"/>
            </a:xfrm>
          </p:grpSpPr>
          <p:grpSp>
            <p:nvGrpSpPr>
              <p:cNvPr id="33898" name="Group 33897">
                <a:extLst>
                  <a:ext uri="{FF2B5EF4-FFF2-40B4-BE49-F238E27FC236}">
                    <a16:creationId xmlns:a16="http://schemas.microsoft.com/office/drawing/2014/main" xmlns="" id="{58F7CAB3-73F3-8D6C-195D-98934E5D3283}"/>
                  </a:ext>
                </a:extLst>
              </p:cNvPr>
              <p:cNvGrpSpPr/>
              <p:nvPr/>
            </p:nvGrpSpPr>
            <p:grpSpPr>
              <a:xfrm>
                <a:off x="609600" y="1752600"/>
                <a:ext cx="4876800" cy="503293"/>
                <a:chOff x="16809" y="1371598"/>
                <a:chExt cx="7974668" cy="808093"/>
              </a:xfrm>
            </p:grpSpPr>
            <p:pic>
              <p:nvPicPr>
                <p:cNvPr id="33909" name="Picture 33908" descr="A picture containing text, clipart&#10;&#10;Description automatically generated">
                  <a:extLst>
                    <a:ext uri="{FF2B5EF4-FFF2-40B4-BE49-F238E27FC236}">
                      <a16:creationId xmlns:a16="http://schemas.microsoft.com/office/drawing/2014/main" xmlns="" id="{D0CA945D-D9BE-EB4A-44F3-50A34E39F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910" name="Picture 33909" descr="A picture containing text, clipart&#10;&#10;Description automatically generated">
                  <a:extLst>
                    <a:ext uri="{FF2B5EF4-FFF2-40B4-BE49-F238E27FC236}">
                      <a16:creationId xmlns:a16="http://schemas.microsoft.com/office/drawing/2014/main" xmlns="" id="{C38E28C1-E18D-171C-D8B3-7FFCF930B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911" name="Picture 33910" descr="A picture containing text, clipart&#10;&#10;Description automatically generated">
                  <a:extLst>
                    <a:ext uri="{FF2B5EF4-FFF2-40B4-BE49-F238E27FC236}">
                      <a16:creationId xmlns:a16="http://schemas.microsoft.com/office/drawing/2014/main" xmlns="" id="{433BEC1A-8DAF-A21D-369D-0298D95B7E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912" name="Picture 33911" descr="A picture containing text, clipart&#10;&#10;Description automatically generated">
                  <a:extLst>
                    <a:ext uri="{FF2B5EF4-FFF2-40B4-BE49-F238E27FC236}">
                      <a16:creationId xmlns:a16="http://schemas.microsoft.com/office/drawing/2014/main" xmlns="" id="{355A5A23-67B3-4208-F82D-40B468EB9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913" name="Picture 33912" descr="A picture containing text, clipart&#10;&#10;Description automatically generated">
                  <a:extLst>
                    <a:ext uri="{FF2B5EF4-FFF2-40B4-BE49-F238E27FC236}">
                      <a16:creationId xmlns:a16="http://schemas.microsoft.com/office/drawing/2014/main" xmlns="" id="{4E312E33-46FC-8E47-601C-264692A88A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914" name="Picture 33913" descr="A picture containing text, clipart&#10;&#10;Description automatically generated">
                  <a:extLst>
                    <a:ext uri="{FF2B5EF4-FFF2-40B4-BE49-F238E27FC236}">
                      <a16:creationId xmlns:a16="http://schemas.microsoft.com/office/drawing/2014/main" xmlns="" id="{973B6173-2031-5928-00CB-AEF57CFAAE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915" name="Picture 33914" descr="A picture containing text, clipart&#10;&#10;Description automatically generated">
                  <a:extLst>
                    <a:ext uri="{FF2B5EF4-FFF2-40B4-BE49-F238E27FC236}">
                      <a16:creationId xmlns:a16="http://schemas.microsoft.com/office/drawing/2014/main" xmlns="" id="{D52FC192-AEC9-AB4F-FA4E-7FAAB8721A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916" name="Picture 33915" descr="A picture containing text, clipart&#10;&#10;Description automatically generated">
                  <a:extLst>
                    <a:ext uri="{FF2B5EF4-FFF2-40B4-BE49-F238E27FC236}">
                      <a16:creationId xmlns:a16="http://schemas.microsoft.com/office/drawing/2014/main" xmlns="" id="{19141854-70B4-D6D0-DDCF-D10338002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917" name="Picture 33916" descr="A picture containing text, clipart&#10;&#10;Description automatically generated">
                  <a:extLst>
                    <a:ext uri="{FF2B5EF4-FFF2-40B4-BE49-F238E27FC236}">
                      <a16:creationId xmlns:a16="http://schemas.microsoft.com/office/drawing/2014/main" xmlns="" id="{F8DA33B3-BABC-4221-DBF2-ADAD7F3D8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899" name="Group 33898">
                <a:extLst>
                  <a:ext uri="{FF2B5EF4-FFF2-40B4-BE49-F238E27FC236}">
                    <a16:creationId xmlns:a16="http://schemas.microsoft.com/office/drawing/2014/main" xmlns="" id="{B30D669A-AF97-EF0A-B237-3E7A11EF1A4F}"/>
                  </a:ext>
                </a:extLst>
              </p:cNvPr>
              <p:cNvGrpSpPr/>
              <p:nvPr/>
            </p:nvGrpSpPr>
            <p:grpSpPr>
              <a:xfrm flipH="1">
                <a:off x="609600" y="2255892"/>
                <a:ext cx="4876800" cy="503292"/>
                <a:chOff x="16809" y="1371598"/>
                <a:chExt cx="7974668" cy="808093"/>
              </a:xfrm>
            </p:grpSpPr>
            <p:pic>
              <p:nvPicPr>
                <p:cNvPr id="33900" name="Picture 33899" descr="A picture containing text, clipart&#10;&#10;Description automatically generated">
                  <a:extLst>
                    <a:ext uri="{FF2B5EF4-FFF2-40B4-BE49-F238E27FC236}">
                      <a16:creationId xmlns:a16="http://schemas.microsoft.com/office/drawing/2014/main" xmlns="" id="{FF8492E2-C75C-FE68-2D1A-41251D6D69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901" name="Picture 33900" descr="A picture containing text, clipart&#10;&#10;Description automatically generated">
                  <a:extLst>
                    <a:ext uri="{FF2B5EF4-FFF2-40B4-BE49-F238E27FC236}">
                      <a16:creationId xmlns:a16="http://schemas.microsoft.com/office/drawing/2014/main" xmlns="" id="{A5463E1D-FBB0-4D0C-D0DD-F4F83286FC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902" name="Picture 33901" descr="A picture containing text, clipart&#10;&#10;Description automatically generated">
                  <a:extLst>
                    <a:ext uri="{FF2B5EF4-FFF2-40B4-BE49-F238E27FC236}">
                      <a16:creationId xmlns:a16="http://schemas.microsoft.com/office/drawing/2014/main" xmlns="" id="{4D1E0275-EA31-024F-6F80-8DCBDA280B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903" name="Picture 33902" descr="A picture containing text, clipart&#10;&#10;Description automatically generated">
                  <a:extLst>
                    <a:ext uri="{FF2B5EF4-FFF2-40B4-BE49-F238E27FC236}">
                      <a16:creationId xmlns:a16="http://schemas.microsoft.com/office/drawing/2014/main" xmlns="" id="{79A0F9A3-45E6-E9FD-3CF2-830C8B38CE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904" name="Picture 33903" descr="A picture containing text, clipart&#10;&#10;Description automatically generated">
                  <a:extLst>
                    <a:ext uri="{FF2B5EF4-FFF2-40B4-BE49-F238E27FC236}">
                      <a16:creationId xmlns:a16="http://schemas.microsoft.com/office/drawing/2014/main" xmlns="" id="{BE6FC1D8-7674-2106-B5EE-2E6C6C15C7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905" name="Picture 33904" descr="A picture containing text, clipart&#10;&#10;Description automatically generated">
                  <a:extLst>
                    <a:ext uri="{FF2B5EF4-FFF2-40B4-BE49-F238E27FC236}">
                      <a16:creationId xmlns:a16="http://schemas.microsoft.com/office/drawing/2014/main" xmlns="" id="{C1015FA5-09C3-F73E-5BA5-8AD6BD5F32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906" name="Picture 33905" descr="A picture containing text, clipart&#10;&#10;Description automatically generated">
                  <a:extLst>
                    <a:ext uri="{FF2B5EF4-FFF2-40B4-BE49-F238E27FC236}">
                      <a16:creationId xmlns:a16="http://schemas.microsoft.com/office/drawing/2014/main" xmlns="" id="{3A85875F-2EB1-2091-66B1-8C8D32155F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907" name="Picture 33906" descr="A picture containing text, clipart&#10;&#10;Description automatically generated">
                  <a:extLst>
                    <a:ext uri="{FF2B5EF4-FFF2-40B4-BE49-F238E27FC236}">
                      <a16:creationId xmlns:a16="http://schemas.microsoft.com/office/drawing/2014/main" xmlns="" id="{A05B4779-D804-0C0B-2C5B-DEDA33E7CA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908" name="Picture 33907" descr="A picture containing text, clipart&#10;&#10;Description automatically generated">
                  <a:extLst>
                    <a:ext uri="{FF2B5EF4-FFF2-40B4-BE49-F238E27FC236}">
                      <a16:creationId xmlns:a16="http://schemas.microsoft.com/office/drawing/2014/main" xmlns="" id="{61573391-883B-35D9-2457-87ADC864DD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33983" name="Group 33982">
            <a:extLst>
              <a:ext uri="{FF2B5EF4-FFF2-40B4-BE49-F238E27FC236}">
                <a16:creationId xmlns:a16="http://schemas.microsoft.com/office/drawing/2014/main" xmlns="" id="{074622DD-9DDF-4454-B7CA-FA10422AA8F4}"/>
              </a:ext>
            </a:extLst>
          </p:cNvPr>
          <p:cNvGrpSpPr/>
          <p:nvPr/>
        </p:nvGrpSpPr>
        <p:grpSpPr>
          <a:xfrm>
            <a:off x="-4484" y="5168741"/>
            <a:ext cx="9129857" cy="1013308"/>
            <a:chOff x="0" y="1669676"/>
            <a:chExt cx="8991600" cy="1013308"/>
          </a:xfrm>
        </p:grpSpPr>
        <p:grpSp>
          <p:nvGrpSpPr>
            <p:cNvPr id="33984" name="Group 33983">
              <a:extLst>
                <a:ext uri="{FF2B5EF4-FFF2-40B4-BE49-F238E27FC236}">
                  <a16:creationId xmlns:a16="http://schemas.microsoft.com/office/drawing/2014/main" xmlns="" id="{EA13D235-2123-11BA-BE21-256DE66E82EF}"/>
                </a:ext>
              </a:extLst>
            </p:cNvPr>
            <p:cNvGrpSpPr/>
            <p:nvPr/>
          </p:nvGrpSpPr>
          <p:grpSpPr>
            <a:xfrm>
              <a:off x="0" y="1676400"/>
              <a:ext cx="4876800" cy="1006584"/>
              <a:chOff x="609600" y="1752600"/>
              <a:chExt cx="4876800" cy="1006584"/>
            </a:xfrm>
          </p:grpSpPr>
          <p:grpSp>
            <p:nvGrpSpPr>
              <p:cNvPr id="34006" name="Group 34005">
                <a:extLst>
                  <a:ext uri="{FF2B5EF4-FFF2-40B4-BE49-F238E27FC236}">
                    <a16:creationId xmlns:a16="http://schemas.microsoft.com/office/drawing/2014/main" xmlns="" id="{67CAEA20-D332-DB36-F6F7-6DFE1DB26D3E}"/>
                  </a:ext>
                </a:extLst>
              </p:cNvPr>
              <p:cNvGrpSpPr/>
              <p:nvPr/>
            </p:nvGrpSpPr>
            <p:grpSpPr>
              <a:xfrm>
                <a:off x="609600" y="1752600"/>
                <a:ext cx="4876800" cy="503293"/>
                <a:chOff x="16809" y="1371598"/>
                <a:chExt cx="7974668" cy="808093"/>
              </a:xfrm>
            </p:grpSpPr>
            <p:pic>
              <p:nvPicPr>
                <p:cNvPr id="34017" name="Picture 34016" descr="A picture containing text, clipart&#10;&#10;Description automatically generated">
                  <a:extLst>
                    <a:ext uri="{FF2B5EF4-FFF2-40B4-BE49-F238E27FC236}">
                      <a16:creationId xmlns:a16="http://schemas.microsoft.com/office/drawing/2014/main" xmlns="" id="{4E7ED473-BECC-156D-0C4D-BCCCFFF0D6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18" name="Picture 34017" descr="A picture containing text, clipart&#10;&#10;Description automatically generated">
                  <a:extLst>
                    <a:ext uri="{FF2B5EF4-FFF2-40B4-BE49-F238E27FC236}">
                      <a16:creationId xmlns:a16="http://schemas.microsoft.com/office/drawing/2014/main" xmlns="" id="{5C521DA1-106B-2441-643E-2C68880B15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19" name="Picture 34018" descr="A picture containing text, clipart&#10;&#10;Description automatically generated">
                  <a:extLst>
                    <a:ext uri="{FF2B5EF4-FFF2-40B4-BE49-F238E27FC236}">
                      <a16:creationId xmlns:a16="http://schemas.microsoft.com/office/drawing/2014/main" xmlns="" id="{09D5FD0E-E36C-A5D3-2FF8-028628F75D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20" name="Picture 34019" descr="A picture containing text, clipart&#10;&#10;Description automatically generated">
                  <a:extLst>
                    <a:ext uri="{FF2B5EF4-FFF2-40B4-BE49-F238E27FC236}">
                      <a16:creationId xmlns:a16="http://schemas.microsoft.com/office/drawing/2014/main" xmlns="" id="{2F3E1848-A81C-A7E1-12D0-0E6D905B27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21" name="Picture 34020" descr="A picture containing text, clipart&#10;&#10;Description automatically generated">
                  <a:extLst>
                    <a:ext uri="{FF2B5EF4-FFF2-40B4-BE49-F238E27FC236}">
                      <a16:creationId xmlns:a16="http://schemas.microsoft.com/office/drawing/2014/main" xmlns="" id="{9905059F-0423-522E-5ED3-49350DF97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22" name="Picture 34021" descr="A picture containing text, clipart&#10;&#10;Description automatically generated">
                  <a:extLst>
                    <a:ext uri="{FF2B5EF4-FFF2-40B4-BE49-F238E27FC236}">
                      <a16:creationId xmlns:a16="http://schemas.microsoft.com/office/drawing/2014/main" xmlns="" id="{D1F23B11-C1B4-F156-5568-1FA809B46D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23" name="Picture 34022" descr="A picture containing text, clipart&#10;&#10;Description automatically generated">
                  <a:extLst>
                    <a:ext uri="{FF2B5EF4-FFF2-40B4-BE49-F238E27FC236}">
                      <a16:creationId xmlns:a16="http://schemas.microsoft.com/office/drawing/2014/main" xmlns="" id="{850A6D6A-EBD6-8123-52FD-AF3F8CFA5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24" name="Picture 34023" descr="A picture containing text, clipart&#10;&#10;Description automatically generated">
                  <a:extLst>
                    <a:ext uri="{FF2B5EF4-FFF2-40B4-BE49-F238E27FC236}">
                      <a16:creationId xmlns:a16="http://schemas.microsoft.com/office/drawing/2014/main" xmlns="" id="{75F00E60-6CB9-137E-DC1E-C0B35C0025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60" y="1371598"/>
                  <a:ext cx="895350" cy="808091"/>
                </a:xfrm>
                <a:prstGeom prst="rect">
                  <a:avLst/>
                </a:prstGeom>
              </p:spPr>
            </p:pic>
            <p:pic>
              <p:nvPicPr>
                <p:cNvPr id="34025" name="Picture 34024" descr="A picture containing text, clipart&#10;&#10;Description automatically generated">
                  <a:extLst>
                    <a:ext uri="{FF2B5EF4-FFF2-40B4-BE49-F238E27FC236}">
                      <a16:creationId xmlns:a16="http://schemas.microsoft.com/office/drawing/2014/main" xmlns="" id="{108F00EA-9A06-F8C2-A976-BC4C583837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4007" name="Group 34006">
                <a:extLst>
                  <a:ext uri="{FF2B5EF4-FFF2-40B4-BE49-F238E27FC236}">
                    <a16:creationId xmlns:a16="http://schemas.microsoft.com/office/drawing/2014/main" xmlns="" id="{E20F1BCD-6FFF-1C8F-0EDE-5EA2C1214C89}"/>
                  </a:ext>
                </a:extLst>
              </p:cNvPr>
              <p:cNvGrpSpPr/>
              <p:nvPr/>
            </p:nvGrpSpPr>
            <p:grpSpPr>
              <a:xfrm flipH="1">
                <a:off x="609600" y="2255892"/>
                <a:ext cx="4876800" cy="503292"/>
                <a:chOff x="16809" y="1371598"/>
                <a:chExt cx="7974668" cy="808093"/>
              </a:xfrm>
            </p:grpSpPr>
            <p:pic>
              <p:nvPicPr>
                <p:cNvPr id="34008" name="Picture 34007" descr="A picture containing text, clipart&#10;&#10;Description automatically generated">
                  <a:extLst>
                    <a:ext uri="{FF2B5EF4-FFF2-40B4-BE49-F238E27FC236}">
                      <a16:creationId xmlns:a16="http://schemas.microsoft.com/office/drawing/2014/main" xmlns="" id="{732E0F30-15C6-B878-7B2F-4E4871DC6F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09" name="Picture 34008" descr="A picture containing text, clipart&#10;&#10;Description automatically generated">
                  <a:extLst>
                    <a:ext uri="{FF2B5EF4-FFF2-40B4-BE49-F238E27FC236}">
                      <a16:creationId xmlns:a16="http://schemas.microsoft.com/office/drawing/2014/main" xmlns="" id="{77E78F37-58C8-99ED-4CBB-527FC79A9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10" name="Picture 34009" descr="A picture containing text, clipart&#10;&#10;Description automatically generated">
                  <a:extLst>
                    <a:ext uri="{FF2B5EF4-FFF2-40B4-BE49-F238E27FC236}">
                      <a16:creationId xmlns:a16="http://schemas.microsoft.com/office/drawing/2014/main" xmlns="" id="{64B3099A-75DB-8DD5-EBE1-068F51AE8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11" name="Picture 34010" descr="A picture containing text, clipart&#10;&#10;Description automatically generated">
                  <a:extLst>
                    <a:ext uri="{FF2B5EF4-FFF2-40B4-BE49-F238E27FC236}">
                      <a16:creationId xmlns:a16="http://schemas.microsoft.com/office/drawing/2014/main" xmlns="" id="{B03F8283-4AE5-17B4-E583-AE791A0CE6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12" name="Picture 34011" descr="A picture containing text, clipart&#10;&#10;Description automatically generated">
                  <a:extLst>
                    <a:ext uri="{FF2B5EF4-FFF2-40B4-BE49-F238E27FC236}">
                      <a16:creationId xmlns:a16="http://schemas.microsoft.com/office/drawing/2014/main" xmlns="" id="{424E990A-4214-EFE7-92ED-9DF4C0DE52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13" name="Picture 34012" descr="A picture containing text, clipart&#10;&#10;Description automatically generated">
                  <a:extLst>
                    <a:ext uri="{FF2B5EF4-FFF2-40B4-BE49-F238E27FC236}">
                      <a16:creationId xmlns:a16="http://schemas.microsoft.com/office/drawing/2014/main" xmlns="" id="{D3A68B07-9F0C-0DA2-057D-075AE08D7A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14" name="Picture 34013" descr="A picture containing text, clipart&#10;&#10;Description automatically generated">
                  <a:extLst>
                    <a:ext uri="{FF2B5EF4-FFF2-40B4-BE49-F238E27FC236}">
                      <a16:creationId xmlns:a16="http://schemas.microsoft.com/office/drawing/2014/main" xmlns="" id="{F00FB1C9-9B93-441E-48C9-F5BB85EC37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15" name="Picture 34014" descr="A picture containing text, clipart&#10;&#10;Description automatically generated">
                  <a:extLst>
                    <a:ext uri="{FF2B5EF4-FFF2-40B4-BE49-F238E27FC236}">
                      <a16:creationId xmlns:a16="http://schemas.microsoft.com/office/drawing/2014/main" xmlns="" id="{75ACF3FA-498C-2464-17B4-F0BA8A0A8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016" name="Picture 34015" descr="A picture containing text, clipart&#10;&#10;Description automatically generated">
                  <a:extLst>
                    <a:ext uri="{FF2B5EF4-FFF2-40B4-BE49-F238E27FC236}">
                      <a16:creationId xmlns:a16="http://schemas.microsoft.com/office/drawing/2014/main" xmlns="" id="{F3CA7682-7F1D-FB99-989B-927EA1BCF9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33985" name="Group 33984">
              <a:extLst>
                <a:ext uri="{FF2B5EF4-FFF2-40B4-BE49-F238E27FC236}">
                  <a16:creationId xmlns:a16="http://schemas.microsoft.com/office/drawing/2014/main" xmlns="" id="{08BF4BB6-57E5-9E45-FACB-9DDDAE21524A}"/>
                </a:ext>
              </a:extLst>
            </p:cNvPr>
            <p:cNvGrpSpPr/>
            <p:nvPr/>
          </p:nvGrpSpPr>
          <p:grpSpPr>
            <a:xfrm flipH="1">
              <a:off x="4876800" y="1669676"/>
              <a:ext cx="4114800" cy="1006584"/>
              <a:chOff x="609600" y="1752600"/>
              <a:chExt cx="4876800" cy="1006584"/>
            </a:xfrm>
          </p:grpSpPr>
          <p:grpSp>
            <p:nvGrpSpPr>
              <p:cNvPr id="33986" name="Group 33985">
                <a:extLst>
                  <a:ext uri="{FF2B5EF4-FFF2-40B4-BE49-F238E27FC236}">
                    <a16:creationId xmlns:a16="http://schemas.microsoft.com/office/drawing/2014/main" xmlns="" id="{D23BF2B3-1D43-D3CF-8EA0-71D6A4B5BD81}"/>
                  </a:ext>
                </a:extLst>
              </p:cNvPr>
              <p:cNvGrpSpPr/>
              <p:nvPr/>
            </p:nvGrpSpPr>
            <p:grpSpPr>
              <a:xfrm>
                <a:off x="609600" y="1752600"/>
                <a:ext cx="4876800" cy="503293"/>
                <a:chOff x="16809" y="1371598"/>
                <a:chExt cx="7974668" cy="808093"/>
              </a:xfrm>
            </p:grpSpPr>
            <p:pic>
              <p:nvPicPr>
                <p:cNvPr id="33997" name="Picture 33996" descr="A picture containing text, clipart&#10;&#10;Description automatically generated">
                  <a:extLst>
                    <a:ext uri="{FF2B5EF4-FFF2-40B4-BE49-F238E27FC236}">
                      <a16:creationId xmlns:a16="http://schemas.microsoft.com/office/drawing/2014/main" xmlns="" id="{4B3700D1-5329-A841-9D5A-5C54A53092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998" name="Picture 33997" descr="A picture containing text, clipart&#10;&#10;Description automatically generated">
                  <a:extLst>
                    <a:ext uri="{FF2B5EF4-FFF2-40B4-BE49-F238E27FC236}">
                      <a16:creationId xmlns:a16="http://schemas.microsoft.com/office/drawing/2014/main" xmlns="" id="{14D38FCC-000F-6805-0B18-42D9B1CEC0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999" name="Picture 33998" descr="A picture containing text, clipart&#10;&#10;Description automatically generated">
                  <a:extLst>
                    <a:ext uri="{FF2B5EF4-FFF2-40B4-BE49-F238E27FC236}">
                      <a16:creationId xmlns:a16="http://schemas.microsoft.com/office/drawing/2014/main" xmlns="" id="{6AAD2B3F-7A1D-7211-E9E6-B419743277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00" name="Picture 33999" descr="A picture containing text, clipart&#10;&#10;Description automatically generated">
                  <a:extLst>
                    <a:ext uri="{FF2B5EF4-FFF2-40B4-BE49-F238E27FC236}">
                      <a16:creationId xmlns:a16="http://schemas.microsoft.com/office/drawing/2014/main" xmlns="" id="{88C4C1E7-5D98-7C9C-BC4D-0B7D800173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01" name="Picture 34000" descr="A picture containing text, clipart&#10;&#10;Description automatically generated">
                  <a:extLst>
                    <a:ext uri="{FF2B5EF4-FFF2-40B4-BE49-F238E27FC236}">
                      <a16:creationId xmlns:a16="http://schemas.microsoft.com/office/drawing/2014/main" xmlns="" id="{C44644DC-EC1E-09D5-4CB0-A121E1C026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02" name="Picture 34001" descr="A picture containing text, clipart&#10;&#10;Description automatically generated">
                  <a:extLst>
                    <a:ext uri="{FF2B5EF4-FFF2-40B4-BE49-F238E27FC236}">
                      <a16:creationId xmlns:a16="http://schemas.microsoft.com/office/drawing/2014/main" xmlns="" id="{416063AB-89D4-3536-BCDB-0144F122ED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03" name="Picture 34002" descr="A picture containing text, clipart&#10;&#10;Description automatically generated">
                  <a:extLst>
                    <a:ext uri="{FF2B5EF4-FFF2-40B4-BE49-F238E27FC236}">
                      <a16:creationId xmlns:a16="http://schemas.microsoft.com/office/drawing/2014/main" xmlns="" id="{48FB0C9A-CD0A-7290-2D4E-DBB9E0D74B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04" name="Picture 34003" descr="A picture containing text, clipart&#10;&#10;Description automatically generated">
                  <a:extLst>
                    <a:ext uri="{FF2B5EF4-FFF2-40B4-BE49-F238E27FC236}">
                      <a16:creationId xmlns:a16="http://schemas.microsoft.com/office/drawing/2014/main" xmlns="" id="{80A397D5-945C-4F8F-4DE5-B372B3C12B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005" name="Picture 34004" descr="A picture containing text, clipart&#10;&#10;Description automatically generated">
                  <a:extLst>
                    <a:ext uri="{FF2B5EF4-FFF2-40B4-BE49-F238E27FC236}">
                      <a16:creationId xmlns:a16="http://schemas.microsoft.com/office/drawing/2014/main" xmlns="" id="{F3BA3C2D-2F75-C03F-E131-4311FD94EE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3987" name="Group 33986">
                <a:extLst>
                  <a:ext uri="{FF2B5EF4-FFF2-40B4-BE49-F238E27FC236}">
                    <a16:creationId xmlns:a16="http://schemas.microsoft.com/office/drawing/2014/main" xmlns="" id="{C4827160-DDDD-16E4-6A70-6304D24A5907}"/>
                  </a:ext>
                </a:extLst>
              </p:cNvPr>
              <p:cNvGrpSpPr/>
              <p:nvPr/>
            </p:nvGrpSpPr>
            <p:grpSpPr>
              <a:xfrm flipH="1">
                <a:off x="609600" y="2255892"/>
                <a:ext cx="4876800" cy="503292"/>
                <a:chOff x="16809" y="1371598"/>
                <a:chExt cx="7974668" cy="808093"/>
              </a:xfrm>
            </p:grpSpPr>
            <p:pic>
              <p:nvPicPr>
                <p:cNvPr id="33988" name="Picture 33987" descr="A picture containing text, clipart&#10;&#10;Description automatically generated">
                  <a:extLst>
                    <a:ext uri="{FF2B5EF4-FFF2-40B4-BE49-F238E27FC236}">
                      <a16:creationId xmlns:a16="http://schemas.microsoft.com/office/drawing/2014/main" xmlns="" id="{CD56323F-2EB0-78C0-3467-5DA7D04F6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3989" name="Picture 33988" descr="A picture containing text, clipart&#10;&#10;Description automatically generated">
                  <a:extLst>
                    <a:ext uri="{FF2B5EF4-FFF2-40B4-BE49-F238E27FC236}">
                      <a16:creationId xmlns:a16="http://schemas.microsoft.com/office/drawing/2014/main" xmlns="" id="{FF5E9187-3B8D-805B-E9DD-BD6965AAF3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3990" name="Picture 33989" descr="A picture containing text, clipart&#10;&#10;Description automatically generated">
                  <a:extLst>
                    <a:ext uri="{FF2B5EF4-FFF2-40B4-BE49-F238E27FC236}">
                      <a16:creationId xmlns:a16="http://schemas.microsoft.com/office/drawing/2014/main" xmlns="" id="{133902BA-0354-B1A8-F4EC-8AB377855E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991" name="Picture 33990" descr="A picture containing text, clipart&#10;&#10;Description automatically generated">
                  <a:extLst>
                    <a:ext uri="{FF2B5EF4-FFF2-40B4-BE49-F238E27FC236}">
                      <a16:creationId xmlns:a16="http://schemas.microsoft.com/office/drawing/2014/main" xmlns="" id="{1EC33397-12A1-ED28-5D8A-97AA93682F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3992" name="Picture 33991" descr="A picture containing text, clipart&#10;&#10;Description automatically generated">
                  <a:extLst>
                    <a:ext uri="{FF2B5EF4-FFF2-40B4-BE49-F238E27FC236}">
                      <a16:creationId xmlns:a16="http://schemas.microsoft.com/office/drawing/2014/main" xmlns="" id="{628A3E95-2DBB-A957-E331-D9620D05E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3993" name="Picture 33992" descr="A picture containing text, clipart&#10;&#10;Description automatically generated">
                  <a:extLst>
                    <a:ext uri="{FF2B5EF4-FFF2-40B4-BE49-F238E27FC236}">
                      <a16:creationId xmlns:a16="http://schemas.microsoft.com/office/drawing/2014/main" xmlns="" id="{2EE464BC-3F2E-F588-9066-612643C869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3994" name="Picture 33993" descr="A picture containing text, clipart&#10;&#10;Description automatically generated">
                  <a:extLst>
                    <a:ext uri="{FF2B5EF4-FFF2-40B4-BE49-F238E27FC236}">
                      <a16:creationId xmlns:a16="http://schemas.microsoft.com/office/drawing/2014/main" xmlns="" id="{AAAEE8D6-E626-3C83-3B85-9E685F0006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3995" name="Picture 33994" descr="A picture containing text, clipart&#10;&#10;Description automatically generated">
                  <a:extLst>
                    <a:ext uri="{FF2B5EF4-FFF2-40B4-BE49-F238E27FC236}">
                      <a16:creationId xmlns:a16="http://schemas.microsoft.com/office/drawing/2014/main" xmlns="" id="{97C26FD3-05C6-A7CE-5C3A-3207204BC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3996" name="Picture 33995" descr="A picture containing text, clipart&#10;&#10;Description automatically generated">
                  <a:extLst>
                    <a:ext uri="{FF2B5EF4-FFF2-40B4-BE49-F238E27FC236}">
                      <a16:creationId xmlns:a16="http://schemas.microsoft.com/office/drawing/2014/main" xmlns="" id="{0F4C85AA-16A2-0711-445F-A1E5BEF61B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34026" name="Group 34025">
            <a:extLst>
              <a:ext uri="{FF2B5EF4-FFF2-40B4-BE49-F238E27FC236}">
                <a16:creationId xmlns:a16="http://schemas.microsoft.com/office/drawing/2014/main" xmlns="" id="{BB6EFDC2-C556-55C8-E1E0-D46A5D75846F}"/>
              </a:ext>
            </a:extLst>
          </p:cNvPr>
          <p:cNvGrpSpPr/>
          <p:nvPr/>
        </p:nvGrpSpPr>
        <p:grpSpPr>
          <a:xfrm rot="20184610">
            <a:off x="209406" y="4189493"/>
            <a:ext cx="9129857" cy="1013308"/>
            <a:chOff x="0" y="1669676"/>
            <a:chExt cx="8991600" cy="1013308"/>
          </a:xfrm>
        </p:grpSpPr>
        <p:grpSp>
          <p:nvGrpSpPr>
            <p:cNvPr id="34027" name="Group 34026">
              <a:extLst>
                <a:ext uri="{FF2B5EF4-FFF2-40B4-BE49-F238E27FC236}">
                  <a16:creationId xmlns:a16="http://schemas.microsoft.com/office/drawing/2014/main" xmlns="" id="{48835CB3-9281-BF2D-E775-3D8F25649074}"/>
                </a:ext>
              </a:extLst>
            </p:cNvPr>
            <p:cNvGrpSpPr/>
            <p:nvPr/>
          </p:nvGrpSpPr>
          <p:grpSpPr>
            <a:xfrm>
              <a:off x="0" y="1676400"/>
              <a:ext cx="4876800" cy="1006584"/>
              <a:chOff x="609600" y="1752600"/>
              <a:chExt cx="4876800" cy="1006584"/>
            </a:xfrm>
          </p:grpSpPr>
          <p:grpSp>
            <p:nvGrpSpPr>
              <p:cNvPr id="34049" name="Group 34048">
                <a:extLst>
                  <a:ext uri="{FF2B5EF4-FFF2-40B4-BE49-F238E27FC236}">
                    <a16:creationId xmlns:a16="http://schemas.microsoft.com/office/drawing/2014/main" xmlns="" id="{064ADB57-5473-95E1-6B28-F9F8F78F4E3C}"/>
                  </a:ext>
                </a:extLst>
              </p:cNvPr>
              <p:cNvGrpSpPr/>
              <p:nvPr/>
            </p:nvGrpSpPr>
            <p:grpSpPr>
              <a:xfrm>
                <a:off x="609600" y="1752600"/>
                <a:ext cx="4876800" cy="503293"/>
                <a:chOff x="16809" y="1371598"/>
                <a:chExt cx="7974668" cy="808093"/>
              </a:xfrm>
            </p:grpSpPr>
            <p:pic>
              <p:nvPicPr>
                <p:cNvPr id="34060" name="Picture 34059" descr="A picture containing text, clipart&#10;&#10;Description automatically generated">
                  <a:extLst>
                    <a:ext uri="{FF2B5EF4-FFF2-40B4-BE49-F238E27FC236}">
                      <a16:creationId xmlns:a16="http://schemas.microsoft.com/office/drawing/2014/main" xmlns="" id="{DD12AAAA-C68E-C8F5-FDBD-37BA638F2A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61" name="Picture 34060" descr="A picture containing text, clipart&#10;&#10;Description automatically generated">
                  <a:extLst>
                    <a:ext uri="{FF2B5EF4-FFF2-40B4-BE49-F238E27FC236}">
                      <a16:creationId xmlns:a16="http://schemas.microsoft.com/office/drawing/2014/main" xmlns="" id="{97F35F37-41D3-3B0C-5D5D-93C7F370EC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62" name="Picture 34061" descr="A picture containing text, clipart&#10;&#10;Description automatically generated">
                  <a:extLst>
                    <a:ext uri="{FF2B5EF4-FFF2-40B4-BE49-F238E27FC236}">
                      <a16:creationId xmlns:a16="http://schemas.microsoft.com/office/drawing/2014/main" xmlns="" id="{813E01CB-C9DD-3621-2847-605B9DAF30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63" name="Picture 34062" descr="A picture containing text, clipart&#10;&#10;Description automatically generated">
                  <a:extLst>
                    <a:ext uri="{FF2B5EF4-FFF2-40B4-BE49-F238E27FC236}">
                      <a16:creationId xmlns:a16="http://schemas.microsoft.com/office/drawing/2014/main" xmlns="" id="{1F63172E-BD1C-56B7-4A54-68E9BAA8D5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64" name="Picture 34063" descr="A picture containing text, clipart&#10;&#10;Description automatically generated">
                  <a:extLst>
                    <a:ext uri="{FF2B5EF4-FFF2-40B4-BE49-F238E27FC236}">
                      <a16:creationId xmlns:a16="http://schemas.microsoft.com/office/drawing/2014/main" xmlns="" id="{0CA931BF-3C68-5538-D26E-66B8B17C72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65" name="Picture 34064" descr="A picture containing text, clipart&#10;&#10;Description automatically generated">
                  <a:extLst>
                    <a:ext uri="{FF2B5EF4-FFF2-40B4-BE49-F238E27FC236}">
                      <a16:creationId xmlns:a16="http://schemas.microsoft.com/office/drawing/2014/main" xmlns="" id="{B241D431-86F2-9F00-F41A-880C7641A0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66" name="Picture 34065" descr="A picture containing text, clipart&#10;&#10;Description automatically generated">
                  <a:extLst>
                    <a:ext uri="{FF2B5EF4-FFF2-40B4-BE49-F238E27FC236}">
                      <a16:creationId xmlns:a16="http://schemas.microsoft.com/office/drawing/2014/main" xmlns="" id="{3BF142A9-F9CB-C796-8246-FC153E19CF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67" name="Picture 34066" descr="A picture containing text, clipart&#10;&#10;Description automatically generated">
                  <a:extLst>
                    <a:ext uri="{FF2B5EF4-FFF2-40B4-BE49-F238E27FC236}">
                      <a16:creationId xmlns:a16="http://schemas.microsoft.com/office/drawing/2014/main" xmlns="" id="{D821B859-CB76-2A75-3FA7-471553B8F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60" y="1371598"/>
                  <a:ext cx="895350" cy="808091"/>
                </a:xfrm>
                <a:prstGeom prst="rect">
                  <a:avLst/>
                </a:prstGeom>
              </p:spPr>
            </p:pic>
            <p:pic>
              <p:nvPicPr>
                <p:cNvPr id="34068" name="Picture 34067" descr="A picture containing text, clipart&#10;&#10;Description automatically generated">
                  <a:extLst>
                    <a:ext uri="{FF2B5EF4-FFF2-40B4-BE49-F238E27FC236}">
                      <a16:creationId xmlns:a16="http://schemas.microsoft.com/office/drawing/2014/main" xmlns="" id="{ED9A036B-8310-E0E7-753A-925EF05769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4050" name="Group 34049">
                <a:extLst>
                  <a:ext uri="{FF2B5EF4-FFF2-40B4-BE49-F238E27FC236}">
                    <a16:creationId xmlns:a16="http://schemas.microsoft.com/office/drawing/2014/main" xmlns="" id="{AF275553-74C4-E621-FC37-954FA070AA73}"/>
                  </a:ext>
                </a:extLst>
              </p:cNvPr>
              <p:cNvGrpSpPr/>
              <p:nvPr/>
            </p:nvGrpSpPr>
            <p:grpSpPr>
              <a:xfrm flipH="1">
                <a:off x="609600" y="2255892"/>
                <a:ext cx="4876800" cy="503292"/>
                <a:chOff x="16809" y="1371598"/>
                <a:chExt cx="7974668" cy="808093"/>
              </a:xfrm>
            </p:grpSpPr>
            <p:pic>
              <p:nvPicPr>
                <p:cNvPr id="34051" name="Picture 34050" descr="A picture containing text, clipart&#10;&#10;Description automatically generated">
                  <a:extLst>
                    <a:ext uri="{FF2B5EF4-FFF2-40B4-BE49-F238E27FC236}">
                      <a16:creationId xmlns:a16="http://schemas.microsoft.com/office/drawing/2014/main" xmlns="" id="{87BC2B17-BA16-68C4-5EE1-CA9B2F9489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52" name="Picture 34051" descr="A picture containing text, clipart&#10;&#10;Description automatically generated">
                  <a:extLst>
                    <a:ext uri="{FF2B5EF4-FFF2-40B4-BE49-F238E27FC236}">
                      <a16:creationId xmlns:a16="http://schemas.microsoft.com/office/drawing/2014/main" xmlns="" id="{6E115A0A-4C73-40B4-8017-A20BC0475B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53" name="Picture 34052" descr="A picture containing text, clipart&#10;&#10;Description automatically generated">
                  <a:extLst>
                    <a:ext uri="{FF2B5EF4-FFF2-40B4-BE49-F238E27FC236}">
                      <a16:creationId xmlns:a16="http://schemas.microsoft.com/office/drawing/2014/main" xmlns="" id="{F8E1C0EC-7885-E78B-0F8D-98705FA85B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54" name="Picture 34053" descr="A picture containing text, clipart&#10;&#10;Description automatically generated">
                  <a:extLst>
                    <a:ext uri="{FF2B5EF4-FFF2-40B4-BE49-F238E27FC236}">
                      <a16:creationId xmlns:a16="http://schemas.microsoft.com/office/drawing/2014/main" xmlns="" id="{9B6F3504-2A31-624E-2BF8-C566C262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55" name="Picture 34054" descr="A picture containing text, clipart&#10;&#10;Description automatically generated">
                  <a:extLst>
                    <a:ext uri="{FF2B5EF4-FFF2-40B4-BE49-F238E27FC236}">
                      <a16:creationId xmlns:a16="http://schemas.microsoft.com/office/drawing/2014/main" xmlns="" id="{551F3C87-D551-86C7-94C1-0559F89B15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56" name="Picture 34055" descr="A picture containing text, clipart&#10;&#10;Description automatically generated">
                  <a:extLst>
                    <a:ext uri="{FF2B5EF4-FFF2-40B4-BE49-F238E27FC236}">
                      <a16:creationId xmlns:a16="http://schemas.microsoft.com/office/drawing/2014/main" xmlns="" id="{05D9DAD5-64DD-8E16-C1D2-175B794BE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57" name="Picture 34056" descr="A picture containing text, clipart&#10;&#10;Description automatically generated">
                  <a:extLst>
                    <a:ext uri="{FF2B5EF4-FFF2-40B4-BE49-F238E27FC236}">
                      <a16:creationId xmlns:a16="http://schemas.microsoft.com/office/drawing/2014/main" xmlns="" id="{8990D47B-BAB0-1D56-3B92-94925DFC2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58" name="Picture 34057" descr="A picture containing text, clipart&#10;&#10;Description automatically generated">
                  <a:extLst>
                    <a:ext uri="{FF2B5EF4-FFF2-40B4-BE49-F238E27FC236}">
                      <a16:creationId xmlns:a16="http://schemas.microsoft.com/office/drawing/2014/main" xmlns="" id="{386F483C-C617-EEE5-D041-9521D1A39C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059" name="Picture 34058" descr="A picture containing text, clipart&#10;&#10;Description automatically generated">
                  <a:extLst>
                    <a:ext uri="{FF2B5EF4-FFF2-40B4-BE49-F238E27FC236}">
                      <a16:creationId xmlns:a16="http://schemas.microsoft.com/office/drawing/2014/main" xmlns="" id="{3F9A1AF0-00B0-C382-AE8E-EA298A13AE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34028" name="Group 34027">
              <a:extLst>
                <a:ext uri="{FF2B5EF4-FFF2-40B4-BE49-F238E27FC236}">
                  <a16:creationId xmlns:a16="http://schemas.microsoft.com/office/drawing/2014/main" xmlns="" id="{09128C89-332F-9C61-64A5-9A6EABB97DED}"/>
                </a:ext>
              </a:extLst>
            </p:cNvPr>
            <p:cNvGrpSpPr/>
            <p:nvPr/>
          </p:nvGrpSpPr>
          <p:grpSpPr>
            <a:xfrm flipH="1">
              <a:off x="4876800" y="1669676"/>
              <a:ext cx="4114800" cy="1006584"/>
              <a:chOff x="609600" y="1752600"/>
              <a:chExt cx="4876800" cy="1006584"/>
            </a:xfrm>
          </p:grpSpPr>
          <p:grpSp>
            <p:nvGrpSpPr>
              <p:cNvPr id="34029" name="Group 34028">
                <a:extLst>
                  <a:ext uri="{FF2B5EF4-FFF2-40B4-BE49-F238E27FC236}">
                    <a16:creationId xmlns:a16="http://schemas.microsoft.com/office/drawing/2014/main" xmlns="" id="{2BB6038B-A2FA-F236-380A-74DD90F43957}"/>
                  </a:ext>
                </a:extLst>
              </p:cNvPr>
              <p:cNvGrpSpPr/>
              <p:nvPr/>
            </p:nvGrpSpPr>
            <p:grpSpPr>
              <a:xfrm>
                <a:off x="609600" y="1752600"/>
                <a:ext cx="4876800" cy="503293"/>
                <a:chOff x="16809" y="1371598"/>
                <a:chExt cx="7974668" cy="808093"/>
              </a:xfrm>
            </p:grpSpPr>
            <p:pic>
              <p:nvPicPr>
                <p:cNvPr id="34040" name="Picture 34039" descr="A picture containing text, clipart&#10;&#10;Description automatically generated">
                  <a:extLst>
                    <a:ext uri="{FF2B5EF4-FFF2-40B4-BE49-F238E27FC236}">
                      <a16:creationId xmlns:a16="http://schemas.microsoft.com/office/drawing/2014/main" xmlns="" id="{27FB05E7-86B9-25D7-4155-540966E2C4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41" name="Picture 34040" descr="A picture containing text, clipart&#10;&#10;Description automatically generated">
                  <a:extLst>
                    <a:ext uri="{FF2B5EF4-FFF2-40B4-BE49-F238E27FC236}">
                      <a16:creationId xmlns:a16="http://schemas.microsoft.com/office/drawing/2014/main" xmlns="" id="{FED55AB8-C9D2-1BC1-8A56-5D5D2CC77E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42" name="Picture 34041" descr="A picture containing text, clipart&#10;&#10;Description automatically generated">
                  <a:extLst>
                    <a:ext uri="{FF2B5EF4-FFF2-40B4-BE49-F238E27FC236}">
                      <a16:creationId xmlns:a16="http://schemas.microsoft.com/office/drawing/2014/main" xmlns="" id="{F4FF0D6B-DB34-2ABC-355B-0DE694CE54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43" name="Picture 34042" descr="A picture containing text, clipart&#10;&#10;Description automatically generated">
                  <a:extLst>
                    <a:ext uri="{FF2B5EF4-FFF2-40B4-BE49-F238E27FC236}">
                      <a16:creationId xmlns:a16="http://schemas.microsoft.com/office/drawing/2014/main" xmlns="" id="{6ACB84B6-13DD-8F82-0A37-120C47A2FF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44" name="Picture 34043" descr="A picture containing text, clipart&#10;&#10;Description automatically generated">
                  <a:extLst>
                    <a:ext uri="{FF2B5EF4-FFF2-40B4-BE49-F238E27FC236}">
                      <a16:creationId xmlns:a16="http://schemas.microsoft.com/office/drawing/2014/main" xmlns="" id="{DBD62D42-8199-52FA-D256-19954026C6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45" name="Picture 34044" descr="A picture containing text, clipart&#10;&#10;Description automatically generated">
                  <a:extLst>
                    <a:ext uri="{FF2B5EF4-FFF2-40B4-BE49-F238E27FC236}">
                      <a16:creationId xmlns:a16="http://schemas.microsoft.com/office/drawing/2014/main" xmlns="" id="{D2D216D2-AEF7-F69C-6F53-63157EEFF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46" name="Picture 34045" descr="A picture containing text, clipart&#10;&#10;Description automatically generated">
                  <a:extLst>
                    <a:ext uri="{FF2B5EF4-FFF2-40B4-BE49-F238E27FC236}">
                      <a16:creationId xmlns:a16="http://schemas.microsoft.com/office/drawing/2014/main" xmlns="" id="{AD203477-224A-6BA4-B531-900AB7DC63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47" name="Picture 34046" descr="A picture containing text, clipart&#10;&#10;Description automatically generated">
                  <a:extLst>
                    <a:ext uri="{FF2B5EF4-FFF2-40B4-BE49-F238E27FC236}">
                      <a16:creationId xmlns:a16="http://schemas.microsoft.com/office/drawing/2014/main" xmlns="" id="{DC37243D-ED53-1755-D988-15F79C8526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048" name="Picture 34047" descr="A picture containing text, clipart&#10;&#10;Description automatically generated">
                  <a:extLst>
                    <a:ext uri="{FF2B5EF4-FFF2-40B4-BE49-F238E27FC236}">
                      <a16:creationId xmlns:a16="http://schemas.microsoft.com/office/drawing/2014/main" xmlns="" id="{BF5E46BB-B667-9252-1C40-0C1190F257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4030" name="Group 34029">
                <a:extLst>
                  <a:ext uri="{FF2B5EF4-FFF2-40B4-BE49-F238E27FC236}">
                    <a16:creationId xmlns:a16="http://schemas.microsoft.com/office/drawing/2014/main" xmlns="" id="{88D81DC3-3C73-33D4-D1BC-25E304B2BD02}"/>
                  </a:ext>
                </a:extLst>
              </p:cNvPr>
              <p:cNvGrpSpPr/>
              <p:nvPr/>
            </p:nvGrpSpPr>
            <p:grpSpPr>
              <a:xfrm flipH="1">
                <a:off x="609600" y="2255892"/>
                <a:ext cx="4876800" cy="503292"/>
                <a:chOff x="16809" y="1371598"/>
                <a:chExt cx="7974668" cy="808093"/>
              </a:xfrm>
            </p:grpSpPr>
            <p:pic>
              <p:nvPicPr>
                <p:cNvPr id="34031" name="Picture 34030" descr="A picture containing text, clipart&#10;&#10;Description automatically generated">
                  <a:extLst>
                    <a:ext uri="{FF2B5EF4-FFF2-40B4-BE49-F238E27FC236}">
                      <a16:creationId xmlns:a16="http://schemas.microsoft.com/office/drawing/2014/main" xmlns="" id="{D6ED1B06-A600-A3FE-A398-20F7235BB0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32" name="Picture 34031" descr="A picture containing text, clipart&#10;&#10;Description automatically generated">
                  <a:extLst>
                    <a:ext uri="{FF2B5EF4-FFF2-40B4-BE49-F238E27FC236}">
                      <a16:creationId xmlns:a16="http://schemas.microsoft.com/office/drawing/2014/main" xmlns="" id="{4E2A5845-188E-A9F5-3A0B-BAAF4A30AB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33" name="Picture 34032" descr="A picture containing text, clipart&#10;&#10;Description automatically generated">
                  <a:extLst>
                    <a:ext uri="{FF2B5EF4-FFF2-40B4-BE49-F238E27FC236}">
                      <a16:creationId xmlns:a16="http://schemas.microsoft.com/office/drawing/2014/main" xmlns="" id="{B91B10BE-06C8-9C16-2EF9-B811CFB229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34" name="Picture 34033" descr="A picture containing text, clipart&#10;&#10;Description automatically generated">
                  <a:extLst>
                    <a:ext uri="{FF2B5EF4-FFF2-40B4-BE49-F238E27FC236}">
                      <a16:creationId xmlns:a16="http://schemas.microsoft.com/office/drawing/2014/main" xmlns="" id="{8745725C-81D9-7C3A-21CC-F4D76726CD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35" name="Picture 34034" descr="A picture containing text, clipart&#10;&#10;Description automatically generated">
                  <a:extLst>
                    <a:ext uri="{FF2B5EF4-FFF2-40B4-BE49-F238E27FC236}">
                      <a16:creationId xmlns:a16="http://schemas.microsoft.com/office/drawing/2014/main" xmlns="" id="{E94D0868-8ADA-1B30-B173-93235ACFD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36" name="Picture 34035" descr="A picture containing text, clipart&#10;&#10;Description automatically generated">
                  <a:extLst>
                    <a:ext uri="{FF2B5EF4-FFF2-40B4-BE49-F238E27FC236}">
                      <a16:creationId xmlns:a16="http://schemas.microsoft.com/office/drawing/2014/main" xmlns="" id="{74E2D59C-0FA5-CD1D-DA06-A03A072620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37" name="Picture 34036" descr="A picture containing text, clipart&#10;&#10;Description automatically generated">
                  <a:extLst>
                    <a:ext uri="{FF2B5EF4-FFF2-40B4-BE49-F238E27FC236}">
                      <a16:creationId xmlns:a16="http://schemas.microsoft.com/office/drawing/2014/main" xmlns="" id="{29389FF5-43A8-6141-08A1-8C083FB128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38" name="Picture 34037" descr="A picture containing text, clipart&#10;&#10;Description automatically generated">
                  <a:extLst>
                    <a:ext uri="{FF2B5EF4-FFF2-40B4-BE49-F238E27FC236}">
                      <a16:creationId xmlns:a16="http://schemas.microsoft.com/office/drawing/2014/main" xmlns="" id="{7B096DF7-273F-3C1D-5E10-4A96117C9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039" name="Picture 34038" descr="A picture containing text, clipart&#10;&#10;Description automatically generated">
                  <a:extLst>
                    <a:ext uri="{FF2B5EF4-FFF2-40B4-BE49-F238E27FC236}">
                      <a16:creationId xmlns:a16="http://schemas.microsoft.com/office/drawing/2014/main" xmlns="" id="{5AA5008A-8311-1817-CD1F-1B8CE50EA6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34069" name="Group 34068">
            <a:extLst>
              <a:ext uri="{FF2B5EF4-FFF2-40B4-BE49-F238E27FC236}">
                <a16:creationId xmlns:a16="http://schemas.microsoft.com/office/drawing/2014/main" xmlns="" id="{2CDD8037-398F-4059-3B32-6224B7738E22}"/>
              </a:ext>
            </a:extLst>
          </p:cNvPr>
          <p:cNvGrpSpPr/>
          <p:nvPr/>
        </p:nvGrpSpPr>
        <p:grpSpPr>
          <a:xfrm rot="2511329">
            <a:off x="-248582" y="4546549"/>
            <a:ext cx="9129857" cy="1013308"/>
            <a:chOff x="0" y="1669676"/>
            <a:chExt cx="8991600" cy="1013308"/>
          </a:xfrm>
        </p:grpSpPr>
        <p:grpSp>
          <p:nvGrpSpPr>
            <p:cNvPr id="34070" name="Group 34069">
              <a:extLst>
                <a:ext uri="{FF2B5EF4-FFF2-40B4-BE49-F238E27FC236}">
                  <a16:creationId xmlns:a16="http://schemas.microsoft.com/office/drawing/2014/main" xmlns="" id="{4FBC43CA-19A9-5226-FDC4-70DAF65709A7}"/>
                </a:ext>
              </a:extLst>
            </p:cNvPr>
            <p:cNvGrpSpPr/>
            <p:nvPr/>
          </p:nvGrpSpPr>
          <p:grpSpPr>
            <a:xfrm>
              <a:off x="0" y="1676400"/>
              <a:ext cx="4876800" cy="1006584"/>
              <a:chOff x="609600" y="1752600"/>
              <a:chExt cx="4876800" cy="1006584"/>
            </a:xfrm>
          </p:grpSpPr>
          <p:grpSp>
            <p:nvGrpSpPr>
              <p:cNvPr id="34092" name="Group 34091">
                <a:extLst>
                  <a:ext uri="{FF2B5EF4-FFF2-40B4-BE49-F238E27FC236}">
                    <a16:creationId xmlns:a16="http://schemas.microsoft.com/office/drawing/2014/main" xmlns="" id="{45F51185-7C30-F82D-ED3C-9CC42727A27F}"/>
                  </a:ext>
                </a:extLst>
              </p:cNvPr>
              <p:cNvGrpSpPr/>
              <p:nvPr/>
            </p:nvGrpSpPr>
            <p:grpSpPr>
              <a:xfrm>
                <a:off x="609600" y="1752600"/>
                <a:ext cx="4876800" cy="503293"/>
                <a:chOff x="16809" y="1371598"/>
                <a:chExt cx="7974668" cy="808093"/>
              </a:xfrm>
            </p:grpSpPr>
            <p:pic>
              <p:nvPicPr>
                <p:cNvPr id="34103" name="Picture 34102" descr="A picture containing text, clipart&#10;&#10;Description automatically generated">
                  <a:extLst>
                    <a:ext uri="{FF2B5EF4-FFF2-40B4-BE49-F238E27FC236}">
                      <a16:creationId xmlns:a16="http://schemas.microsoft.com/office/drawing/2014/main" xmlns="" id="{8FCEA995-0B75-E81E-D731-9936D32AF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104" name="Picture 34103" descr="A picture containing text, clipart&#10;&#10;Description automatically generated">
                  <a:extLst>
                    <a:ext uri="{FF2B5EF4-FFF2-40B4-BE49-F238E27FC236}">
                      <a16:creationId xmlns:a16="http://schemas.microsoft.com/office/drawing/2014/main" xmlns="" id="{741084C2-7162-921A-3190-DD7DCB2B7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105" name="Picture 34104" descr="A picture containing text, clipart&#10;&#10;Description automatically generated">
                  <a:extLst>
                    <a:ext uri="{FF2B5EF4-FFF2-40B4-BE49-F238E27FC236}">
                      <a16:creationId xmlns:a16="http://schemas.microsoft.com/office/drawing/2014/main" xmlns="" id="{1748E457-5B7D-CF8F-EBF5-27E8D2DDD1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106" name="Picture 34105" descr="A picture containing text, clipart&#10;&#10;Description automatically generated">
                  <a:extLst>
                    <a:ext uri="{FF2B5EF4-FFF2-40B4-BE49-F238E27FC236}">
                      <a16:creationId xmlns:a16="http://schemas.microsoft.com/office/drawing/2014/main" xmlns="" id="{E83E762B-ACE2-6753-3CE8-54857A0B97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107" name="Picture 34106" descr="A picture containing text, clipart&#10;&#10;Description automatically generated">
                  <a:extLst>
                    <a:ext uri="{FF2B5EF4-FFF2-40B4-BE49-F238E27FC236}">
                      <a16:creationId xmlns:a16="http://schemas.microsoft.com/office/drawing/2014/main" xmlns="" id="{4A5B67F3-CDDD-E439-8462-B2992D9689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108" name="Picture 34107" descr="A picture containing text, clipart&#10;&#10;Description automatically generated">
                  <a:extLst>
                    <a:ext uri="{FF2B5EF4-FFF2-40B4-BE49-F238E27FC236}">
                      <a16:creationId xmlns:a16="http://schemas.microsoft.com/office/drawing/2014/main" xmlns="" id="{6EF67870-3384-89E4-0971-8EE12BD3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109" name="Picture 34108" descr="A picture containing text, clipart&#10;&#10;Description automatically generated">
                  <a:extLst>
                    <a:ext uri="{FF2B5EF4-FFF2-40B4-BE49-F238E27FC236}">
                      <a16:creationId xmlns:a16="http://schemas.microsoft.com/office/drawing/2014/main" xmlns="" id="{E4FF44AD-D95C-7E55-9F92-5ED8CA3B5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110" name="Picture 34109" descr="A picture containing text, clipart&#10;&#10;Description automatically generated">
                  <a:extLst>
                    <a:ext uri="{FF2B5EF4-FFF2-40B4-BE49-F238E27FC236}">
                      <a16:creationId xmlns:a16="http://schemas.microsoft.com/office/drawing/2014/main" xmlns="" id="{91ED39BB-076D-0564-3E5D-A2C16CC02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60" y="1371598"/>
                  <a:ext cx="895350" cy="808091"/>
                </a:xfrm>
                <a:prstGeom prst="rect">
                  <a:avLst/>
                </a:prstGeom>
              </p:spPr>
            </p:pic>
            <p:pic>
              <p:nvPicPr>
                <p:cNvPr id="34111" name="Picture 34110" descr="A picture containing text, clipart&#10;&#10;Description automatically generated">
                  <a:extLst>
                    <a:ext uri="{FF2B5EF4-FFF2-40B4-BE49-F238E27FC236}">
                      <a16:creationId xmlns:a16="http://schemas.microsoft.com/office/drawing/2014/main" xmlns="" id="{59A65B59-3825-D4AD-0EE4-22523E91FD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4093" name="Group 34092">
                <a:extLst>
                  <a:ext uri="{FF2B5EF4-FFF2-40B4-BE49-F238E27FC236}">
                    <a16:creationId xmlns:a16="http://schemas.microsoft.com/office/drawing/2014/main" xmlns="" id="{B1096EB9-4745-640B-FB67-13C27C70F8BB}"/>
                  </a:ext>
                </a:extLst>
              </p:cNvPr>
              <p:cNvGrpSpPr/>
              <p:nvPr/>
            </p:nvGrpSpPr>
            <p:grpSpPr>
              <a:xfrm flipH="1">
                <a:off x="609600" y="2255892"/>
                <a:ext cx="4876800" cy="503292"/>
                <a:chOff x="16809" y="1371598"/>
                <a:chExt cx="7974668" cy="808093"/>
              </a:xfrm>
            </p:grpSpPr>
            <p:pic>
              <p:nvPicPr>
                <p:cNvPr id="34094" name="Picture 34093" descr="A picture containing text, clipart&#10;&#10;Description automatically generated">
                  <a:extLst>
                    <a:ext uri="{FF2B5EF4-FFF2-40B4-BE49-F238E27FC236}">
                      <a16:creationId xmlns:a16="http://schemas.microsoft.com/office/drawing/2014/main" xmlns="" id="{898C27DE-2E6E-2117-6265-191C19E98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95" name="Picture 34094" descr="A picture containing text, clipart&#10;&#10;Description automatically generated">
                  <a:extLst>
                    <a:ext uri="{FF2B5EF4-FFF2-40B4-BE49-F238E27FC236}">
                      <a16:creationId xmlns:a16="http://schemas.microsoft.com/office/drawing/2014/main" xmlns="" id="{06E7D9B7-874A-F7F2-BFFA-9B3DE69B2C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96" name="Picture 34095" descr="A picture containing text, clipart&#10;&#10;Description automatically generated">
                  <a:extLst>
                    <a:ext uri="{FF2B5EF4-FFF2-40B4-BE49-F238E27FC236}">
                      <a16:creationId xmlns:a16="http://schemas.microsoft.com/office/drawing/2014/main" xmlns="" id="{EC6DDCFB-0C36-D50B-2132-7830C7ED61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97" name="Picture 34096" descr="A picture containing text, clipart&#10;&#10;Description automatically generated">
                  <a:extLst>
                    <a:ext uri="{FF2B5EF4-FFF2-40B4-BE49-F238E27FC236}">
                      <a16:creationId xmlns:a16="http://schemas.microsoft.com/office/drawing/2014/main" xmlns="" id="{86E3D44C-8955-85C3-CCC2-F5DF3A1EC0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98" name="Picture 34097" descr="A picture containing text, clipart&#10;&#10;Description automatically generated">
                  <a:extLst>
                    <a:ext uri="{FF2B5EF4-FFF2-40B4-BE49-F238E27FC236}">
                      <a16:creationId xmlns:a16="http://schemas.microsoft.com/office/drawing/2014/main" xmlns="" id="{03E9CCD2-A4B3-CBE7-474F-6FDD32FECA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99" name="Picture 34098" descr="A picture containing text, clipart&#10;&#10;Description automatically generated">
                  <a:extLst>
                    <a:ext uri="{FF2B5EF4-FFF2-40B4-BE49-F238E27FC236}">
                      <a16:creationId xmlns:a16="http://schemas.microsoft.com/office/drawing/2014/main" xmlns="" id="{D34D9478-88E0-1E80-B477-3317232771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100" name="Picture 34099" descr="A picture containing text, clipart&#10;&#10;Description automatically generated">
                  <a:extLst>
                    <a:ext uri="{FF2B5EF4-FFF2-40B4-BE49-F238E27FC236}">
                      <a16:creationId xmlns:a16="http://schemas.microsoft.com/office/drawing/2014/main" xmlns="" id="{EC5D1B78-476C-D948-E836-46C9B0F2E0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101" name="Picture 34100" descr="A picture containing text, clipart&#10;&#10;Description automatically generated">
                  <a:extLst>
                    <a:ext uri="{FF2B5EF4-FFF2-40B4-BE49-F238E27FC236}">
                      <a16:creationId xmlns:a16="http://schemas.microsoft.com/office/drawing/2014/main" xmlns="" id="{2599C7A8-262D-4DDE-7B7D-91EFCA8CEF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102" name="Picture 34101" descr="A picture containing text, clipart&#10;&#10;Description automatically generated">
                  <a:extLst>
                    <a:ext uri="{FF2B5EF4-FFF2-40B4-BE49-F238E27FC236}">
                      <a16:creationId xmlns:a16="http://schemas.microsoft.com/office/drawing/2014/main" xmlns="" id="{9FA06AEB-1B6C-E507-FB62-26D9CE80D7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34071" name="Group 34070">
              <a:extLst>
                <a:ext uri="{FF2B5EF4-FFF2-40B4-BE49-F238E27FC236}">
                  <a16:creationId xmlns:a16="http://schemas.microsoft.com/office/drawing/2014/main" xmlns="" id="{65510CDA-A161-19B9-B8E8-9E6B937B1FD8}"/>
                </a:ext>
              </a:extLst>
            </p:cNvPr>
            <p:cNvGrpSpPr/>
            <p:nvPr/>
          </p:nvGrpSpPr>
          <p:grpSpPr>
            <a:xfrm flipH="1">
              <a:off x="4876800" y="1669676"/>
              <a:ext cx="4114800" cy="1006584"/>
              <a:chOff x="609600" y="1752600"/>
              <a:chExt cx="4876800" cy="1006584"/>
            </a:xfrm>
          </p:grpSpPr>
          <p:grpSp>
            <p:nvGrpSpPr>
              <p:cNvPr id="34072" name="Group 34071">
                <a:extLst>
                  <a:ext uri="{FF2B5EF4-FFF2-40B4-BE49-F238E27FC236}">
                    <a16:creationId xmlns:a16="http://schemas.microsoft.com/office/drawing/2014/main" xmlns="" id="{A44A5D7A-A678-7E73-B888-E59EDFC884CF}"/>
                  </a:ext>
                </a:extLst>
              </p:cNvPr>
              <p:cNvGrpSpPr/>
              <p:nvPr/>
            </p:nvGrpSpPr>
            <p:grpSpPr>
              <a:xfrm>
                <a:off x="609600" y="1752600"/>
                <a:ext cx="4876800" cy="503293"/>
                <a:chOff x="16809" y="1371598"/>
                <a:chExt cx="7974668" cy="808093"/>
              </a:xfrm>
            </p:grpSpPr>
            <p:pic>
              <p:nvPicPr>
                <p:cNvPr id="34083" name="Picture 34082" descr="A picture containing text, clipart&#10;&#10;Description automatically generated">
                  <a:extLst>
                    <a:ext uri="{FF2B5EF4-FFF2-40B4-BE49-F238E27FC236}">
                      <a16:creationId xmlns:a16="http://schemas.microsoft.com/office/drawing/2014/main" xmlns="" id="{7A31FF89-3836-496A-65C3-6A7F5BDE28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84" name="Picture 34083" descr="A picture containing text, clipart&#10;&#10;Description automatically generated">
                  <a:extLst>
                    <a:ext uri="{FF2B5EF4-FFF2-40B4-BE49-F238E27FC236}">
                      <a16:creationId xmlns:a16="http://schemas.microsoft.com/office/drawing/2014/main" xmlns="" id="{1396B974-E509-DDF8-4012-BFBA6F93EF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85" name="Picture 34084" descr="A picture containing text, clipart&#10;&#10;Description automatically generated">
                  <a:extLst>
                    <a:ext uri="{FF2B5EF4-FFF2-40B4-BE49-F238E27FC236}">
                      <a16:creationId xmlns:a16="http://schemas.microsoft.com/office/drawing/2014/main" xmlns="" id="{51264894-3A00-251E-DA77-DC04F2862C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86" name="Picture 34085" descr="A picture containing text, clipart&#10;&#10;Description automatically generated">
                  <a:extLst>
                    <a:ext uri="{FF2B5EF4-FFF2-40B4-BE49-F238E27FC236}">
                      <a16:creationId xmlns:a16="http://schemas.microsoft.com/office/drawing/2014/main" xmlns="" id="{8AA4E72A-BF62-6B84-43F5-C25E11A5B2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87" name="Picture 34086" descr="A picture containing text, clipart&#10;&#10;Description automatically generated">
                  <a:extLst>
                    <a:ext uri="{FF2B5EF4-FFF2-40B4-BE49-F238E27FC236}">
                      <a16:creationId xmlns:a16="http://schemas.microsoft.com/office/drawing/2014/main" xmlns="" id="{10D67720-2D8A-DCAD-6078-74D74877E3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88" name="Picture 34087" descr="A picture containing text, clipart&#10;&#10;Description automatically generated">
                  <a:extLst>
                    <a:ext uri="{FF2B5EF4-FFF2-40B4-BE49-F238E27FC236}">
                      <a16:creationId xmlns:a16="http://schemas.microsoft.com/office/drawing/2014/main" xmlns="" id="{A487683D-B590-C241-82FE-1F3FCFF419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89" name="Picture 34088" descr="A picture containing text, clipart&#10;&#10;Description automatically generated">
                  <a:extLst>
                    <a:ext uri="{FF2B5EF4-FFF2-40B4-BE49-F238E27FC236}">
                      <a16:creationId xmlns:a16="http://schemas.microsoft.com/office/drawing/2014/main" xmlns="" id="{E3600C52-B421-45C8-5067-F10029DF4B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90" name="Picture 34089" descr="A picture containing text, clipart&#10;&#10;Description automatically generated">
                  <a:extLst>
                    <a:ext uri="{FF2B5EF4-FFF2-40B4-BE49-F238E27FC236}">
                      <a16:creationId xmlns:a16="http://schemas.microsoft.com/office/drawing/2014/main" xmlns="" id="{9F6FE5CA-49F2-A9FE-5F3F-1A34A201BE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091" name="Picture 34090" descr="A picture containing text, clipart&#10;&#10;Description automatically generated">
                  <a:extLst>
                    <a:ext uri="{FF2B5EF4-FFF2-40B4-BE49-F238E27FC236}">
                      <a16:creationId xmlns:a16="http://schemas.microsoft.com/office/drawing/2014/main" xmlns="" id="{155040B7-483B-D3DA-ED37-AF6DB35A01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4073" name="Group 34072">
                <a:extLst>
                  <a:ext uri="{FF2B5EF4-FFF2-40B4-BE49-F238E27FC236}">
                    <a16:creationId xmlns:a16="http://schemas.microsoft.com/office/drawing/2014/main" xmlns="" id="{6F906B57-BEE9-B2D4-EB9D-2BF8BDD1BBFD}"/>
                  </a:ext>
                </a:extLst>
              </p:cNvPr>
              <p:cNvGrpSpPr/>
              <p:nvPr/>
            </p:nvGrpSpPr>
            <p:grpSpPr>
              <a:xfrm flipH="1">
                <a:off x="609600" y="2255892"/>
                <a:ext cx="4876800" cy="503292"/>
                <a:chOff x="16809" y="1371598"/>
                <a:chExt cx="7974668" cy="808093"/>
              </a:xfrm>
            </p:grpSpPr>
            <p:pic>
              <p:nvPicPr>
                <p:cNvPr id="34074" name="Picture 34073" descr="A picture containing text, clipart&#10;&#10;Description automatically generated">
                  <a:extLst>
                    <a:ext uri="{FF2B5EF4-FFF2-40B4-BE49-F238E27FC236}">
                      <a16:creationId xmlns:a16="http://schemas.microsoft.com/office/drawing/2014/main" xmlns="" id="{4312D9A0-9A95-384A-6A5F-286A3446E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075" name="Picture 34074" descr="A picture containing text, clipart&#10;&#10;Description automatically generated">
                  <a:extLst>
                    <a:ext uri="{FF2B5EF4-FFF2-40B4-BE49-F238E27FC236}">
                      <a16:creationId xmlns:a16="http://schemas.microsoft.com/office/drawing/2014/main" xmlns="" id="{0247AC3F-F3A5-0DBC-3831-C024018657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076" name="Picture 34075" descr="A picture containing text, clipart&#10;&#10;Description automatically generated">
                  <a:extLst>
                    <a:ext uri="{FF2B5EF4-FFF2-40B4-BE49-F238E27FC236}">
                      <a16:creationId xmlns:a16="http://schemas.microsoft.com/office/drawing/2014/main" xmlns="" id="{3FFB411B-F669-89DA-6E28-3B9C00985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077" name="Picture 34076" descr="A picture containing text, clipart&#10;&#10;Description automatically generated">
                  <a:extLst>
                    <a:ext uri="{FF2B5EF4-FFF2-40B4-BE49-F238E27FC236}">
                      <a16:creationId xmlns:a16="http://schemas.microsoft.com/office/drawing/2014/main" xmlns="" id="{43C84D43-DB50-AA17-2DFE-A6647F0F8E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078" name="Picture 34077" descr="A picture containing text, clipart&#10;&#10;Description automatically generated">
                  <a:extLst>
                    <a:ext uri="{FF2B5EF4-FFF2-40B4-BE49-F238E27FC236}">
                      <a16:creationId xmlns:a16="http://schemas.microsoft.com/office/drawing/2014/main" xmlns="" id="{7BA5C22D-69A9-CFBD-E46E-8F754710B6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079" name="Picture 34078" descr="A picture containing text, clipart&#10;&#10;Description automatically generated">
                  <a:extLst>
                    <a:ext uri="{FF2B5EF4-FFF2-40B4-BE49-F238E27FC236}">
                      <a16:creationId xmlns:a16="http://schemas.microsoft.com/office/drawing/2014/main" xmlns="" id="{67ED3287-0263-3BB8-CACF-0F8763746F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080" name="Picture 34079" descr="A picture containing text, clipart&#10;&#10;Description automatically generated">
                  <a:extLst>
                    <a:ext uri="{FF2B5EF4-FFF2-40B4-BE49-F238E27FC236}">
                      <a16:creationId xmlns:a16="http://schemas.microsoft.com/office/drawing/2014/main" xmlns="" id="{8C40D532-3AFF-02ED-3FD9-CC8D69422A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081" name="Picture 34080" descr="A picture containing text, clipart&#10;&#10;Description automatically generated">
                  <a:extLst>
                    <a:ext uri="{FF2B5EF4-FFF2-40B4-BE49-F238E27FC236}">
                      <a16:creationId xmlns:a16="http://schemas.microsoft.com/office/drawing/2014/main" xmlns="" id="{4A5C845B-9DA2-07D0-B3BD-4E9CD425B1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082" name="Picture 34081" descr="A picture containing text, clipart&#10;&#10;Description automatically generated">
                  <a:extLst>
                    <a:ext uri="{FF2B5EF4-FFF2-40B4-BE49-F238E27FC236}">
                      <a16:creationId xmlns:a16="http://schemas.microsoft.com/office/drawing/2014/main" xmlns="" id="{9755CEAA-30B0-05E2-289C-2B14583BD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grpSp>
        <p:nvGrpSpPr>
          <p:cNvPr id="34112" name="Group 34111">
            <a:extLst>
              <a:ext uri="{FF2B5EF4-FFF2-40B4-BE49-F238E27FC236}">
                <a16:creationId xmlns:a16="http://schemas.microsoft.com/office/drawing/2014/main" xmlns="" id="{D9F27960-17F5-BBBB-CD28-15B8F21DA910}"/>
              </a:ext>
            </a:extLst>
          </p:cNvPr>
          <p:cNvGrpSpPr/>
          <p:nvPr/>
        </p:nvGrpSpPr>
        <p:grpSpPr>
          <a:xfrm>
            <a:off x="24263" y="2583737"/>
            <a:ext cx="9129857" cy="1013308"/>
            <a:chOff x="0" y="1669676"/>
            <a:chExt cx="8991600" cy="1013308"/>
          </a:xfrm>
        </p:grpSpPr>
        <p:grpSp>
          <p:nvGrpSpPr>
            <p:cNvPr id="34113" name="Group 34112">
              <a:extLst>
                <a:ext uri="{FF2B5EF4-FFF2-40B4-BE49-F238E27FC236}">
                  <a16:creationId xmlns:a16="http://schemas.microsoft.com/office/drawing/2014/main" xmlns="" id="{38F6A4F9-3709-71DC-EF3D-819386A6E760}"/>
                </a:ext>
              </a:extLst>
            </p:cNvPr>
            <p:cNvGrpSpPr/>
            <p:nvPr/>
          </p:nvGrpSpPr>
          <p:grpSpPr>
            <a:xfrm>
              <a:off x="0" y="1676400"/>
              <a:ext cx="4876800" cy="1006584"/>
              <a:chOff x="609600" y="1752600"/>
              <a:chExt cx="4876800" cy="1006584"/>
            </a:xfrm>
          </p:grpSpPr>
          <p:grpSp>
            <p:nvGrpSpPr>
              <p:cNvPr id="34135" name="Group 34134">
                <a:extLst>
                  <a:ext uri="{FF2B5EF4-FFF2-40B4-BE49-F238E27FC236}">
                    <a16:creationId xmlns:a16="http://schemas.microsoft.com/office/drawing/2014/main" xmlns="" id="{B818ABD1-2EB2-99C5-F7BD-C569435B4A1F}"/>
                  </a:ext>
                </a:extLst>
              </p:cNvPr>
              <p:cNvGrpSpPr/>
              <p:nvPr/>
            </p:nvGrpSpPr>
            <p:grpSpPr>
              <a:xfrm>
                <a:off x="609600" y="1752600"/>
                <a:ext cx="4876800" cy="503293"/>
                <a:chOff x="16809" y="1371598"/>
                <a:chExt cx="7974668" cy="808093"/>
              </a:xfrm>
            </p:grpSpPr>
            <p:pic>
              <p:nvPicPr>
                <p:cNvPr id="34146" name="Picture 34145" descr="A picture containing text, clipart&#10;&#10;Description automatically generated">
                  <a:extLst>
                    <a:ext uri="{FF2B5EF4-FFF2-40B4-BE49-F238E27FC236}">
                      <a16:creationId xmlns:a16="http://schemas.microsoft.com/office/drawing/2014/main" xmlns="" id="{95E81A7D-D5D4-D338-962A-49AE5A8898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147" name="Picture 34146" descr="A picture containing text, clipart&#10;&#10;Description automatically generated">
                  <a:extLst>
                    <a:ext uri="{FF2B5EF4-FFF2-40B4-BE49-F238E27FC236}">
                      <a16:creationId xmlns:a16="http://schemas.microsoft.com/office/drawing/2014/main" xmlns="" id="{7AD76054-5C40-0F7D-CA16-9EE0B2A81B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148" name="Picture 34147" descr="A picture containing text, clipart&#10;&#10;Description automatically generated">
                  <a:extLst>
                    <a:ext uri="{FF2B5EF4-FFF2-40B4-BE49-F238E27FC236}">
                      <a16:creationId xmlns:a16="http://schemas.microsoft.com/office/drawing/2014/main" xmlns="" id="{F8B7B482-7657-E0E0-7F63-8AA226D185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149" name="Picture 34148" descr="A picture containing text, clipart&#10;&#10;Description automatically generated">
                  <a:extLst>
                    <a:ext uri="{FF2B5EF4-FFF2-40B4-BE49-F238E27FC236}">
                      <a16:creationId xmlns:a16="http://schemas.microsoft.com/office/drawing/2014/main" xmlns="" id="{3F065D6E-AB13-75A1-BB34-BDAF8019AB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150" name="Picture 34149" descr="A picture containing text, clipart&#10;&#10;Description automatically generated">
                  <a:extLst>
                    <a:ext uri="{FF2B5EF4-FFF2-40B4-BE49-F238E27FC236}">
                      <a16:creationId xmlns:a16="http://schemas.microsoft.com/office/drawing/2014/main" xmlns="" id="{AA23C32C-238B-D5E0-8684-F0137D08BC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151" name="Picture 34150" descr="A picture containing text, clipart&#10;&#10;Description automatically generated">
                  <a:extLst>
                    <a:ext uri="{FF2B5EF4-FFF2-40B4-BE49-F238E27FC236}">
                      <a16:creationId xmlns:a16="http://schemas.microsoft.com/office/drawing/2014/main" xmlns="" id="{B6EB5A91-0BC7-2290-97BC-A10FF8EB8B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152" name="Picture 34151" descr="A picture containing text, clipart&#10;&#10;Description automatically generated">
                  <a:extLst>
                    <a:ext uri="{FF2B5EF4-FFF2-40B4-BE49-F238E27FC236}">
                      <a16:creationId xmlns:a16="http://schemas.microsoft.com/office/drawing/2014/main" xmlns="" id="{E3CCAEB8-AB16-7E64-84D0-4D3B51039D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153" name="Picture 34152" descr="A picture containing text, clipart&#10;&#10;Description automatically generated">
                  <a:extLst>
                    <a:ext uri="{FF2B5EF4-FFF2-40B4-BE49-F238E27FC236}">
                      <a16:creationId xmlns:a16="http://schemas.microsoft.com/office/drawing/2014/main" xmlns="" id="{BACF9E9C-A7B1-6054-1C8D-554E5BF2A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60" y="1371598"/>
                  <a:ext cx="895350" cy="808091"/>
                </a:xfrm>
                <a:prstGeom prst="rect">
                  <a:avLst/>
                </a:prstGeom>
              </p:spPr>
            </p:pic>
            <p:pic>
              <p:nvPicPr>
                <p:cNvPr id="34154" name="Picture 34153" descr="A picture containing text, clipart&#10;&#10;Description automatically generated">
                  <a:extLst>
                    <a:ext uri="{FF2B5EF4-FFF2-40B4-BE49-F238E27FC236}">
                      <a16:creationId xmlns:a16="http://schemas.microsoft.com/office/drawing/2014/main" xmlns="" id="{90BF6E24-3CC0-9E3A-802E-56B7AFC3B5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4136" name="Group 34135">
                <a:extLst>
                  <a:ext uri="{FF2B5EF4-FFF2-40B4-BE49-F238E27FC236}">
                    <a16:creationId xmlns:a16="http://schemas.microsoft.com/office/drawing/2014/main" xmlns="" id="{60BFF6E7-40C5-224D-508D-5843B835494B}"/>
                  </a:ext>
                </a:extLst>
              </p:cNvPr>
              <p:cNvGrpSpPr/>
              <p:nvPr/>
            </p:nvGrpSpPr>
            <p:grpSpPr>
              <a:xfrm flipH="1">
                <a:off x="609600" y="2255892"/>
                <a:ext cx="4876800" cy="503292"/>
                <a:chOff x="16809" y="1371598"/>
                <a:chExt cx="7974668" cy="808093"/>
              </a:xfrm>
            </p:grpSpPr>
            <p:pic>
              <p:nvPicPr>
                <p:cNvPr id="34137" name="Picture 34136" descr="A picture containing text, clipart&#10;&#10;Description automatically generated">
                  <a:extLst>
                    <a:ext uri="{FF2B5EF4-FFF2-40B4-BE49-F238E27FC236}">
                      <a16:creationId xmlns:a16="http://schemas.microsoft.com/office/drawing/2014/main" xmlns="" id="{B253F502-849E-A42F-8669-1CB7116D88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138" name="Picture 34137" descr="A picture containing text, clipart&#10;&#10;Description automatically generated">
                  <a:extLst>
                    <a:ext uri="{FF2B5EF4-FFF2-40B4-BE49-F238E27FC236}">
                      <a16:creationId xmlns:a16="http://schemas.microsoft.com/office/drawing/2014/main" xmlns="" id="{8038C6B8-E185-C228-8F40-846B14EFD5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139" name="Picture 34138" descr="A picture containing text, clipart&#10;&#10;Description automatically generated">
                  <a:extLst>
                    <a:ext uri="{FF2B5EF4-FFF2-40B4-BE49-F238E27FC236}">
                      <a16:creationId xmlns:a16="http://schemas.microsoft.com/office/drawing/2014/main" xmlns="" id="{CCBD5056-49E5-334D-5057-F26665C64D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140" name="Picture 34139" descr="A picture containing text, clipart&#10;&#10;Description automatically generated">
                  <a:extLst>
                    <a:ext uri="{FF2B5EF4-FFF2-40B4-BE49-F238E27FC236}">
                      <a16:creationId xmlns:a16="http://schemas.microsoft.com/office/drawing/2014/main" xmlns="" id="{2DEFD3A1-E716-13B8-ED4C-3E7A2452C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141" name="Picture 34140" descr="A picture containing text, clipart&#10;&#10;Description automatically generated">
                  <a:extLst>
                    <a:ext uri="{FF2B5EF4-FFF2-40B4-BE49-F238E27FC236}">
                      <a16:creationId xmlns:a16="http://schemas.microsoft.com/office/drawing/2014/main" xmlns="" id="{0180ACDC-570B-7649-C4C2-8A08DE961F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142" name="Picture 34141" descr="A picture containing text, clipart&#10;&#10;Description automatically generated">
                  <a:extLst>
                    <a:ext uri="{FF2B5EF4-FFF2-40B4-BE49-F238E27FC236}">
                      <a16:creationId xmlns:a16="http://schemas.microsoft.com/office/drawing/2014/main" xmlns="" id="{A9072737-5495-2C5D-8682-7529E5010C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143" name="Picture 34142" descr="A picture containing text, clipart&#10;&#10;Description automatically generated">
                  <a:extLst>
                    <a:ext uri="{FF2B5EF4-FFF2-40B4-BE49-F238E27FC236}">
                      <a16:creationId xmlns:a16="http://schemas.microsoft.com/office/drawing/2014/main" xmlns="" id="{0C146B65-D239-9AF2-62D3-81676700DE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144" name="Picture 34143" descr="A picture containing text, clipart&#10;&#10;Description automatically generated">
                  <a:extLst>
                    <a:ext uri="{FF2B5EF4-FFF2-40B4-BE49-F238E27FC236}">
                      <a16:creationId xmlns:a16="http://schemas.microsoft.com/office/drawing/2014/main" xmlns="" id="{18FCC338-3219-25AF-2A23-63B50D956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145" name="Picture 34144" descr="A picture containing text, clipart&#10;&#10;Description automatically generated">
                  <a:extLst>
                    <a:ext uri="{FF2B5EF4-FFF2-40B4-BE49-F238E27FC236}">
                      <a16:creationId xmlns:a16="http://schemas.microsoft.com/office/drawing/2014/main" xmlns="" id="{906D6DF5-CC84-ADC2-CA6A-ECF93E9073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34114" name="Group 34113">
              <a:extLst>
                <a:ext uri="{FF2B5EF4-FFF2-40B4-BE49-F238E27FC236}">
                  <a16:creationId xmlns:a16="http://schemas.microsoft.com/office/drawing/2014/main" xmlns="" id="{1A2FC1AA-756B-844C-5007-40A6810C133C}"/>
                </a:ext>
              </a:extLst>
            </p:cNvPr>
            <p:cNvGrpSpPr/>
            <p:nvPr/>
          </p:nvGrpSpPr>
          <p:grpSpPr>
            <a:xfrm flipH="1">
              <a:off x="4876800" y="1669676"/>
              <a:ext cx="4114800" cy="1006584"/>
              <a:chOff x="609600" y="1752600"/>
              <a:chExt cx="4876800" cy="1006584"/>
            </a:xfrm>
          </p:grpSpPr>
          <p:grpSp>
            <p:nvGrpSpPr>
              <p:cNvPr id="34115" name="Group 34114">
                <a:extLst>
                  <a:ext uri="{FF2B5EF4-FFF2-40B4-BE49-F238E27FC236}">
                    <a16:creationId xmlns:a16="http://schemas.microsoft.com/office/drawing/2014/main" xmlns="" id="{E2931297-03E7-DFE8-42B5-652DBDC4B1B6}"/>
                  </a:ext>
                </a:extLst>
              </p:cNvPr>
              <p:cNvGrpSpPr/>
              <p:nvPr/>
            </p:nvGrpSpPr>
            <p:grpSpPr>
              <a:xfrm>
                <a:off x="609600" y="1752600"/>
                <a:ext cx="4876800" cy="503293"/>
                <a:chOff x="16809" y="1371598"/>
                <a:chExt cx="7974668" cy="808093"/>
              </a:xfrm>
            </p:grpSpPr>
            <p:pic>
              <p:nvPicPr>
                <p:cNvPr id="34126" name="Picture 34125" descr="A picture containing text, clipart&#10;&#10;Description automatically generated">
                  <a:extLst>
                    <a:ext uri="{FF2B5EF4-FFF2-40B4-BE49-F238E27FC236}">
                      <a16:creationId xmlns:a16="http://schemas.microsoft.com/office/drawing/2014/main" xmlns="" id="{2C0A350E-E17F-301D-4F30-7933C166EE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127" name="Picture 34126" descr="A picture containing text, clipart&#10;&#10;Description automatically generated">
                  <a:extLst>
                    <a:ext uri="{FF2B5EF4-FFF2-40B4-BE49-F238E27FC236}">
                      <a16:creationId xmlns:a16="http://schemas.microsoft.com/office/drawing/2014/main" xmlns="" id="{EBEBD991-2BCB-C0BD-3C90-4932AEBAC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128" name="Picture 34127" descr="A picture containing text, clipart&#10;&#10;Description automatically generated">
                  <a:extLst>
                    <a:ext uri="{FF2B5EF4-FFF2-40B4-BE49-F238E27FC236}">
                      <a16:creationId xmlns:a16="http://schemas.microsoft.com/office/drawing/2014/main" xmlns="" id="{D8B500E8-6DF3-3B1B-2080-F34B56C8C9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129" name="Picture 34128" descr="A picture containing text, clipart&#10;&#10;Description automatically generated">
                  <a:extLst>
                    <a:ext uri="{FF2B5EF4-FFF2-40B4-BE49-F238E27FC236}">
                      <a16:creationId xmlns:a16="http://schemas.microsoft.com/office/drawing/2014/main" xmlns="" id="{46902386-40A3-A6F6-5AA5-EEB6C2900E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130" name="Picture 34129" descr="A picture containing text, clipart&#10;&#10;Description automatically generated">
                  <a:extLst>
                    <a:ext uri="{FF2B5EF4-FFF2-40B4-BE49-F238E27FC236}">
                      <a16:creationId xmlns:a16="http://schemas.microsoft.com/office/drawing/2014/main" xmlns="" id="{599F02A1-3B91-BA96-874D-80DBC8731B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131" name="Picture 34130" descr="A picture containing text, clipart&#10;&#10;Description automatically generated">
                  <a:extLst>
                    <a:ext uri="{FF2B5EF4-FFF2-40B4-BE49-F238E27FC236}">
                      <a16:creationId xmlns:a16="http://schemas.microsoft.com/office/drawing/2014/main" xmlns="" id="{4B32F78A-E6CD-5BE6-95CB-C4CC568BC5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132" name="Picture 34131" descr="A picture containing text, clipart&#10;&#10;Description automatically generated">
                  <a:extLst>
                    <a:ext uri="{FF2B5EF4-FFF2-40B4-BE49-F238E27FC236}">
                      <a16:creationId xmlns:a16="http://schemas.microsoft.com/office/drawing/2014/main" xmlns="" id="{D4EFF275-25C4-F969-656B-004B1A802F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133" name="Picture 34132" descr="A picture containing text, clipart&#10;&#10;Description automatically generated">
                  <a:extLst>
                    <a:ext uri="{FF2B5EF4-FFF2-40B4-BE49-F238E27FC236}">
                      <a16:creationId xmlns:a16="http://schemas.microsoft.com/office/drawing/2014/main" xmlns="" id="{AC411976-12CC-A6D9-164F-380373E899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134" name="Picture 34133" descr="A picture containing text, clipart&#10;&#10;Description automatically generated">
                  <a:extLst>
                    <a:ext uri="{FF2B5EF4-FFF2-40B4-BE49-F238E27FC236}">
                      <a16:creationId xmlns:a16="http://schemas.microsoft.com/office/drawing/2014/main" xmlns="" id="{2EDB9C95-6782-7A66-719B-923740C2DA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34116" name="Group 34115">
                <a:extLst>
                  <a:ext uri="{FF2B5EF4-FFF2-40B4-BE49-F238E27FC236}">
                    <a16:creationId xmlns:a16="http://schemas.microsoft.com/office/drawing/2014/main" xmlns="" id="{73AB040A-0DD9-86F1-903E-E587CA89062C}"/>
                  </a:ext>
                </a:extLst>
              </p:cNvPr>
              <p:cNvGrpSpPr/>
              <p:nvPr/>
            </p:nvGrpSpPr>
            <p:grpSpPr>
              <a:xfrm flipH="1">
                <a:off x="609600" y="2255892"/>
                <a:ext cx="4876800" cy="503292"/>
                <a:chOff x="16809" y="1371598"/>
                <a:chExt cx="7974668" cy="808093"/>
              </a:xfrm>
            </p:grpSpPr>
            <p:pic>
              <p:nvPicPr>
                <p:cNvPr id="34117" name="Picture 34116" descr="A picture containing text, clipart&#10;&#10;Description automatically generated">
                  <a:extLst>
                    <a:ext uri="{FF2B5EF4-FFF2-40B4-BE49-F238E27FC236}">
                      <a16:creationId xmlns:a16="http://schemas.microsoft.com/office/drawing/2014/main" xmlns="" id="{7B140195-AAEB-3F51-A3B4-473204A34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4118" name="Picture 34117" descr="A picture containing text, clipart&#10;&#10;Description automatically generated">
                  <a:extLst>
                    <a:ext uri="{FF2B5EF4-FFF2-40B4-BE49-F238E27FC236}">
                      <a16:creationId xmlns:a16="http://schemas.microsoft.com/office/drawing/2014/main" xmlns="" id="{BA6BA624-0FAF-9057-4258-F6CDF9004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4119" name="Picture 34118" descr="A picture containing text, clipart&#10;&#10;Description automatically generated">
                  <a:extLst>
                    <a:ext uri="{FF2B5EF4-FFF2-40B4-BE49-F238E27FC236}">
                      <a16:creationId xmlns:a16="http://schemas.microsoft.com/office/drawing/2014/main" xmlns="" id="{74E79880-4A4C-95DB-4277-6294F2DC63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4120" name="Picture 34119" descr="A picture containing text, clipart&#10;&#10;Description automatically generated">
                  <a:extLst>
                    <a:ext uri="{FF2B5EF4-FFF2-40B4-BE49-F238E27FC236}">
                      <a16:creationId xmlns:a16="http://schemas.microsoft.com/office/drawing/2014/main" xmlns="" id="{0AC649F5-D8C5-2AD5-ED66-056C6B9FA0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121" name="Picture 34120" descr="A picture containing text, clipart&#10;&#10;Description automatically generated">
                  <a:extLst>
                    <a:ext uri="{FF2B5EF4-FFF2-40B4-BE49-F238E27FC236}">
                      <a16:creationId xmlns:a16="http://schemas.microsoft.com/office/drawing/2014/main" xmlns="" id="{1287E720-446D-70DB-45E8-B65A6137B9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4122" name="Picture 34121" descr="A picture containing text, clipart&#10;&#10;Description automatically generated">
                  <a:extLst>
                    <a:ext uri="{FF2B5EF4-FFF2-40B4-BE49-F238E27FC236}">
                      <a16:creationId xmlns:a16="http://schemas.microsoft.com/office/drawing/2014/main" xmlns="" id="{C3072BEF-5CF8-C328-4622-D0CED975A1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4123" name="Picture 34122" descr="A picture containing text, clipart&#10;&#10;Description automatically generated">
                  <a:extLst>
                    <a:ext uri="{FF2B5EF4-FFF2-40B4-BE49-F238E27FC236}">
                      <a16:creationId xmlns:a16="http://schemas.microsoft.com/office/drawing/2014/main" xmlns="" id="{CF04A8FF-8584-362D-4FC4-7EFC0161D8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4124" name="Picture 34123" descr="A picture containing text, clipart&#10;&#10;Description automatically generated">
                  <a:extLst>
                    <a:ext uri="{FF2B5EF4-FFF2-40B4-BE49-F238E27FC236}">
                      <a16:creationId xmlns:a16="http://schemas.microsoft.com/office/drawing/2014/main" xmlns="" id="{B47A4F87-B1DB-10BA-7093-2C5279D53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4125" name="Picture 34124" descr="A picture containing text, clipart&#10;&#10;Description automatically generated">
                  <a:extLst>
                    <a:ext uri="{FF2B5EF4-FFF2-40B4-BE49-F238E27FC236}">
                      <a16:creationId xmlns:a16="http://schemas.microsoft.com/office/drawing/2014/main" xmlns="" id="{AB0FC8D5-F0C1-4A3C-9BE6-BED9EF247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pic>
        <p:nvPicPr>
          <p:cNvPr id="9" name="Picture 6" descr="http://ecx.images-amazon.com/images/I/31UrDR9Hd-L._SL250_.jpg">
            <a:extLst>
              <a:ext uri="{FF2B5EF4-FFF2-40B4-BE49-F238E27FC236}">
                <a16:creationId xmlns:a16="http://schemas.microsoft.com/office/drawing/2014/main" xmlns="" id="{BA1359F1-C1E1-0C5C-E026-136BAB21D2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30315" y="120560"/>
            <a:ext cx="1245613" cy="127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ecx.images-amazon.com/images/I/31UrDR9Hd-L._SL250_.jpg">
            <a:extLst>
              <a:ext uri="{FF2B5EF4-FFF2-40B4-BE49-F238E27FC236}">
                <a16:creationId xmlns:a16="http://schemas.microsoft.com/office/drawing/2014/main" xmlns="" id="{5BF479E7-C85B-5D9A-D2D3-A48BCBDC005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844" y="45980"/>
            <a:ext cx="1335295" cy="144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21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xmlns="" id="{0105BA1B-465F-9261-9098-054829034713}"/>
              </a:ext>
            </a:extLst>
          </p:cNvPr>
          <p:cNvSpPr>
            <a:spLocks noGrp="1"/>
          </p:cNvSpPr>
          <p:nvPr>
            <p:ph idx="1"/>
          </p:nvPr>
        </p:nvSpPr>
        <p:spPr>
          <a:xfrm>
            <a:off x="0" y="0"/>
            <a:ext cx="9144000" cy="3276600"/>
          </a:xfrm>
        </p:spPr>
        <p:txBody>
          <a:bodyPr/>
          <a:lstStyle/>
          <a:p>
            <a:pPr marL="0" indent="0" algn="ctr" eaLnBrk="1" hangingPunct="1">
              <a:buFont typeface="Arial" charset="0"/>
              <a:buNone/>
              <a:defRPr/>
            </a:pPr>
            <a:r>
              <a:rPr lang="en-US" sz="2800" b="1" dirty="0">
                <a:effectLst>
                  <a:outerShdw blurRad="38100" dist="38100" dir="2700000" algn="tl">
                    <a:srgbClr val="000000">
                      <a:alpha val="43137"/>
                    </a:srgbClr>
                  </a:outerShdw>
                </a:effectLst>
              </a:rPr>
              <a:t>5 dressed sheep (slaughtered sheep)</a:t>
            </a:r>
          </a:p>
          <a:p>
            <a:pPr marL="0" indent="0" algn="ctr" eaLnBrk="1" hangingPunct="1">
              <a:buNone/>
              <a:defRPr/>
            </a:pPr>
            <a:r>
              <a:rPr lang="en-US" sz="2800" b="1" dirty="0">
                <a:effectLst>
                  <a:outerShdw blurRad="38100" dist="38100" dir="2700000" algn="tl">
                    <a:srgbClr val="000000">
                      <a:alpha val="43137"/>
                    </a:srgbClr>
                  </a:outerShdw>
                </a:effectLst>
              </a:rPr>
              <a:t>5 </a:t>
            </a:r>
            <a:r>
              <a:rPr lang="en-US" sz="2800" b="1" dirty="0" err="1">
                <a:effectLst>
                  <a:outerShdw blurRad="38100" dist="38100" dir="2700000" algn="tl">
                    <a:srgbClr val="000000">
                      <a:alpha val="43137"/>
                    </a:srgbClr>
                  </a:outerShdw>
                </a:effectLst>
              </a:rPr>
              <a:t>seahs</a:t>
            </a:r>
            <a:r>
              <a:rPr lang="en-US" sz="2800" b="1" dirty="0">
                <a:effectLst>
                  <a:outerShdw blurRad="38100" dist="38100" dir="2700000" algn="tl">
                    <a:srgbClr val="000000">
                      <a:alpha val="43137"/>
                    </a:srgbClr>
                  </a:outerShdw>
                </a:effectLst>
              </a:rPr>
              <a:t> of roasted grain</a:t>
            </a:r>
          </a:p>
        </p:txBody>
      </p:sp>
      <p:pic>
        <p:nvPicPr>
          <p:cNvPr id="7" name="Picture 6" descr="A picture containing diagram&#10;&#10;Description automatically generated">
            <a:extLst>
              <a:ext uri="{FF2B5EF4-FFF2-40B4-BE49-F238E27FC236}">
                <a16:creationId xmlns:a16="http://schemas.microsoft.com/office/drawing/2014/main" xmlns="" id="{D410E1AD-C2BB-0341-A2D7-A16E7C47B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5422033"/>
            <a:ext cx="1346200" cy="1453896"/>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xmlns="" id="{28BCFD4E-0A87-0F19-5111-98799279AF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5422033"/>
            <a:ext cx="1346200" cy="1453896"/>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xmlns="" id="{CBB50BA3-6355-C70A-D446-70D41F4EAF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5408586"/>
            <a:ext cx="1346200" cy="1453896"/>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xmlns="" id="{835EC533-9CFE-9AC8-3D5E-231CE479FF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5171" y="4419600"/>
            <a:ext cx="1346200" cy="1453896"/>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xmlns="" id="{BB9205B5-2363-55E4-2D02-E2B418000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3100" y="4495800"/>
            <a:ext cx="1346200" cy="1453896"/>
          </a:xfrm>
          <a:prstGeom prst="rect">
            <a:avLst/>
          </a:prstGeom>
        </p:spPr>
      </p:pic>
      <p:pic>
        <p:nvPicPr>
          <p:cNvPr id="15" name="Picture 14" descr="A picture containing group, prawn&#10;&#10;Description automatically generated">
            <a:extLst>
              <a:ext uri="{FF2B5EF4-FFF2-40B4-BE49-F238E27FC236}">
                <a16:creationId xmlns:a16="http://schemas.microsoft.com/office/drawing/2014/main" xmlns="" id="{0860634E-4F6D-A648-ECB1-6025887D9D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288593"/>
            <a:ext cx="9143999" cy="3645607"/>
          </a:xfrm>
          <a:prstGeom prst="rect">
            <a:avLst/>
          </a:prstGeom>
        </p:spPr>
      </p:pic>
      <p:pic>
        <p:nvPicPr>
          <p:cNvPr id="21" name="Picture 20">
            <a:extLst>
              <a:ext uri="{FF2B5EF4-FFF2-40B4-BE49-F238E27FC236}">
                <a16:creationId xmlns:a16="http://schemas.microsoft.com/office/drawing/2014/main" xmlns="" id="{1C0C1CA5-921C-4109-E8B1-0B2DA86A3E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371600" cy="1676400"/>
          </a:xfrm>
          <a:prstGeom prst="rect">
            <a:avLst/>
          </a:prstGeom>
        </p:spPr>
      </p:pic>
      <p:pic>
        <p:nvPicPr>
          <p:cNvPr id="22" name="Picture 21">
            <a:extLst>
              <a:ext uri="{FF2B5EF4-FFF2-40B4-BE49-F238E27FC236}">
                <a16:creationId xmlns:a16="http://schemas.microsoft.com/office/drawing/2014/main" xmlns="" id="{367113A4-B356-A5B7-2204-4319B49693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2400" y="-13415"/>
            <a:ext cx="1371600" cy="1676400"/>
          </a:xfrm>
          <a:prstGeom prst="rect">
            <a:avLst/>
          </a:prstGeom>
        </p:spPr>
      </p:pic>
      <p:pic>
        <p:nvPicPr>
          <p:cNvPr id="23" name="Picture 22">
            <a:extLst>
              <a:ext uri="{FF2B5EF4-FFF2-40B4-BE49-F238E27FC236}">
                <a16:creationId xmlns:a16="http://schemas.microsoft.com/office/drawing/2014/main" xmlns="" id="{955B5CB5-599B-9741-BAD6-573E2B8CCE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9200" y="1569693"/>
            <a:ext cx="1371600" cy="1676400"/>
          </a:xfrm>
          <a:prstGeom prst="rect">
            <a:avLst/>
          </a:prstGeom>
        </p:spPr>
      </p:pic>
      <p:pic>
        <p:nvPicPr>
          <p:cNvPr id="24" name="Picture 23">
            <a:extLst>
              <a:ext uri="{FF2B5EF4-FFF2-40B4-BE49-F238E27FC236}">
                <a16:creationId xmlns:a16="http://schemas.microsoft.com/office/drawing/2014/main" xmlns="" id="{E7C46C47-850D-F1FA-7214-39B90F98D4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3200" y="1532962"/>
            <a:ext cx="1371600" cy="1676400"/>
          </a:xfrm>
          <a:prstGeom prst="rect">
            <a:avLst/>
          </a:prstGeom>
        </p:spPr>
      </p:pic>
      <p:pic>
        <p:nvPicPr>
          <p:cNvPr id="25" name="Picture 24">
            <a:extLst>
              <a:ext uri="{FF2B5EF4-FFF2-40B4-BE49-F238E27FC236}">
                <a16:creationId xmlns:a16="http://schemas.microsoft.com/office/drawing/2014/main" xmlns="" id="{B6BF06C3-DE19-DD99-CB00-E4CCA87F19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86200" y="1536182"/>
            <a:ext cx="1371600" cy="167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261106" y="1447800"/>
            <a:ext cx="8686800" cy="4419600"/>
          </a:xfrm>
        </p:spPr>
        <p:txBody>
          <a:bodyPr>
            <a:normAutofit/>
          </a:bodyPr>
          <a:lstStyle/>
          <a:p>
            <a:pPr algn="ctr">
              <a:buFont typeface="Arial" panose="020B0604020202020204" pitchFamily="34" charset="0"/>
              <a:buNone/>
            </a:pPr>
            <a:r>
              <a:rPr lang="en-US" altLang="en-US" sz="3200" b="1" dirty="0">
                <a:latin typeface="Calibri" panose="020F0502020204030204" pitchFamily="34" charset="0"/>
                <a:cs typeface="Calibri" panose="020F0502020204030204" pitchFamily="34" charset="0"/>
              </a:rPr>
              <a:t>  </a:t>
            </a:r>
            <a:endParaRPr lang="en-US" altLang="en-US" sz="3200" dirty="0">
              <a:solidFill>
                <a:schemeClr val="tx2"/>
              </a:solidFill>
              <a:latin typeface="Calibri" panose="020F0502020204030204" pitchFamily="34" charset="0"/>
              <a:cs typeface="Calibri" panose="020F0502020204030204" pitchFamily="34" charset="0"/>
            </a:endParaRPr>
          </a:p>
          <a:p>
            <a:pPr algn="ctr">
              <a:lnSpc>
                <a:spcPct val="90000"/>
              </a:lnSpc>
              <a:buFontTx/>
              <a:buNone/>
            </a:pPr>
            <a:endParaRPr lang="en-US" altLang="en-US" sz="4800" dirty="0">
              <a:latin typeface="Calibri" panose="020F0502020204030204" pitchFamily="34" charset="0"/>
              <a:cs typeface="Calibri" panose="020F0502020204030204" pitchFamily="34" charset="0"/>
            </a:endParaRPr>
          </a:p>
          <a:p>
            <a:pPr algn="ctr">
              <a:lnSpc>
                <a:spcPct val="90000"/>
              </a:lnSpc>
              <a:buFontTx/>
              <a:buNone/>
            </a:pPr>
            <a:r>
              <a:rPr lang="en-US" altLang="en-US" sz="4800" dirty="0">
                <a:latin typeface="Calibri" panose="020F0502020204030204" pitchFamily="34" charset="0"/>
                <a:cs typeface="Calibri" panose="020F0502020204030204" pitchFamily="34" charset="0"/>
              </a:rPr>
              <a:t>God blesses peacemakers!</a:t>
            </a:r>
          </a:p>
        </p:txBody>
      </p:sp>
      <p:sp>
        <p:nvSpPr>
          <p:cNvPr id="2" name="Rectangle 1">
            <a:extLst>
              <a:ext uri="{FF2B5EF4-FFF2-40B4-BE49-F238E27FC236}">
                <a16:creationId xmlns:a16="http://schemas.microsoft.com/office/drawing/2014/main" xmlns="" id="{BD5D4E37-AB83-B14C-245B-C5BF3C7298A3}"/>
              </a:ext>
            </a:extLst>
          </p:cNvPr>
          <p:cNvSpPr/>
          <p:nvPr/>
        </p:nvSpPr>
        <p:spPr>
          <a:xfrm>
            <a:off x="228600" y="24080"/>
            <a:ext cx="8686800"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mn-ea"/>
                <a:cs typeface="Arial" panose="020B0604020202020204" pitchFamily="34" charset="0"/>
              </a:rPr>
              <a:t>The Truth</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DigSite #15</a:t>
            </a:r>
          </a:p>
        </p:txBody>
      </p:sp>
      <p:pic>
        <p:nvPicPr>
          <p:cNvPr id="3" name="14 Romans 12_21 1">
            <a:hlinkClick r:id="" action="ppaction://media"/>
            <a:extLst>
              <a:ext uri="{FF2B5EF4-FFF2-40B4-BE49-F238E27FC236}">
                <a16:creationId xmlns:a16="http://schemas.microsoft.com/office/drawing/2014/main" xmlns="" id="{3DCA6016-9490-038E-0FBA-BDDB8D748E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26713" y="4270375"/>
            <a:ext cx="203200" cy="203200"/>
          </a:xfrm>
          <a:prstGeom prst="rect">
            <a:avLst/>
          </a:prstGeom>
        </p:spPr>
      </p:pic>
    </p:spTree>
    <p:extLst>
      <p:ext uri="{BB962C8B-B14F-4D97-AF65-F5344CB8AC3E}">
        <p14:creationId xmlns:p14="http://schemas.microsoft.com/office/powerpoint/2010/main" val="204325730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grpSp>
        <p:nvGrpSpPr>
          <p:cNvPr id="33865" name="Group 33864">
            <a:extLst>
              <a:ext uri="{FF2B5EF4-FFF2-40B4-BE49-F238E27FC236}">
                <a16:creationId xmlns:a16="http://schemas.microsoft.com/office/drawing/2014/main" xmlns="" id="{04D6521B-3545-CB66-4FA1-856A9DF040CF}"/>
              </a:ext>
            </a:extLst>
          </p:cNvPr>
          <p:cNvGrpSpPr/>
          <p:nvPr/>
        </p:nvGrpSpPr>
        <p:grpSpPr>
          <a:xfrm rot="5400000">
            <a:off x="6459838" y="2236212"/>
            <a:ext cx="837859" cy="4613536"/>
            <a:chOff x="-25262" y="53662"/>
            <a:chExt cx="837859" cy="4334859"/>
          </a:xfrm>
        </p:grpSpPr>
        <p:pic>
          <p:nvPicPr>
            <p:cNvPr id="33866" name="Picture 33865" descr="A pile of peanuts&#10;&#10;Description automatically generated with medium confidence">
              <a:extLst>
                <a:ext uri="{FF2B5EF4-FFF2-40B4-BE49-F238E27FC236}">
                  <a16:creationId xmlns:a16="http://schemas.microsoft.com/office/drawing/2014/main" xmlns="" id="{28DDDB84-45AF-56F7-EAD1-505FF6DB3E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33867" name="Picture 33866" descr="A pile of peanuts&#10;&#10;Description automatically generated with medium confidence">
              <a:extLst>
                <a:ext uri="{FF2B5EF4-FFF2-40B4-BE49-F238E27FC236}">
                  <a16:creationId xmlns:a16="http://schemas.microsoft.com/office/drawing/2014/main" xmlns="" id="{75D2B0FD-4531-FEB0-24DF-60FCD26F0B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33868" name="Picture 33867" descr="A pile of peanuts&#10;&#10;Description automatically generated with medium confidence">
              <a:extLst>
                <a:ext uri="{FF2B5EF4-FFF2-40B4-BE49-F238E27FC236}">
                  <a16:creationId xmlns:a16="http://schemas.microsoft.com/office/drawing/2014/main" xmlns="" id="{4EB1D87F-3F1E-8DDD-E294-4366A438D7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33869" name="Picture 33868" descr="A pile of peanuts&#10;&#10;Description automatically generated with medium confidence">
              <a:extLst>
                <a:ext uri="{FF2B5EF4-FFF2-40B4-BE49-F238E27FC236}">
                  <a16:creationId xmlns:a16="http://schemas.microsoft.com/office/drawing/2014/main" xmlns="" id="{79960E06-26AA-062B-38C3-1E6D36BE6B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33870" name="Picture 33869" descr="A pile of peanuts&#10;&#10;Description automatically generated with medium confidence">
              <a:extLst>
                <a:ext uri="{FF2B5EF4-FFF2-40B4-BE49-F238E27FC236}">
                  <a16:creationId xmlns:a16="http://schemas.microsoft.com/office/drawing/2014/main" xmlns="" id="{238CDADE-E4E6-00D7-6D87-1CBB5AF57E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33871" name="Picture 33870" descr="A pile of peanuts&#10;&#10;Description automatically generated with medium confidence">
              <a:extLst>
                <a:ext uri="{FF2B5EF4-FFF2-40B4-BE49-F238E27FC236}">
                  <a16:creationId xmlns:a16="http://schemas.microsoft.com/office/drawing/2014/main" xmlns="" id="{5B755B05-C999-6830-06EC-C37F0997C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33872" name="Picture 33871" descr="A pile of peanuts&#10;&#10;Description automatically generated with medium confidence">
              <a:extLst>
                <a:ext uri="{FF2B5EF4-FFF2-40B4-BE49-F238E27FC236}">
                  <a16:creationId xmlns:a16="http://schemas.microsoft.com/office/drawing/2014/main" xmlns="" id="{377BD038-D23F-6AF8-E1F8-B4094D6348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33873" name="Picture 33872" descr="A pile of peanuts&#10;&#10;Description automatically generated with medium confidence">
              <a:extLst>
                <a:ext uri="{FF2B5EF4-FFF2-40B4-BE49-F238E27FC236}">
                  <a16:creationId xmlns:a16="http://schemas.microsoft.com/office/drawing/2014/main" xmlns="" id="{B84B6C48-0242-9B4C-1181-E67FEF34BC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33874" name="Picture 33873" descr="A pile of peanuts&#10;&#10;Description automatically generated with medium confidence">
              <a:extLst>
                <a:ext uri="{FF2B5EF4-FFF2-40B4-BE49-F238E27FC236}">
                  <a16:creationId xmlns:a16="http://schemas.microsoft.com/office/drawing/2014/main" xmlns="" id="{DF2E06F5-21E4-01D0-F8D7-C4F0B0E67B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33875" name="Picture 33874" descr="A pile of peanuts&#10;&#10;Description automatically generated with medium confidence">
              <a:extLst>
                <a:ext uri="{FF2B5EF4-FFF2-40B4-BE49-F238E27FC236}">
                  <a16:creationId xmlns:a16="http://schemas.microsoft.com/office/drawing/2014/main" xmlns="" id="{F16254AA-396E-E8FF-AE22-0A324AD7A7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33876" name="Picture 33875" descr="A pile of peanuts&#10;&#10;Description automatically generated with medium confidence">
              <a:extLst>
                <a:ext uri="{FF2B5EF4-FFF2-40B4-BE49-F238E27FC236}">
                  <a16:creationId xmlns:a16="http://schemas.microsoft.com/office/drawing/2014/main" xmlns="" id="{C39B880E-4627-7F89-25D7-AF0F35434B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33877" name="Picture 33876" descr="A pile of peanuts&#10;&#10;Description automatically generated with medium confidence">
              <a:extLst>
                <a:ext uri="{FF2B5EF4-FFF2-40B4-BE49-F238E27FC236}">
                  <a16:creationId xmlns:a16="http://schemas.microsoft.com/office/drawing/2014/main" xmlns="" id="{7EEE2611-27A1-264A-7DBD-4F026E96C8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16444" name="Group 16443">
            <a:extLst>
              <a:ext uri="{FF2B5EF4-FFF2-40B4-BE49-F238E27FC236}">
                <a16:creationId xmlns:a16="http://schemas.microsoft.com/office/drawing/2014/main" xmlns="" id="{606F98DE-9165-DB71-169A-461F3852C170}"/>
              </a:ext>
            </a:extLst>
          </p:cNvPr>
          <p:cNvGrpSpPr/>
          <p:nvPr/>
        </p:nvGrpSpPr>
        <p:grpSpPr>
          <a:xfrm rot="5400000">
            <a:off x="1859457" y="2143104"/>
            <a:ext cx="837859" cy="4587221"/>
            <a:chOff x="-25262" y="53662"/>
            <a:chExt cx="837859" cy="4334859"/>
          </a:xfrm>
        </p:grpSpPr>
        <p:pic>
          <p:nvPicPr>
            <p:cNvPr id="16445" name="Picture 16444" descr="A pile of peanuts&#10;&#10;Description automatically generated with medium confidence">
              <a:extLst>
                <a:ext uri="{FF2B5EF4-FFF2-40B4-BE49-F238E27FC236}">
                  <a16:creationId xmlns:a16="http://schemas.microsoft.com/office/drawing/2014/main" xmlns="" id="{FCD1E18F-4C12-1EFB-037C-A2693AE175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16446" name="Picture 16445" descr="A pile of peanuts&#10;&#10;Description automatically generated with medium confidence">
              <a:extLst>
                <a:ext uri="{FF2B5EF4-FFF2-40B4-BE49-F238E27FC236}">
                  <a16:creationId xmlns:a16="http://schemas.microsoft.com/office/drawing/2014/main" xmlns="" id="{650B72A6-EF5C-CF98-9F5A-82BF2BE820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16447" name="Picture 16446" descr="A pile of peanuts&#10;&#10;Description automatically generated with medium confidence">
              <a:extLst>
                <a:ext uri="{FF2B5EF4-FFF2-40B4-BE49-F238E27FC236}">
                  <a16:creationId xmlns:a16="http://schemas.microsoft.com/office/drawing/2014/main" xmlns="" id="{C9B1036F-F1AE-0B0C-B36F-F94E06ACA7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33856" name="Picture 33855" descr="A pile of peanuts&#10;&#10;Description automatically generated with medium confidence">
              <a:extLst>
                <a:ext uri="{FF2B5EF4-FFF2-40B4-BE49-F238E27FC236}">
                  <a16:creationId xmlns:a16="http://schemas.microsoft.com/office/drawing/2014/main" xmlns="" id="{F6CBF54B-57BF-48CA-3040-9A213D6FF1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33857" name="Picture 33856" descr="A pile of peanuts&#10;&#10;Description automatically generated with medium confidence">
              <a:extLst>
                <a:ext uri="{FF2B5EF4-FFF2-40B4-BE49-F238E27FC236}">
                  <a16:creationId xmlns:a16="http://schemas.microsoft.com/office/drawing/2014/main" xmlns="" id="{0C7E5486-9756-BFD4-6550-364749F3F4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33858" name="Picture 33857" descr="A pile of peanuts&#10;&#10;Description automatically generated with medium confidence">
              <a:extLst>
                <a:ext uri="{FF2B5EF4-FFF2-40B4-BE49-F238E27FC236}">
                  <a16:creationId xmlns:a16="http://schemas.microsoft.com/office/drawing/2014/main" xmlns="" id="{C9B38B52-8955-38A7-CEA6-437260D1F2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33859" name="Picture 33858" descr="A pile of peanuts&#10;&#10;Description automatically generated with medium confidence">
              <a:extLst>
                <a:ext uri="{FF2B5EF4-FFF2-40B4-BE49-F238E27FC236}">
                  <a16:creationId xmlns:a16="http://schemas.microsoft.com/office/drawing/2014/main" xmlns="" id="{7FE3C250-0D1A-4434-38E0-AE290DDD71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33860" name="Picture 33859" descr="A pile of peanuts&#10;&#10;Description automatically generated with medium confidence">
              <a:extLst>
                <a:ext uri="{FF2B5EF4-FFF2-40B4-BE49-F238E27FC236}">
                  <a16:creationId xmlns:a16="http://schemas.microsoft.com/office/drawing/2014/main" xmlns="" id="{DC51A4E8-2DE1-7F54-CD43-3A3B65C414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33861" name="Picture 33860" descr="A pile of peanuts&#10;&#10;Description automatically generated with medium confidence">
              <a:extLst>
                <a:ext uri="{FF2B5EF4-FFF2-40B4-BE49-F238E27FC236}">
                  <a16:creationId xmlns:a16="http://schemas.microsoft.com/office/drawing/2014/main" xmlns="" id="{52FCA714-FF6A-4AEF-312E-1EAC12E446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33862" name="Picture 33861" descr="A pile of peanuts&#10;&#10;Description automatically generated with medium confidence">
              <a:extLst>
                <a:ext uri="{FF2B5EF4-FFF2-40B4-BE49-F238E27FC236}">
                  <a16:creationId xmlns:a16="http://schemas.microsoft.com/office/drawing/2014/main" xmlns="" id="{01732F93-AB4E-5DE2-762D-B86426E09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33863" name="Picture 33862" descr="A pile of peanuts&#10;&#10;Description automatically generated with medium confidence">
              <a:extLst>
                <a:ext uri="{FF2B5EF4-FFF2-40B4-BE49-F238E27FC236}">
                  <a16:creationId xmlns:a16="http://schemas.microsoft.com/office/drawing/2014/main" xmlns="" id="{F49F676C-C02E-1566-18CB-636E27FD6C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33864" name="Picture 33863" descr="A pile of peanuts&#10;&#10;Description automatically generated with medium confidence">
              <a:extLst>
                <a:ext uri="{FF2B5EF4-FFF2-40B4-BE49-F238E27FC236}">
                  <a16:creationId xmlns:a16="http://schemas.microsoft.com/office/drawing/2014/main" xmlns="" id="{551A4ABF-0CA0-2BFA-03F1-1D94F45CC2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sp>
        <p:nvSpPr>
          <p:cNvPr id="33794" name="Content Placeholder 2">
            <a:extLst>
              <a:ext uri="{FF2B5EF4-FFF2-40B4-BE49-F238E27FC236}">
                <a16:creationId xmlns:a16="http://schemas.microsoft.com/office/drawing/2014/main" xmlns="" id="{EEBF9193-8F84-63C6-2CCF-5826E43051FF}"/>
              </a:ext>
            </a:extLst>
          </p:cNvPr>
          <p:cNvSpPr>
            <a:spLocks noGrp="1"/>
          </p:cNvSpPr>
          <p:nvPr>
            <p:ph idx="1"/>
          </p:nvPr>
        </p:nvSpPr>
        <p:spPr>
          <a:xfrm>
            <a:off x="3733800" y="313943"/>
            <a:ext cx="1600200" cy="1454239"/>
          </a:xfrm>
        </p:spPr>
        <p:txBody>
          <a:bodyPr/>
          <a:lstStyle/>
          <a:p>
            <a:pPr marL="0" indent="0" algn="ctr" eaLnBrk="1" hangingPunct="1">
              <a:buNone/>
              <a:defRPr/>
            </a:pPr>
            <a:r>
              <a:rPr lang="en-US" sz="2800" b="1" dirty="0">
                <a:effectLst>
                  <a:outerShdw blurRad="38100" dist="38100" dir="2700000" algn="tl">
                    <a:srgbClr val="000000">
                      <a:alpha val="43137"/>
                    </a:srgbClr>
                  </a:outerShdw>
                </a:effectLst>
              </a:rPr>
              <a:t>200 </a:t>
            </a:r>
          </a:p>
          <a:p>
            <a:pPr marL="0" indent="0" algn="ctr" eaLnBrk="1" hangingPunct="1">
              <a:buNone/>
              <a:defRPr/>
            </a:pPr>
            <a:r>
              <a:rPr lang="en-US" sz="2800" b="1" dirty="0">
                <a:effectLst>
                  <a:outerShdw blurRad="38100" dist="38100" dir="2700000" algn="tl">
                    <a:srgbClr val="000000">
                      <a:alpha val="43137"/>
                    </a:srgbClr>
                  </a:outerShdw>
                </a:effectLst>
              </a:rPr>
              <a:t>red </a:t>
            </a:r>
          </a:p>
          <a:p>
            <a:pPr marL="0" indent="0" algn="ctr" eaLnBrk="1" hangingPunct="1">
              <a:buNone/>
              <a:defRPr/>
            </a:pPr>
            <a:r>
              <a:rPr lang="en-US" sz="2800" b="1" dirty="0">
                <a:effectLst>
                  <a:outerShdw blurRad="38100" dist="38100" dir="2700000" algn="tl">
                    <a:srgbClr val="000000">
                      <a:alpha val="43137"/>
                    </a:srgbClr>
                  </a:outerShdw>
                </a:effectLst>
              </a:rPr>
              <a:t>cakes of pressed figs</a:t>
            </a:r>
          </a:p>
        </p:txBody>
      </p:sp>
      <p:grpSp>
        <p:nvGrpSpPr>
          <p:cNvPr id="15" name="Group 14">
            <a:extLst>
              <a:ext uri="{FF2B5EF4-FFF2-40B4-BE49-F238E27FC236}">
                <a16:creationId xmlns:a16="http://schemas.microsoft.com/office/drawing/2014/main" xmlns="" id="{287BA5FE-12A2-5277-4D34-83ECA2D81F50}"/>
              </a:ext>
            </a:extLst>
          </p:cNvPr>
          <p:cNvGrpSpPr/>
          <p:nvPr/>
        </p:nvGrpSpPr>
        <p:grpSpPr>
          <a:xfrm>
            <a:off x="6755" y="6180786"/>
            <a:ext cx="3528289" cy="646090"/>
            <a:chOff x="5757664" y="6211910"/>
            <a:chExt cx="3458844" cy="646090"/>
          </a:xfrm>
        </p:grpSpPr>
        <p:pic>
          <p:nvPicPr>
            <p:cNvPr id="7" name="Picture 6" descr="A picture containing food, plate, fruit, pastry&#10;&#10;Description automatically generated">
              <a:extLst>
                <a:ext uri="{FF2B5EF4-FFF2-40B4-BE49-F238E27FC236}">
                  <a16:creationId xmlns:a16="http://schemas.microsoft.com/office/drawing/2014/main" xmlns="" id="{D1908640-4F8B-93CC-78A1-215CA4D553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30804" y="6248400"/>
              <a:ext cx="485704" cy="609600"/>
            </a:xfrm>
            <a:prstGeom prst="rect">
              <a:avLst/>
            </a:prstGeom>
          </p:spPr>
        </p:pic>
        <p:pic>
          <p:nvPicPr>
            <p:cNvPr id="10" name="Picture 9" descr="A picture containing food, plate, fruit, pastry&#10;&#10;Description automatically generated">
              <a:extLst>
                <a:ext uri="{FF2B5EF4-FFF2-40B4-BE49-F238E27FC236}">
                  <a16:creationId xmlns:a16="http://schemas.microsoft.com/office/drawing/2014/main" xmlns="" id="{32E6B8B4-2934-DD4D-E9AE-BE35D14FD5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41785" y="6241961"/>
              <a:ext cx="485704" cy="609600"/>
            </a:xfrm>
            <a:prstGeom prst="rect">
              <a:avLst/>
            </a:prstGeom>
          </p:spPr>
        </p:pic>
        <p:pic>
          <p:nvPicPr>
            <p:cNvPr id="11" name="Picture 10" descr="A picture containing food, plate, fruit, pastry&#10;&#10;Description automatically generated">
              <a:extLst>
                <a:ext uri="{FF2B5EF4-FFF2-40B4-BE49-F238E27FC236}">
                  <a16:creationId xmlns:a16="http://schemas.microsoft.com/office/drawing/2014/main" xmlns="" id="{EA15E221-9D3A-B4CC-7BAC-11026FE056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52766" y="6248400"/>
              <a:ext cx="485704" cy="609600"/>
            </a:xfrm>
            <a:prstGeom prst="rect">
              <a:avLst/>
            </a:prstGeom>
          </p:spPr>
        </p:pic>
        <p:pic>
          <p:nvPicPr>
            <p:cNvPr id="12" name="Picture 11" descr="A picture containing food, plate, fruit, pastry&#10;&#10;Description automatically generated">
              <a:extLst>
                <a:ext uri="{FF2B5EF4-FFF2-40B4-BE49-F238E27FC236}">
                  <a16:creationId xmlns:a16="http://schemas.microsoft.com/office/drawing/2014/main" xmlns="" id="{E3B2BB8F-C528-8488-0C75-B5F98D2131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63747" y="6225862"/>
              <a:ext cx="485704" cy="609600"/>
            </a:xfrm>
            <a:prstGeom prst="rect">
              <a:avLst/>
            </a:prstGeom>
          </p:spPr>
        </p:pic>
        <p:pic>
          <p:nvPicPr>
            <p:cNvPr id="13" name="Picture 12" descr="A picture containing food, plate, fruit, pastry&#10;&#10;Description automatically generated">
              <a:extLst>
                <a:ext uri="{FF2B5EF4-FFF2-40B4-BE49-F238E27FC236}">
                  <a16:creationId xmlns:a16="http://schemas.microsoft.com/office/drawing/2014/main" xmlns="" id="{C8BA71FE-18B2-EEFD-6A01-8B222E3C8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3538" y="6225862"/>
              <a:ext cx="485704" cy="609600"/>
            </a:xfrm>
            <a:prstGeom prst="rect">
              <a:avLst/>
            </a:prstGeom>
          </p:spPr>
        </p:pic>
        <p:pic>
          <p:nvPicPr>
            <p:cNvPr id="14" name="Picture 13" descr="A picture containing food, plate, fruit, pastry&#10;&#10;Description automatically generated">
              <a:extLst>
                <a:ext uri="{FF2B5EF4-FFF2-40B4-BE49-F238E27FC236}">
                  <a16:creationId xmlns:a16="http://schemas.microsoft.com/office/drawing/2014/main" xmlns="" id="{0ACEE672-EB9E-59AD-B4E7-1067670BE4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7664" y="6211910"/>
              <a:ext cx="485704" cy="609600"/>
            </a:xfrm>
            <a:prstGeom prst="rect">
              <a:avLst/>
            </a:prstGeom>
          </p:spPr>
        </p:pic>
      </p:grpSp>
      <p:grpSp>
        <p:nvGrpSpPr>
          <p:cNvPr id="20" name="Group 19">
            <a:extLst>
              <a:ext uri="{FF2B5EF4-FFF2-40B4-BE49-F238E27FC236}">
                <a16:creationId xmlns:a16="http://schemas.microsoft.com/office/drawing/2014/main" xmlns="" id="{53A0F3A0-03ED-6F8A-880F-15344283D56B}"/>
              </a:ext>
            </a:extLst>
          </p:cNvPr>
          <p:cNvGrpSpPr/>
          <p:nvPr/>
        </p:nvGrpSpPr>
        <p:grpSpPr>
          <a:xfrm>
            <a:off x="0" y="5486400"/>
            <a:ext cx="3458844" cy="646090"/>
            <a:chOff x="5757664" y="6211910"/>
            <a:chExt cx="3458844" cy="646090"/>
          </a:xfrm>
        </p:grpSpPr>
        <p:pic>
          <p:nvPicPr>
            <p:cNvPr id="21" name="Picture 20" descr="A picture containing food, plate, fruit, pastry&#10;&#10;Description automatically generated">
              <a:extLst>
                <a:ext uri="{FF2B5EF4-FFF2-40B4-BE49-F238E27FC236}">
                  <a16:creationId xmlns:a16="http://schemas.microsoft.com/office/drawing/2014/main" xmlns="" id="{912AE55F-1C24-AE46-7252-E52906327E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30804" y="6248400"/>
              <a:ext cx="485704" cy="609600"/>
            </a:xfrm>
            <a:prstGeom prst="rect">
              <a:avLst/>
            </a:prstGeom>
          </p:spPr>
        </p:pic>
        <p:pic>
          <p:nvPicPr>
            <p:cNvPr id="22" name="Picture 21" descr="A picture containing food, plate, fruit, pastry&#10;&#10;Description automatically generated">
              <a:extLst>
                <a:ext uri="{FF2B5EF4-FFF2-40B4-BE49-F238E27FC236}">
                  <a16:creationId xmlns:a16="http://schemas.microsoft.com/office/drawing/2014/main" xmlns="" id="{45CCDACD-83CF-1A75-8C28-159B054691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41785" y="6241961"/>
              <a:ext cx="485704" cy="609600"/>
            </a:xfrm>
            <a:prstGeom prst="rect">
              <a:avLst/>
            </a:prstGeom>
          </p:spPr>
        </p:pic>
        <p:pic>
          <p:nvPicPr>
            <p:cNvPr id="23" name="Picture 22" descr="A picture containing food, plate, fruit, pastry&#10;&#10;Description automatically generated">
              <a:extLst>
                <a:ext uri="{FF2B5EF4-FFF2-40B4-BE49-F238E27FC236}">
                  <a16:creationId xmlns:a16="http://schemas.microsoft.com/office/drawing/2014/main" xmlns="" id="{007E56BC-5D87-EA33-A885-6376842974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2766" y="6248400"/>
              <a:ext cx="485704" cy="609600"/>
            </a:xfrm>
            <a:prstGeom prst="rect">
              <a:avLst/>
            </a:prstGeom>
          </p:spPr>
        </p:pic>
        <p:pic>
          <p:nvPicPr>
            <p:cNvPr id="24" name="Picture 23" descr="A picture containing food, plate, fruit, pastry&#10;&#10;Description automatically generated">
              <a:extLst>
                <a:ext uri="{FF2B5EF4-FFF2-40B4-BE49-F238E27FC236}">
                  <a16:creationId xmlns:a16="http://schemas.microsoft.com/office/drawing/2014/main" xmlns="" id="{CB72D6BA-B3A8-4F29-9F28-6AE9CEEE98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63747" y="6225862"/>
              <a:ext cx="485704" cy="609600"/>
            </a:xfrm>
            <a:prstGeom prst="rect">
              <a:avLst/>
            </a:prstGeom>
          </p:spPr>
        </p:pic>
        <p:pic>
          <p:nvPicPr>
            <p:cNvPr id="25" name="Picture 24" descr="A picture containing food, plate, fruit, pastry&#10;&#10;Description automatically generated">
              <a:extLst>
                <a:ext uri="{FF2B5EF4-FFF2-40B4-BE49-F238E27FC236}">
                  <a16:creationId xmlns:a16="http://schemas.microsoft.com/office/drawing/2014/main" xmlns="" id="{E7859ACD-725E-D88A-B268-048F165263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3538" y="6225862"/>
              <a:ext cx="485704" cy="609600"/>
            </a:xfrm>
            <a:prstGeom prst="rect">
              <a:avLst/>
            </a:prstGeom>
          </p:spPr>
        </p:pic>
        <p:pic>
          <p:nvPicPr>
            <p:cNvPr id="26" name="Picture 25" descr="A picture containing food, plate, fruit, pastry&#10;&#10;Description automatically generated">
              <a:extLst>
                <a:ext uri="{FF2B5EF4-FFF2-40B4-BE49-F238E27FC236}">
                  <a16:creationId xmlns:a16="http://schemas.microsoft.com/office/drawing/2014/main" xmlns="" id="{F30EAD24-9F58-2A8C-287E-6B153B125F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7664" y="6211910"/>
              <a:ext cx="485704" cy="609600"/>
            </a:xfrm>
            <a:prstGeom prst="rect">
              <a:avLst/>
            </a:prstGeom>
          </p:spPr>
        </p:pic>
      </p:grpSp>
      <p:grpSp>
        <p:nvGrpSpPr>
          <p:cNvPr id="37" name="Group 36">
            <a:extLst>
              <a:ext uri="{FF2B5EF4-FFF2-40B4-BE49-F238E27FC236}">
                <a16:creationId xmlns:a16="http://schemas.microsoft.com/office/drawing/2014/main" xmlns="" id="{CAF7A2BF-E22F-61EB-4E2E-E3B96B71854E}"/>
              </a:ext>
            </a:extLst>
          </p:cNvPr>
          <p:cNvGrpSpPr/>
          <p:nvPr/>
        </p:nvGrpSpPr>
        <p:grpSpPr>
          <a:xfrm>
            <a:off x="5662618" y="5526110"/>
            <a:ext cx="3458844" cy="646090"/>
            <a:chOff x="5757664" y="6211910"/>
            <a:chExt cx="3458844" cy="646090"/>
          </a:xfrm>
        </p:grpSpPr>
        <p:pic>
          <p:nvPicPr>
            <p:cNvPr id="38" name="Picture 37" descr="A picture containing food, plate, fruit, pastry&#10;&#10;Description automatically generated">
              <a:extLst>
                <a:ext uri="{FF2B5EF4-FFF2-40B4-BE49-F238E27FC236}">
                  <a16:creationId xmlns:a16="http://schemas.microsoft.com/office/drawing/2014/main" xmlns="" id="{408F897C-C52C-5579-94E4-19C80103DB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30804" y="6248400"/>
              <a:ext cx="485704" cy="609600"/>
            </a:xfrm>
            <a:prstGeom prst="rect">
              <a:avLst/>
            </a:prstGeom>
          </p:spPr>
        </p:pic>
        <p:pic>
          <p:nvPicPr>
            <p:cNvPr id="39" name="Picture 38" descr="A picture containing food, plate, fruit, pastry&#10;&#10;Description automatically generated">
              <a:extLst>
                <a:ext uri="{FF2B5EF4-FFF2-40B4-BE49-F238E27FC236}">
                  <a16:creationId xmlns:a16="http://schemas.microsoft.com/office/drawing/2014/main" xmlns="" id="{226DDE74-B456-F81B-99B9-5044DCBC91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41785" y="6241961"/>
              <a:ext cx="485704" cy="609600"/>
            </a:xfrm>
            <a:prstGeom prst="rect">
              <a:avLst/>
            </a:prstGeom>
          </p:spPr>
        </p:pic>
        <p:pic>
          <p:nvPicPr>
            <p:cNvPr id="40" name="Picture 39" descr="A picture containing food, plate, fruit, pastry&#10;&#10;Description automatically generated">
              <a:extLst>
                <a:ext uri="{FF2B5EF4-FFF2-40B4-BE49-F238E27FC236}">
                  <a16:creationId xmlns:a16="http://schemas.microsoft.com/office/drawing/2014/main" xmlns="" id="{A8872D90-A64B-0F1F-0A8F-C42D2D590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2766" y="6248400"/>
              <a:ext cx="485704" cy="609600"/>
            </a:xfrm>
            <a:prstGeom prst="rect">
              <a:avLst/>
            </a:prstGeom>
          </p:spPr>
        </p:pic>
        <p:pic>
          <p:nvPicPr>
            <p:cNvPr id="41" name="Picture 40" descr="A picture containing food, plate, fruit, pastry&#10;&#10;Description automatically generated">
              <a:extLst>
                <a:ext uri="{FF2B5EF4-FFF2-40B4-BE49-F238E27FC236}">
                  <a16:creationId xmlns:a16="http://schemas.microsoft.com/office/drawing/2014/main" xmlns="" id="{8D8E2C4E-D786-22F5-4625-A2F2E16DF6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63747" y="6225862"/>
              <a:ext cx="485704" cy="609600"/>
            </a:xfrm>
            <a:prstGeom prst="rect">
              <a:avLst/>
            </a:prstGeom>
          </p:spPr>
        </p:pic>
        <p:pic>
          <p:nvPicPr>
            <p:cNvPr id="42" name="Picture 41" descr="A picture containing food, plate, fruit, pastry&#10;&#10;Description automatically generated">
              <a:extLst>
                <a:ext uri="{FF2B5EF4-FFF2-40B4-BE49-F238E27FC236}">
                  <a16:creationId xmlns:a16="http://schemas.microsoft.com/office/drawing/2014/main" xmlns="" id="{2F142C86-79B0-0E3F-CA17-BF0D4A345C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3538" y="6225862"/>
              <a:ext cx="485704" cy="609600"/>
            </a:xfrm>
            <a:prstGeom prst="rect">
              <a:avLst/>
            </a:prstGeom>
          </p:spPr>
        </p:pic>
        <p:pic>
          <p:nvPicPr>
            <p:cNvPr id="43" name="Picture 42" descr="A picture containing food, plate, fruit, pastry&#10;&#10;Description automatically generated">
              <a:extLst>
                <a:ext uri="{FF2B5EF4-FFF2-40B4-BE49-F238E27FC236}">
                  <a16:creationId xmlns:a16="http://schemas.microsoft.com/office/drawing/2014/main" xmlns="" id="{34C037DD-00CF-CAB4-0370-C37FBEF68A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7664" y="6211910"/>
              <a:ext cx="485704" cy="609600"/>
            </a:xfrm>
            <a:prstGeom prst="rect">
              <a:avLst/>
            </a:prstGeom>
          </p:spPr>
        </p:pic>
      </p:grpSp>
      <p:grpSp>
        <p:nvGrpSpPr>
          <p:cNvPr id="44" name="Group 43">
            <a:extLst>
              <a:ext uri="{FF2B5EF4-FFF2-40B4-BE49-F238E27FC236}">
                <a16:creationId xmlns:a16="http://schemas.microsoft.com/office/drawing/2014/main" xmlns="" id="{DC0418EA-BFD1-B9B2-413E-69DFF2DF42A7}"/>
              </a:ext>
            </a:extLst>
          </p:cNvPr>
          <p:cNvGrpSpPr/>
          <p:nvPr/>
        </p:nvGrpSpPr>
        <p:grpSpPr>
          <a:xfrm>
            <a:off x="38565" y="4766257"/>
            <a:ext cx="3458844" cy="646090"/>
            <a:chOff x="5757664" y="6211910"/>
            <a:chExt cx="3458844" cy="646090"/>
          </a:xfrm>
        </p:grpSpPr>
        <p:pic>
          <p:nvPicPr>
            <p:cNvPr id="45" name="Picture 44" descr="A picture containing food, plate, fruit, pastry&#10;&#10;Description automatically generated">
              <a:extLst>
                <a:ext uri="{FF2B5EF4-FFF2-40B4-BE49-F238E27FC236}">
                  <a16:creationId xmlns:a16="http://schemas.microsoft.com/office/drawing/2014/main" xmlns="" id="{C8D73893-8BD7-D3F1-5AE6-80E65A1208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30804" y="6248400"/>
              <a:ext cx="485704" cy="609600"/>
            </a:xfrm>
            <a:prstGeom prst="rect">
              <a:avLst/>
            </a:prstGeom>
          </p:spPr>
        </p:pic>
        <p:pic>
          <p:nvPicPr>
            <p:cNvPr id="46" name="Picture 45" descr="A picture containing food, plate, fruit, pastry&#10;&#10;Description automatically generated">
              <a:extLst>
                <a:ext uri="{FF2B5EF4-FFF2-40B4-BE49-F238E27FC236}">
                  <a16:creationId xmlns:a16="http://schemas.microsoft.com/office/drawing/2014/main" xmlns="" id="{7417A6AA-67DF-1048-ABFF-8D4D20793B7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41785" y="6241961"/>
              <a:ext cx="485704" cy="609600"/>
            </a:xfrm>
            <a:prstGeom prst="rect">
              <a:avLst/>
            </a:prstGeom>
          </p:spPr>
        </p:pic>
        <p:pic>
          <p:nvPicPr>
            <p:cNvPr id="47" name="Picture 46" descr="A picture containing food, plate, fruit, pastry&#10;&#10;Description automatically generated">
              <a:extLst>
                <a:ext uri="{FF2B5EF4-FFF2-40B4-BE49-F238E27FC236}">
                  <a16:creationId xmlns:a16="http://schemas.microsoft.com/office/drawing/2014/main" xmlns="" id="{0FB44F66-55BB-C2EF-1E8B-7275191D8C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2766" y="6248400"/>
              <a:ext cx="485704" cy="609600"/>
            </a:xfrm>
            <a:prstGeom prst="rect">
              <a:avLst/>
            </a:prstGeom>
          </p:spPr>
        </p:pic>
        <p:pic>
          <p:nvPicPr>
            <p:cNvPr id="48" name="Picture 47" descr="A picture containing food, plate, fruit, pastry&#10;&#10;Description automatically generated">
              <a:extLst>
                <a:ext uri="{FF2B5EF4-FFF2-40B4-BE49-F238E27FC236}">
                  <a16:creationId xmlns:a16="http://schemas.microsoft.com/office/drawing/2014/main" xmlns="" id="{070B2EFE-BC74-17B9-EA13-F8C77B977F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63747" y="6225862"/>
              <a:ext cx="485704" cy="609600"/>
            </a:xfrm>
            <a:prstGeom prst="rect">
              <a:avLst/>
            </a:prstGeom>
          </p:spPr>
        </p:pic>
        <p:pic>
          <p:nvPicPr>
            <p:cNvPr id="49" name="Picture 48" descr="A picture containing food, plate, fruit, pastry&#10;&#10;Description automatically generated">
              <a:extLst>
                <a:ext uri="{FF2B5EF4-FFF2-40B4-BE49-F238E27FC236}">
                  <a16:creationId xmlns:a16="http://schemas.microsoft.com/office/drawing/2014/main" xmlns="" id="{6FD8A2CA-A562-A557-0BF7-7747578381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3538" y="6225862"/>
              <a:ext cx="485704" cy="609600"/>
            </a:xfrm>
            <a:prstGeom prst="rect">
              <a:avLst/>
            </a:prstGeom>
          </p:spPr>
        </p:pic>
        <p:pic>
          <p:nvPicPr>
            <p:cNvPr id="50" name="Picture 49" descr="A picture containing food, plate, fruit, pastry&#10;&#10;Description automatically generated">
              <a:extLst>
                <a:ext uri="{FF2B5EF4-FFF2-40B4-BE49-F238E27FC236}">
                  <a16:creationId xmlns:a16="http://schemas.microsoft.com/office/drawing/2014/main" xmlns="" id="{E13CD6D9-A16C-6914-8A62-03F3D1475E9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7664" y="6211910"/>
              <a:ext cx="485704" cy="609600"/>
            </a:xfrm>
            <a:prstGeom prst="rect">
              <a:avLst/>
            </a:prstGeom>
          </p:spPr>
        </p:pic>
      </p:grpSp>
      <p:grpSp>
        <p:nvGrpSpPr>
          <p:cNvPr id="51" name="Group 50">
            <a:extLst>
              <a:ext uri="{FF2B5EF4-FFF2-40B4-BE49-F238E27FC236}">
                <a16:creationId xmlns:a16="http://schemas.microsoft.com/office/drawing/2014/main" xmlns="" id="{C0A2967C-ABE6-4BA4-E72C-119D027D1602}"/>
              </a:ext>
            </a:extLst>
          </p:cNvPr>
          <p:cNvGrpSpPr/>
          <p:nvPr/>
        </p:nvGrpSpPr>
        <p:grpSpPr>
          <a:xfrm>
            <a:off x="5608956" y="4840310"/>
            <a:ext cx="3458844" cy="646090"/>
            <a:chOff x="5757664" y="6211910"/>
            <a:chExt cx="3458844" cy="646090"/>
          </a:xfrm>
        </p:grpSpPr>
        <p:pic>
          <p:nvPicPr>
            <p:cNvPr id="52" name="Picture 51" descr="A picture containing food, plate, fruit, pastry&#10;&#10;Description automatically generated">
              <a:extLst>
                <a:ext uri="{FF2B5EF4-FFF2-40B4-BE49-F238E27FC236}">
                  <a16:creationId xmlns:a16="http://schemas.microsoft.com/office/drawing/2014/main" xmlns="" id="{5E7B133A-694D-FFA4-C182-F3AA9FD19F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30804" y="6248400"/>
              <a:ext cx="485704" cy="609600"/>
            </a:xfrm>
            <a:prstGeom prst="rect">
              <a:avLst/>
            </a:prstGeom>
          </p:spPr>
        </p:pic>
        <p:pic>
          <p:nvPicPr>
            <p:cNvPr id="53" name="Picture 52" descr="A picture containing food, plate, fruit, pastry&#10;&#10;Description automatically generated">
              <a:extLst>
                <a:ext uri="{FF2B5EF4-FFF2-40B4-BE49-F238E27FC236}">
                  <a16:creationId xmlns:a16="http://schemas.microsoft.com/office/drawing/2014/main" xmlns="" id="{B89D16B7-7ABF-902C-93E9-EB13FA297F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41785" y="6241961"/>
              <a:ext cx="485704" cy="609600"/>
            </a:xfrm>
            <a:prstGeom prst="rect">
              <a:avLst/>
            </a:prstGeom>
          </p:spPr>
        </p:pic>
        <p:pic>
          <p:nvPicPr>
            <p:cNvPr id="54" name="Picture 53" descr="A picture containing food, plate, fruit, pastry&#10;&#10;Description automatically generated">
              <a:extLst>
                <a:ext uri="{FF2B5EF4-FFF2-40B4-BE49-F238E27FC236}">
                  <a16:creationId xmlns:a16="http://schemas.microsoft.com/office/drawing/2014/main" xmlns="" id="{59FF27C4-D770-386B-6B21-348BE69843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2766" y="6248400"/>
              <a:ext cx="485704" cy="609600"/>
            </a:xfrm>
            <a:prstGeom prst="rect">
              <a:avLst/>
            </a:prstGeom>
          </p:spPr>
        </p:pic>
        <p:pic>
          <p:nvPicPr>
            <p:cNvPr id="55" name="Picture 54" descr="A picture containing food, plate, fruit, pastry&#10;&#10;Description automatically generated">
              <a:extLst>
                <a:ext uri="{FF2B5EF4-FFF2-40B4-BE49-F238E27FC236}">
                  <a16:creationId xmlns:a16="http://schemas.microsoft.com/office/drawing/2014/main" xmlns="" id="{065DD78B-4B9A-FBD8-DFDC-FCF968D451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63747" y="6225862"/>
              <a:ext cx="485704" cy="609600"/>
            </a:xfrm>
            <a:prstGeom prst="rect">
              <a:avLst/>
            </a:prstGeom>
          </p:spPr>
        </p:pic>
        <p:pic>
          <p:nvPicPr>
            <p:cNvPr id="56" name="Picture 55" descr="A picture containing food, plate, fruit, pastry&#10;&#10;Description automatically generated">
              <a:extLst>
                <a:ext uri="{FF2B5EF4-FFF2-40B4-BE49-F238E27FC236}">
                  <a16:creationId xmlns:a16="http://schemas.microsoft.com/office/drawing/2014/main" xmlns="" id="{D2967947-4EFE-C2B8-11D1-22489E57CE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3538" y="6225862"/>
              <a:ext cx="485704" cy="609600"/>
            </a:xfrm>
            <a:prstGeom prst="rect">
              <a:avLst/>
            </a:prstGeom>
          </p:spPr>
        </p:pic>
        <p:pic>
          <p:nvPicPr>
            <p:cNvPr id="57" name="Picture 56" descr="A picture containing food, plate, fruit, pastry&#10;&#10;Description automatically generated">
              <a:extLst>
                <a:ext uri="{FF2B5EF4-FFF2-40B4-BE49-F238E27FC236}">
                  <a16:creationId xmlns:a16="http://schemas.microsoft.com/office/drawing/2014/main" xmlns="" id="{76ADFEF4-16C6-9248-B8FA-9556868022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7664" y="6211910"/>
              <a:ext cx="485704" cy="609600"/>
            </a:xfrm>
            <a:prstGeom prst="rect">
              <a:avLst/>
            </a:prstGeom>
          </p:spPr>
        </p:pic>
      </p:grpSp>
      <p:sp>
        <p:nvSpPr>
          <p:cNvPr id="58" name="TextBox 57">
            <a:extLst>
              <a:ext uri="{FF2B5EF4-FFF2-40B4-BE49-F238E27FC236}">
                <a16:creationId xmlns:a16="http://schemas.microsoft.com/office/drawing/2014/main" xmlns="" id="{E31D995F-5E7C-CF30-2A20-CFD306BB1B8B}"/>
              </a:ext>
            </a:extLst>
          </p:cNvPr>
          <p:cNvSpPr txBox="1"/>
          <p:nvPr/>
        </p:nvSpPr>
        <p:spPr>
          <a:xfrm>
            <a:off x="3637723" y="5159062"/>
            <a:ext cx="1895033" cy="1384995"/>
          </a:xfrm>
          <a:prstGeom prst="rect">
            <a:avLst/>
          </a:prstGeom>
          <a:noFill/>
        </p:spPr>
        <p:txBody>
          <a:bodyPr wrap="square" rtlCol="0">
            <a:spAutoFit/>
          </a:bodyPr>
          <a:lstStyle/>
          <a:p>
            <a:pPr algn="ctr"/>
            <a:r>
              <a:rPr lang="en-US" sz="2800" b="1" dirty="0"/>
              <a:t>100 Cakes of Raisins</a:t>
            </a:r>
          </a:p>
        </p:txBody>
      </p:sp>
      <p:grpSp>
        <p:nvGrpSpPr>
          <p:cNvPr id="4" name="Group 3">
            <a:extLst>
              <a:ext uri="{FF2B5EF4-FFF2-40B4-BE49-F238E27FC236}">
                <a16:creationId xmlns:a16="http://schemas.microsoft.com/office/drawing/2014/main" xmlns="" id="{BDEB2D4D-CFB5-E778-18F6-9E190074628F}"/>
              </a:ext>
            </a:extLst>
          </p:cNvPr>
          <p:cNvGrpSpPr/>
          <p:nvPr/>
        </p:nvGrpSpPr>
        <p:grpSpPr>
          <a:xfrm>
            <a:off x="5692338" y="6199031"/>
            <a:ext cx="3458844" cy="646090"/>
            <a:chOff x="5757664" y="6211910"/>
            <a:chExt cx="3458844" cy="646090"/>
          </a:xfrm>
        </p:grpSpPr>
        <p:pic>
          <p:nvPicPr>
            <p:cNvPr id="5" name="Picture 4" descr="A picture containing food, plate, fruit, pastry&#10;&#10;Description automatically generated">
              <a:extLst>
                <a:ext uri="{FF2B5EF4-FFF2-40B4-BE49-F238E27FC236}">
                  <a16:creationId xmlns:a16="http://schemas.microsoft.com/office/drawing/2014/main" xmlns="" id="{C9DA47E2-1399-2C97-070D-C289D2CD6F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30804" y="6248400"/>
              <a:ext cx="485704" cy="609600"/>
            </a:xfrm>
            <a:prstGeom prst="rect">
              <a:avLst/>
            </a:prstGeom>
          </p:spPr>
        </p:pic>
        <p:pic>
          <p:nvPicPr>
            <p:cNvPr id="6" name="Picture 5" descr="A picture containing food, plate, fruit, pastry&#10;&#10;Description automatically generated">
              <a:extLst>
                <a:ext uri="{FF2B5EF4-FFF2-40B4-BE49-F238E27FC236}">
                  <a16:creationId xmlns:a16="http://schemas.microsoft.com/office/drawing/2014/main" xmlns="" id="{D7F5F826-C800-DE23-D21D-7AE3A834E3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41785" y="6241961"/>
              <a:ext cx="485704" cy="609600"/>
            </a:xfrm>
            <a:prstGeom prst="rect">
              <a:avLst/>
            </a:prstGeom>
          </p:spPr>
        </p:pic>
        <p:pic>
          <p:nvPicPr>
            <p:cNvPr id="8" name="Picture 7" descr="A picture containing food, plate, fruit, pastry&#10;&#10;Description automatically generated">
              <a:extLst>
                <a:ext uri="{FF2B5EF4-FFF2-40B4-BE49-F238E27FC236}">
                  <a16:creationId xmlns:a16="http://schemas.microsoft.com/office/drawing/2014/main" xmlns="" id="{FEC53CA8-F818-D553-B48F-8D3CED69E0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2766" y="6248400"/>
              <a:ext cx="485704" cy="609600"/>
            </a:xfrm>
            <a:prstGeom prst="rect">
              <a:avLst/>
            </a:prstGeom>
          </p:spPr>
        </p:pic>
        <p:pic>
          <p:nvPicPr>
            <p:cNvPr id="9" name="Picture 8" descr="A picture containing food, plate, fruit, pastry&#10;&#10;Description automatically generated">
              <a:extLst>
                <a:ext uri="{FF2B5EF4-FFF2-40B4-BE49-F238E27FC236}">
                  <a16:creationId xmlns:a16="http://schemas.microsoft.com/office/drawing/2014/main" xmlns="" id="{68C65F5D-812D-FA93-949F-2A4B80ACB4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63747" y="6225862"/>
              <a:ext cx="485704" cy="609600"/>
            </a:xfrm>
            <a:prstGeom prst="rect">
              <a:avLst/>
            </a:prstGeom>
          </p:spPr>
        </p:pic>
        <p:pic>
          <p:nvPicPr>
            <p:cNvPr id="16" name="Picture 15" descr="A picture containing food, plate, fruit, pastry&#10;&#10;Description automatically generated">
              <a:extLst>
                <a:ext uri="{FF2B5EF4-FFF2-40B4-BE49-F238E27FC236}">
                  <a16:creationId xmlns:a16="http://schemas.microsoft.com/office/drawing/2014/main" xmlns="" id="{1A540DDE-E63A-51A6-0D84-A85D9CB067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3538" y="6225862"/>
              <a:ext cx="485704" cy="609600"/>
            </a:xfrm>
            <a:prstGeom prst="rect">
              <a:avLst/>
            </a:prstGeom>
          </p:spPr>
        </p:pic>
        <p:pic>
          <p:nvPicPr>
            <p:cNvPr id="17" name="Picture 16" descr="A picture containing food, plate, fruit, pastry&#10;&#10;Description automatically generated">
              <a:extLst>
                <a:ext uri="{FF2B5EF4-FFF2-40B4-BE49-F238E27FC236}">
                  <a16:creationId xmlns:a16="http://schemas.microsoft.com/office/drawing/2014/main" xmlns="" id="{7BE18B8F-DAAA-ED48-F666-B6B6EB0CF0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7664" y="6211910"/>
              <a:ext cx="485704" cy="609600"/>
            </a:xfrm>
            <a:prstGeom prst="rect">
              <a:avLst/>
            </a:prstGeom>
          </p:spPr>
        </p:pic>
      </p:grpSp>
      <p:grpSp>
        <p:nvGrpSpPr>
          <p:cNvPr id="33797" name="Group 33796">
            <a:extLst>
              <a:ext uri="{FF2B5EF4-FFF2-40B4-BE49-F238E27FC236}">
                <a16:creationId xmlns:a16="http://schemas.microsoft.com/office/drawing/2014/main" xmlns="" id="{9EAB47CE-2F1A-EB4F-7989-73E701786730}"/>
              </a:ext>
            </a:extLst>
          </p:cNvPr>
          <p:cNvGrpSpPr/>
          <p:nvPr/>
        </p:nvGrpSpPr>
        <p:grpSpPr>
          <a:xfrm>
            <a:off x="6920482" y="0"/>
            <a:ext cx="837859" cy="4334859"/>
            <a:chOff x="-25262" y="53662"/>
            <a:chExt cx="837859" cy="4334859"/>
          </a:xfrm>
        </p:grpSpPr>
        <p:pic>
          <p:nvPicPr>
            <p:cNvPr id="63" name="Picture 62" descr="A pile of peanuts&#10;&#10;Description automatically generated with medium confidence">
              <a:extLst>
                <a:ext uri="{FF2B5EF4-FFF2-40B4-BE49-F238E27FC236}">
                  <a16:creationId xmlns:a16="http://schemas.microsoft.com/office/drawing/2014/main" xmlns="" id="{7D14CF82-2458-A837-A1D7-2F937A4F26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18" name="Picture 17" descr="A pile of peanuts&#10;&#10;Description automatically generated with medium confidence">
              <a:extLst>
                <a:ext uri="{FF2B5EF4-FFF2-40B4-BE49-F238E27FC236}">
                  <a16:creationId xmlns:a16="http://schemas.microsoft.com/office/drawing/2014/main" xmlns="" id="{EB6B740A-09F1-EEB9-45C0-E25A056E1BA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19" name="Picture 18" descr="A pile of peanuts&#10;&#10;Description automatically generated with medium confidence">
              <a:extLst>
                <a:ext uri="{FF2B5EF4-FFF2-40B4-BE49-F238E27FC236}">
                  <a16:creationId xmlns:a16="http://schemas.microsoft.com/office/drawing/2014/main" xmlns="" id="{E2A79D73-78F8-5FE6-860B-BF30E588826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27" name="Picture 26" descr="A pile of peanuts&#10;&#10;Description automatically generated with medium confidence">
              <a:extLst>
                <a:ext uri="{FF2B5EF4-FFF2-40B4-BE49-F238E27FC236}">
                  <a16:creationId xmlns:a16="http://schemas.microsoft.com/office/drawing/2014/main" xmlns="" id="{60E0972B-4FF7-53A1-7AFE-41E8A4D2BE3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59" name="Picture 58" descr="A pile of peanuts&#10;&#10;Description automatically generated with medium confidence">
              <a:extLst>
                <a:ext uri="{FF2B5EF4-FFF2-40B4-BE49-F238E27FC236}">
                  <a16:creationId xmlns:a16="http://schemas.microsoft.com/office/drawing/2014/main" xmlns="" id="{18281B89-4FC5-1D01-5D0C-BA9CD70DAC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60" name="Picture 59" descr="A pile of peanuts&#10;&#10;Description automatically generated with medium confidence">
              <a:extLst>
                <a:ext uri="{FF2B5EF4-FFF2-40B4-BE49-F238E27FC236}">
                  <a16:creationId xmlns:a16="http://schemas.microsoft.com/office/drawing/2014/main" xmlns="" id="{17CE58C1-9B9F-57BB-C174-79591ABCAB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61" name="Picture 60" descr="A pile of peanuts&#10;&#10;Description automatically generated with medium confidence">
              <a:extLst>
                <a:ext uri="{FF2B5EF4-FFF2-40B4-BE49-F238E27FC236}">
                  <a16:creationId xmlns:a16="http://schemas.microsoft.com/office/drawing/2014/main" xmlns="" id="{2375B79A-CB06-7C34-C0CD-2C9385131F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62" name="Picture 61" descr="A pile of peanuts&#10;&#10;Description automatically generated with medium confidence">
              <a:extLst>
                <a:ext uri="{FF2B5EF4-FFF2-40B4-BE49-F238E27FC236}">
                  <a16:creationId xmlns:a16="http://schemas.microsoft.com/office/drawing/2014/main" xmlns="" id="{7953BCC2-0E76-82DE-6BC9-F03A237D4BE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3" name="Picture 2" descr="A pile of peanuts&#10;&#10;Description automatically generated with medium confidence">
              <a:extLst>
                <a:ext uri="{FF2B5EF4-FFF2-40B4-BE49-F238E27FC236}">
                  <a16:creationId xmlns:a16="http://schemas.microsoft.com/office/drawing/2014/main" xmlns="" id="{53FB3791-E34A-BFB3-B29A-EE02025F17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33792" name="Picture 33791" descr="A pile of peanuts&#10;&#10;Description automatically generated with medium confidence">
              <a:extLst>
                <a:ext uri="{FF2B5EF4-FFF2-40B4-BE49-F238E27FC236}">
                  <a16:creationId xmlns:a16="http://schemas.microsoft.com/office/drawing/2014/main" xmlns="" id="{DDFCA669-397A-8EEA-7C82-C495B202BE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33793" name="Picture 33792" descr="A pile of peanuts&#10;&#10;Description automatically generated with medium confidence">
              <a:extLst>
                <a:ext uri="{FF2B5EF4-FFF2-40B4-BE49-F238E27FC236}">
                  <a16:creationId xmlns:a16="http://schemas.microsoft.com/office/drawing/2014/main" xmlns="" id="{8C75327B-21B0-5286-0721-E768DF750B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33795" name="Picture 33794" descr="A pile of peanuts&#10;&#10;Description automatically generated with medium confidence">
              <a:extLst>
                <a:ext uri="{FF2B5EF4-FFF2-40B4-BE49-F238E27FC236}">
                  <a16:creationId xmlns:a16="http://schemas.microsoft.com/office/drawing/2014/main" xmlns="" id="{7AD3D003-7C41-4D9A-2301-8D5D104041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33798" name="Group 33797">
            <a:extLst>
              <a:ext uri="{FF2B5EF4-FFF2-40B4-BE49-F238E27FC236}">
                <a16:creationId xmlns:a16="http://schemas.microsoft.com/office/drawing/2014/main" xmlns="" id="{E1C85F48-B483-C988-318E-AFDFB06EBF8A}"/>
              </a:ext>
            </a:extLst>
          </p:cNvPr>
          <p:cNvGrpSpPr/>
          <p:nvPr/>
        </p:nvGrpSpPr>
        <p:grpSpPr>
          <a:xfrm>
            <a:off x="-28702" y="-6171"/>
            <a:ext cx="837859" cy="4334859"/>
            <a:chOff x="-25262" y="53662"/>
            <a:chExt cx="837859" cy="4334859"/>
          </a:xfrm>
        </p:grpSpPr>
        <p:pic>
          <p:nvPicPr>
            <p:cNvPr id="33799" name="Picture 33798" descr="A pile of peanuts&#10;&#10;Description automatically generated with medium confidence">
              <a:extLst>
                <a:ext uri="{FF2B5EF4-FFF2-40B4-BE49-F238E27FC236}">
                  <a16:creationId xmlns:a16="http://schemas.microsoft.com/office/drawing/2014/main" xmlns="" id="{BF4E641B-B62D-B222-4F57-42F7A4FD05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33800" name="Picture 33799" descr="A pile of peanuts&#10;&#10;Description automatically generated with medium confidence">
              <a:extLst>
                <a:ext uri="{FF2B5EF4-FFF2-40B4-BE49-F238E27FC236}">
                  <a16:creationId xmlns:a16="http://schemas.microsoft.com/office/drawing/2014/main" xmlns="" id="{8496C447-1427-7352-359E-2B344BA984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33801" name="Picture 33800" descr="A pile of peanuts&#10;&#10;Description automatically generated with medium confidence">
              <a:extLst>
                <a:ext uri="{FF2B5EF4-FFF2-40B4-BE49-F238E27FC236}">
                  <a16:creationId xmlns:a16="http://schemas.microsoft.com/office/drawing/2014/main" xmlns="" id="{89CAB435-6C16-4FEA-5AC6-ECE358F30DE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33802" name="Picture 33801" descr="A pile of peanuts&#10;&#10;Description automatically generated with medium confidence">
              <a:extLst>
                <a:ext uri="{FF2B5EF4-FFF2-40B4-BE49-F238E27FC236}">
                  <a16:creationId xmlns:a16="http://schemas.microsoft.com/office/drawing/2014/main" xmlns="" id="{997E2580-9BF7-AD20-40E4-031466DB524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33803" name="Picture 33802" descr="A pile of peanuts&#10;&#10;Description automatically generated with medium confidence">
              <a:extLst>
                <a:ext uri="{FF2B5EF4-FFF2-40B4-BE49-F238E27FC236}">
                  <a16:creationId xmlns:a16="http://schemas.microsoft.com/office/drawing/2014/main" xmlns="" id="{8BF7D9E1-CBEC-FF24-0120-218603AA43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33804" name="Picture 33803" descr="A pile of peanuts&#10;&#10;Description automatically generated with medium confidence">
              <a:extLst>
                <a:ext uri="{FF2B5EF4-FFF2-40B4-BE49-F238E27FC236}">
                  <a16:creationId xmlns:a16="http://schemas.microsoft.com/office/drawing/2014/main" xmlns="" id="{B7A3E60B-EA24-7070-BF49-538D29DF3E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33805" name="Picture 33804" descr="A pile of peanuts&#10;&#10;Description automatically generated with medium confidence">
              <a:extLst>
                <a:ext uri="{FF2B5EF4-FFF2-40B4-BE49-F238E27FC236}">
                  <a16:creationId xmlns:a16="http://schemas.microsoft.com/office/drawing/2014/main" xmlns="" id="{F419E8AA-C1B9-57E4-2C3B-B84EE7EEFDC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33806" name="Picture 33805" descr="A pile of peanuts&#10;&#10;Description automatically generated with medium confidence">
              <a:extLst>
                <a:ext uri="{FF2B5EF4-FFF2-40B4-BE49-F238E27FC236}">
                  <a16:creationId xmlns:a16="http://schemas.microsoft.com/office/drawing/2014/main" xmlns="" id="{66EEFC12-69CF-12B1-E913-C32E7349C9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33807" name="Picture 33806" descr="A pile of peanuts&#10;&#10;Description automatically generated with medium confidence">
              <a:extLst>
                <a:ext uri="{FF2B5EF4-FFF2-40B4-BE49-F238E27FC236}">
                  <a16:creationId xmlns:a16="http://schemas.microsoft.com/office/drawing/2014/main" xmlns="" id="{D0E46BE8-643D-90CE-8152-625DFADA9A5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33808" name="Picture 33807" descr="A pile of peanuts&#10;&#10;Description automatically generated with medium confidence">
              <a:extLst>
                <a:ext uri="{FF2B5EF4-FFF2-40B4-BE49-F238E27FC236}">
                  <a16:creationId xmlns:a16="http://schemas.microsoft.com/office/drawing/2014/main" xmlns="" id="{43CACD44-6649-234B-476F-56ED7FD4073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33809" name="Picture 33808" descr="A pile of peanuts&#10;&#10;Description automatically generated with medium confidence">
              <a:extLst>
                <a:ext uri="{FF2B5EF4-FFF2-40B4-BE49-F238E27FC236}">
                  <a16:creationId xmlns:a16="http://schemas.microsoft.com/office/drawing/2014/main" xmlns="" id="{6088195C-DE57-2515-6166-835DED117F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33810" name="Picture 33809" descr="A pile of peanuts&#10;&#10;Description automatically generated with medium confidence">
              <a:extLst>
                <a:ext uri="{FF2B5EF4-FFF2-40B4-BE49-F238E27FC236}">
                  <a16:creationId xmlns:a16="http://schemas.microsoft.com/office/drawing/2014/main" xmlns="" id="{7F60BD16-AB33-BC83-52DE-DAFF9DEEA4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33811" name="Group 33810">
            <a:extLst>
              <a:ext uri="{FF2B5EF4-FFF2-40B4-BE49-F238E27FC236}">
                <a16:creationId xmlns:a16="http://schemas.microsoft.com/office/drawing/2014/main" xmlns="" id="{EAA6875B-80EE-29AE-D2BC-2A2866B62C96}"/>
              </a:ext>
            </a:extLst>
          </p:cNvPr>
          <p:cNvGrpSpPr/>
          <p:nvPr/>
        </p:nvGrpSpPr>
        <p:grpSpPr>
          <a:xfrm>
            <a:off x="657836" y="-37295"/>
            <a:ext cx="837859" cy="4334859"/>
            <a:chOff x="-25262" y="53662"/>
            <a:chExt cx="837859" cy="4334859"/>
          </a:xfrm>
        </p:grpSpPr>
        <p:pic>
          <p:nvPicPr>
            <p:cNvPr id="33812" name="Picture 33811" descr="A pile of peanuts&#10;&#10;Description automatically generated with medium confidence">
              <a:extLst>
                <a:ext uri="{FF2B5EF4-FFF2-40B4-BE49-F238E27FC236}">
                  <a16:creationId xmlns:a16="http://schemas.microsoft.com/office/drawing/2014/main" xmlns="" id="{FED83DE4-797C-BC5F-BF44-B481972CBA1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33813" name="Picture 33812" descr="A pile of peanuts&#10;&#10;Description automatically generated with medium confidence">
              <a:extLst>
                <a:ext uri="{FF2B5EF4-FFF2-40B4-BE49-F238E27FC236}">
                  <a16:creationId xmlns:a16="http://schemas.microsoft.com/office/drawing/2014/main" xmlns="" id="{79D73F68-6713-301C-751E-8157C37362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33814" name="Picture 33813" descr="A pile of peanuts&#10;&#10;Description automatically generated with medium confidence">
              <a:extLst>
                <a:ext uri="{FF2B5EF4-FFF2-40B4-BE49-F238E27FC236}">
                  <a16:creationId xmlns:a16="http://schemas.microsoft.com/office/drawing/2014/main" xmlns="" id="{1D1E3B1C-5FB3-AD89-2648-F601DCACD0E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33815" name="Picture 33814" descr="A pile of peanuts&#10;&#10;Description automatically generated with medium confidence">
              <a:extLst>
                <a:ext uri="{FF2B5EF4-FFF2-40B4-BE49-F238E27FC236}">
                  <a16:creationId xmlns:a16="http://schemas.microsoft.com/office/drawing/2014/main" xmlns="" id="{2F3E2867-4592-EE01-C571-EDA661A277D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33816" name="Picture 33815" descr="A pile of peanuts&#10;&#10;Description automatically generated with medium confidence">
              <a:extLst>
                <a:ext uri="{FF2B5EF4-FFF2-40B4-BE49-F238E27FC236}">
                  <a16:creationId xmlns:a16="http://schemas.microsoft.com/office/drawing/2014/main" xmlns="" id="{3B0065EE-59E6-8EB1-EFB3-A2DC26B0C8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33817" name="Picture 33816" descr="A pile of peanuts&#10;&#10;Description automatically generated with medium confidence">
              <a:extLst>
                <a:ext uri="{FF2B5EF4-FFF2-40B4-BE49-F238E27FC236}">
                  <a16:creationId xmlns:a16="http://schemas.microsoft.com/office/drawing/2014/main" xmlns="" id="{A759CADC-1B02-393C-2AAF-22B286862E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33818" name="Picture 33817" descr="A pile of peanuts&#10;&#10;Description automatically generated with medium confidence">
              <a:extLst>
                <a:ext uri="{FF2B5EF4-FFF2-40B4-BE49-F238E27FC236}">
                  <a16:creationId xmlns:a16="http://schemas.microsoft.com/office/drawing/2014/main" xmlns="" id="{DFAB35CC-5908-19C4-0791-18718A52DB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33819" name="Picture 33818" descr="A pile of peanuts&#10;&#10;Description automatically generated with medium confidence">
              <a:extLst>
                <a:ext uri="{FF2B5EF4-FFF2-40B4-BE49-F238E27FC236}">
                  <a16:creationId xmlns:a16="http://schemas.microsoft.com/office/drawing/2014/main" xmlns="" id="{DDB2D5C6-F9A3-92FE-0D22-9355AC013A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33820" name="Picture 33819" descr="A pile of peanuts&#10;&#10;Description automatically generated with medium confidence">
              <a:extLst>
                <a:ext uri="{FF2B5EF4-FFF2-40B4-BE49-F238E27FC236}">
                  <a16:creationId xmlns:a16="http://schemas.microsoft.com/office/drawing/2014/main" xmlns="" id="{B4F6E2B5-DA7C-08D4-A647-C488E934A4E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33821" name="Picture 33820" descr="A pile of peanuts&#10;&#10;Description automatically generated with medium confidence">
              <a:extLst>
                <a:ext uri="{FF2B5EF4-FFF2-40B4-BE49-F238E27FC236}">
                  <a16:creationId xmlns:a16="http://schemas.microsoft.com/office/drawing/2014/main" xmlns="" id="{82C0C9BD-8040-7A5A-27F9-25331EF7417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33822" name="Picture 33821" descr="A pile of peanuts&#10;&#10;Description automatically generated with medium confidence">
              <a:extLst>
                <a:ext uri="{FF2B5EF4-FFF2-40B4-BE49-F238E27FC236}">
                  <a16:creationId xmlns:a16="http://schemas.microsoft.com/office/drawing/2014/main" xmlns="" id="{7B05A58F-776D-8253-8A18-69949E5F7C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33823" name="Picture 33822" descr="A pile of peanuts&#10;&#10;Description automatically generated with medium confidence">
              <a:extLst>
                <a:ext uri="{FF2B5EF4-FFF2-40B4-BE49-F238E27FC236}">
                  <a16:creationId xmlns:a16="http://schemas.microsoft.com/office/drawing/2014/main" xmlns="" id="{5DDF9D6F-DC5E-E9A5-BE0B-300EB0EE60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33824" name="Group 33823">
            <a:extLst>
              <a:ext uri="{FF2B5EF4-FFF2-40B4-BE49-F238E27FC236}">
                <a16:creationId xmlns:a16="http://schemas.microsoft.com/office/drawing/2014/main" xmlns="" id="{91ABBE94-0708-8815-B8BC-C717A1A44553}"/>
              </a:ext>
            </a:extLst>
          </p:cNvPr>
          <p:cNvGrpSpPr/>
          <p:nvPr/>
        </p:nvGrpSpPr>
        <p:grpSpPr>
          <a:xfrm>
            <a:off x="7688676" y="17172"/>
            <a:ext cx="837859" cy="4334859"/>
            <a:chOff x="-25262" y="53662"/>
            <a:chExt cx="837859" cy="4334859"/>
          </a:xfrm>
        </p:grpSpPr>
        <p:pic>
          <p:nvPicPr>
            <p:cNvPr id="33825" name="Picture 33824" descr="A pile of peanuts&#10;&#10;Description automatically generated with medium confidence">
              <a:extLst>
                <a:ext uri="{FF2B5EF4-FFF2-40B4-BE49-F238E27FC236}">
                  <a16:creationId xmlns:a16="http://schemas.microsoft.com/office/drawing/2014/main" xmlns="" id="{1AEDA388-8440-BC15-313B-2B39147F4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33826" name="Picture 33825" descr="A pile of peanuts&#10;&#10;Description automatically generated with medium confidence">
              <a:extLst>
                <a:ext uri="{FF2B5EF4-FFF2-40B4-BE49-F238E27FC236}">
                  <a16:creationId xmlns:a16="http://schemas.microsoft.com/office/drawing/2014/main" xmlns="" id="{0288E6E0-0F93-0454-3429-421BE5A517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33827" name="Picture 33826" descr="A pile of peanuts&#10;&#10;Description automatically generated with medium confidence">
              <a:extLst>
                <a:ext uri="{FF2B5EF4-FFF2-40B4-BE49-F238E27FC236}">
                  <a16:creationId xmlns:a16="http://schemas.microsoft.com/office/drawing/2014/main" xmlns="" id="{732D14FC-FB61-04A9-7DCC-13F31FFE33B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33828" name="Picture 33827" descr="A pile of peanuts&#10;&#10;Description automatically generated with medium confidence">
              <a:extLst>
                <a:ext uri="{FF2B5EF4-FFF2-40B4-BE49-F238E27FC236}">
                  <a16:creationId xmlns:a16="http://schemas.microsoft.com/office/drawing/2014/main" xmlns="" id="{ACF072FE-BDDD-19FD-9CA3-DF5D0FDB8D8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33829" name="Picture 33828" descr="A pile of peanuts&#10;&#10;Description automatically generated with medium confidence">
              <a:extLst>
                <a:ext uri="{FF2B5EF4-FFF2-40B4-BE49-F238E27FC236}">
                  <a16:creationId xmlns:a16="http://schemas.microsoft.com/office/drawing/2014/main" xmlns="" id="{1C6ACCB1-089A-E0CF-EA66-455DFCC47E3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33830" name="Picture 33829" descr="A pile of peanuts&#10;&#10;Description automatically generated with medium confidence">
              <a:extLst>
                <a:ext uri="{FF2B5EF4-FFF2-40B4-BE49-F238E27FC236}">
                  <a16:creationId xmlns:a16="http://schemas.microsoft.com/office/drawing/2014/main" xmlns="" id="{FB83B433-7F69-11AD-31B8-512665FE09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33831" name="Picture 33830" descr="A pile of peanuts&#10;&#10;Description automatically generated with medium confidence">
              <a:extLst>
                <a:ext uri="{FF2B5EF4-FFF2-40B4-BE49-F238E27FC236}">
                  <a16:creationId xmlns:a16="http://schemas.microsoft.com/office/drawing/2014/main" xmlns="" id="{339E18E2-6A1F-A40F-2554-0C03A6E416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33832" name="Picture 33831" descr="A pile of peanuts&#10;&#10;Description automatically generated with medium confidence">
              <a:extLst>
                <a:ext uri="{FF2B5EF4-FFF2-40B4-BE49-F238E27FC236}">
                  <a16:creationId xmlns:a16="http://schemas.microsoft.com/office/drawing/2014/main" xmlns="" id="{7DCA5321-2F05-DB7C-F082-DCF5685F5CD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33833" name="Picture 33832" descr="A pile of peanuts&#10;&#10;Description automatically generated with medium confidence">
              <a:extLst>
                <a:ext uri="{FF2B5EF4-FFF2-40B4-BE49-F238E27FC236}">
                  <a16:creationId xmlns:a16="http://schemas.microsoft.com/office/drawing/2014/main" xmlns="" id="{2BBA7D3B-68CB-8367-8E77-753A69E4B5B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33834" name="Picture 33833" descr="A pile of peanuts&#10;&#10;Description automatically generated with medium confidence">
              <a:extLst>
                <a:ext uri="{FF2B5EF4-FFF2-40B4-BE49-F238E27FC236}">
                  <a16:creationId xmlns:a16="http://schemas.microsoft.com/office/drawing/2014/main" xmlns="" id="{93859309-519A-3C60-CAEE-3F76173340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33835" name="Picture 33834" descr="A pile of peanuts&#10;&#10;Description automatically generated with medium confidence">
              <a:extLst>
                <a:ext uri="{FF2B5EF4-FFF2-40B4-BE49-F238E27FC236}">
                  <a16:creationId xmlns:a16="http://schemas.microsoft.com/office/drawing/2014/main" xmlns="" id="{322F9605-9D70-958F-3F05-D42119D69F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33836" name="Picture 33835" descr="A pile of peanuts&#10;&#10;Description automatically generated with medium confidence">
              <a:extLst>
                <a:ext uri="{FF2B5EF4-FFF2-40B4-BE49-F238E27FC236}">
                  <a16:creationId xmlns:a16="http://schemas.microsoft.com/office/drawing/2014/main" xmlns="" id="{4613B7DB-9A8C-2CCB-AD27-F6F275645F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33837" name="Group 33836">
            <a:extLst>
              <a:ext uri="{FF2B5EF4-FFF2-40B4-BE49-F238E27FC236}">
                <a16:creationId xmlns:a16="http://schemas.microsoft.com/office/drawing/2014/main" xmlns="" id="{DBFCF434-1ECB-EDC4-35FE-A6CBF4B3DC94}"/>
              </a:ext>
            </a:extLst>
          </p:cNvPr>
          <p:cNvGrpSpPr/>
          <p:nvPr/>
        </p:nvGrpSpPr>
        <p:grpSpPr>
          <a:xfrm>
            <a:off x="8444150" y="26831"/>
            <a:ext cx="837859" cy="4334859"/>
            <a:chOff x="-25262" y="53662"/>
            <a:chExt cx="837859" cy="4334859"/>
          </a:xfrm>
        </p:grpSpPr>
        <p:pic>
          <p:nvPicPr>
            <p:cNvPr id="33838" name="Picture 33837" descr="A pile of peanuts&#10;&#10;Description automatically generated with medium confidence">
              <a:extLst>
                <a:ext uri="{FF2B5EF4-FFF2-40B4-BE49-F238E27FC236}">
                  <a16:creationId xmlns:a16="http://schemas.microsoft.com/office/drawing/2014/main" xmlns="" id="{CE3C244D-0EFF-C136-CD75-AE0A7619B0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33839" name="Picture 33838" descr="A pile of peanuts&#10;&#10;Description automatically generated with medium confidence">
              <a:extLst>
                <a:ext uri="{FF2B5EF4-FFF2-40B4-BE49-F238E27FC236}">
                  <a16:creationId xmlns:a16="http://schemas.microsoft.com/office/drawing/2014/main" xmlns="" id="{F97A48B8-0E7C-0C3A-4A62-3E3ACD819D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33840" name="Picture 33839" descr="A pile of peanuts&#10;&#10;Description automatically generated with medium confidence">
              <a:extLst>
                <a:ext uri="{FF2B5EF4-FFF2-40B4-BE49-F238E27FC236}">
                  <a16:creationId xmlns:a16="http://schemas.microsoft.com/office/drawing/2014/main" xmlns="" id="{BC4B64B3-1028-E8F3-BCCF-B2FC881288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33841" name="Picture 33840" descr="A pile of peanuts&#10;&#10;Description automatically generated with medium confidence">
              <a:extLst>
                <a:ext uri="{FF2B5EF4-FFF2-40B4-BE49-F238E27FC236}">
                  <a16:creationId xmlns:a16="http://schemas.microsoft.com/office/drawing/2014/main" xmlns="" id="{C233913E-C4C2-2FDE-0A98-FE295D8A25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33842" name="Picture 33841" descr="A pile of peanuts&#10;&#10;Description automatically generated with medium confidence">
              <a:extLst>
                <a:ext uri="{FF2B5EF4-FFF2-40B4-BE49-F238E27FC236}">
                  <a16:creationId xmlns:a16="http://schemas.microsoft.com/office/drawing/2014/main" xmlns="" id="{E306AEDA-D3AA-B473-2993-4ED8C9A3974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33843" name="Picture 33842" descr="A pile of peanuts&#10;&#10;Description automatically generated with medium confidence">
              <a:extLst>
                <a:ext uri="{FF2B5EF4-FFF2-40B4-BE49-F238E27FC236}">
                  <a16:creationId xmlns:a16="http://schemas.microsoft.com/office/drawing/2014/main" xmlns="" id="{9F7EDC1A-31A4-50AF-CD34-75CA69868AD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33844" name="Picture 33843" descr="A pile of peanuts&#10;&#10;Description automatically generated with medium confidence">
              <a:extLst>
                <a:ext uri="{FF2B5EF4-FFF2-40B4-BE49-F238E27FC236}">
                  <a16:creationId xmlns:a16="http://schemas.microsoft.com/office/drawing/2014/main" xmlns="" id="{DC06F82D-5D17-FA5F-4883-00B3D0BD0F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33845" name="Picture 33844" descr="A pile of peanuts&#10;&#10;Description automatically generated with medium confidence">
              <a:extLst>
                <a:ext uri="{FF2B5EF4-FFF2-40B4-BE49-F238E27FC236}">
                  <a16:creationId xmlns:a16="http://schemas.microsoft.com/office/drawing/2014/main" xmlns="" id="{BBFE1494-2C66-3322-D3EF-59CD0B4EFD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33846" name="Picture 33845" descr="A pile of peanuts&#10;&#10;Description automatically generated with medium confidence">
              <a:extLst>
                <a:ext uri="{FF2B5EF4-FFF2-40B4-BE49-F238E27FC236}">
                  <a16:creationId xmlns:a16="http://schemas.microsoft.com/office/drawing/2014/main" xmlns="" id="{A8E90624-EC2B-3116-0954-B4A324D3289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33847" name="Picture 33846" descr="A pile of peanuts&#10;&#10;Description automatically generated with medium confidence">
              <a:extLst>
                <a:ext uri="{FF2B5EF4-FFF2-40B4-BE49-F238E27FC236}">
                  <a16:creationId xmlns:a16="http://schemas.microsoft.com/office/drawing/2014/main" xmlns="" id="{5FEBCC14-4EC2-7FB2-BF49-7DB5C4AF3F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33848" name="Picture 33847" descr="A pile of peanuts&#10;&#10;Description automatically generated with medium confidence">
              <a:extLst>
                <a:ext uri="{FF2B5EF4-FFF2-40B4-BE49-F238E27FC236}">
                  <a16:creationId xmlns:a16="http://schemas.microsoft.com/office/drawing/2014/main" xmlns="" id="{9EAA627A-9C4A-CF68-F9D6-2B6EE45DC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33849" name="Picture 33848" descr="A pile of peanuts&#10;&#10;Description automatically generated with medium confidence">
              <a:extLst>
                <a:ext uri="{FF2B5EF4-FFF2-40B4-BE49-F238E27FC236}">
                  <a16:creationId xmlns:a16="http://schemas.microsoft.com/office/drawing/2014/main" xmlns="" id="{C2E9F6B9-3A7F-31AE-C860-1F990D5A122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33850" name="Group 33849">
            <a:extLst>
              <a:ext uri="{FF2B5EF4-FFF2-40B4-BE49-F238E27FC236}">
                <a16:creationId xmlns:a16="http://schemas.microsoft.com/office/drawing/2014/main" xmlns="" id="{9B44A18B-380E-D52C-F8CC-C59E9D321335}"/>
              </a:ext>
            </a:extLst>
          </p:cNvPr>
          <p:cNvGrpSpPr/>
          <p:nvPr/>
        </p:nvGrpSpPr>
        <p:grpSpPr>
          <a:xfrm>
            <a:off x="6238007" y="38542"/>
            <a:ext cx="837859" cy="4334859"/>
            <a:chOff x="-25262" y="53662"/>
            <a:chExt cx="837859" cy="4334859"/>
          </a:xfrm>
        </p:grpSpPr>
        <p:pic>
          <p:nvPicPr>
            <p:cNvPr id="33851" name="Picture 33850" descr="A pile of peanuts&#10;&#10;Description automatically generated with medium confidence">
              <a:extLst>
                <a:ext uri="{FF2B5EF4-FFF2-40B4-BE49-F238E27FC236}">
                  <a16:creationId xmlns:a16="http://schemas.microsoft.com/office/drawing/2014/main" xmlns="" id="{3B965E95-46AC-B30D-ABDB-CBE596564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33852" name="Picture 33851" descr="A pile of peanuts&#10;&#10;Description automatically generated with medium confidence">
              <a:extLst>
                <a:ext uri="{FF2B5EF4-FFF2-40B4-BE49-F238E27FC236}">
                  <a16:creationId xmlns:a16="http://schemas.microsoft.com/office/drawing/2014/main" xmlns="" id="{DF7F3693-3375-7CB2-3343-D0078F7CD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33853" name="Picture 33852" descr="A pile of peanuts&#10;&#10;Description automatically generated with medium confidence">
              <a:extLst>
                <a:ext uri="{FF2B5EF4-FFF2-40B4-BE49-F238E27FC236}">
                  <a16:creationId xmlns:a16="http://schemas.microsoft.com/office/drawing/2014/main" xmlns="" id="{77E8B110-A906-F54C-50E8-B1823A7448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33854" name="Picture 33853" descr="A pile of peanuts&#10;&#10;Description automatically generated with medium confidence">
              <a:extLst>
                <a:ext uri="{FF2B5EF4-FFF2-40B4-BE49-F238E27FC236}">
                  <a16:creationId xmlns:a16="http://schemas.microsoft.com/office/drawing/2014/main" xmlns="" id="{C9EA5C5D-AEA9-DEE7-D89D-B352B91AB94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33855" name="Picture 33854" descr="A pile of peanuts&#10;&#10;Description automatically generated with medium confidence">
              <a:extLst>
                <a:ext uri="{FF2B5EF4-FFF2-40B4-BE49-F238E27FC236}">
                  <a16:creationId xmlns:a16="http://schemas.microsoft.com/office/drawing/2014/main" xmlns="" id="{DAF5974C-7085-11FC-D3E1-03A7D7ED7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16384" name="Picture 16383" descr="A pile of peanuts&#10;&#10;Description automatically generated with medium confidence">
              <a:extLst>
                <a:ext uri="{FF2B5EF4-FFF2-40B4-BE49-F238E27FC236}">
                  <a16:creationId xmlns:a16="http://schemas.microsoft.com/office/drawing/2014/main" xmlns="" id="{9FD640E6-6EAB-CFAD-B4C3-A49950FCB8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16385" name="Picture 16384" descr="A pile of peanuts&#10;&#10;Description automatically generated with medium confidence">
              <a:extLst>
                <a:ext uri="{FF2B5EF4-FFF2-40B4-BE49-F238E27FC236}">
                  <a16:creationId xmlns:a16="http://schemas.microsoft.com/office/drawing/2014/main" xmlns="" id="{CD02E78B-9058-B827-4DF8-29C7C03CB4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16386" name="Picture 16385" descr="A pile of peanuts&#10;&#10;Description automatically generated with medium confidence">
              <a:extLst>
                <a:ext uri="{FF2B5EF4-FFF2-40B4-BE49-F238E27FC236}">
                  <a16:creationId xmlns:a16="http://schemas.microsoft.com/office/drawing/2014/main" xmlns="" id="{79110DF5-DCBC-F96A-6A76-9444AEC63B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16387" name="Picture 16386" descr="A pile of peanuts&#10;&#10;Description automatically generated with medium confidence">
              <a:extLst>
                <a:ext uri="{FF2B5EF4-FFF2-40B4-BE49-F238E27FC236}">
                  <a16:creationId xmlns:a16="http://schemas.microsoft.com/office/drawing/2014/main" xmlns="" id="{ED50FF4B-F58D-65D2-05AC-EC94FC0749A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16388" name="Picture 16387" descr="A pile of peanuts&#10;&#10;Description automatically generated with medium confidence">
              <a:extLst>
                <a:ext uri="{FF2B5EF4-FFF2-40B4-BE49-F238E27FC236}">
                  <a16:creationId xmlns:a16="http://schemas.microsoft.com/office/drawing/2014/main" xmlns="" id="{8F4E6E82-F639-3C97-DB12-7EFFDCF4B4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16389" name="Picture 16388" descr="A pile of peanuts&#10;&#10;Description automatically generated with medium confidence">
              <a:extLst>
                <a:ext uri="{FF2B5EF4-FFF2-40B4-BE49-F238E27FC236}">
                  <a16:creationId xmlns:a16="http://schemas.microsoft.com/office/drawing/2014/main" xmlns="" id="{E5F1F1D8-8498-AB4A-3081-98C1FEBA6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16390" name="Picture 16389" descr="A pile of peanuts&#10;&#10;Description automatically generated with medium confidence">
              <a:extLst>
                <a:ext uri="{FF2B5EF4-FFF2-40B4-BE49-F238E27FC236}">
                  <a16:creationId xmlns:a16="http://schemas.microsoft.com/office/drawing/2014/main" xmlns="" id="{8E1672F3-BDFB-2F8B-A2A8-C3BD02E4845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16391" name="Group 16390">
            <a:extLst>
              <a:ext uri="{FF2B5EF4-FFF2-40B4-BE49-F238E27FC236}">
                <a16:creationId xmlns:a16="http://schemas.microsoft.com/office/drawing/2014/main" xmlns="" id="{BE853E03-B118-E506-EB55-BEA7AD241960}"/>
              </a:ext>
            </a:extLst>
          </p:cNvPr>
          <p:cNvGrpSpPr/>
          <p:nvPr/>
        </p:nvGrpSpPr>
        <p:grpSpPr>
          <a:xfrm>
            <a:off x="5511736" y="28883"/>
            <a:ext cx="837859" cy="4334859"/>
            <a:chOff x="-25262" y="53662"/>
            <a:chExt cx="837859" cy="4334859"/>
          </a:xfrm>
        </p:grpSpPr>
        <p:pic>
          <p:nvPicPr>
            <p:cNvPr id="16392" name="Picture 16391" descr="A pile of peanuts&#10;&#10;Description automatically generated with medium confidence">
              <a:extLst>
                <a:ext uri="{FF2B5EF4-FFF2-40B4-BE49-F238E27FC236}">
                  <a16:creationId xmlns:a16="http://schemas.microsoft.com/office/drawing/2014/main" xmlns="" id="{4F15CCB4-212F-8CE4-9F3C-3CF72476C6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16393" name="Picture 16392" descr="A pile of peanuts&#10;&#10;Description automatically generated with medium confidence">
              <a:extLst>
                <a:ext uri="{FF2B5EF4-FFF2-40B4-BE49-F238E27FC236}">
                  <a16:creationId xmlns:a16="http://schemas.microsoft.com/office/drawing/2014/main" xmlns="" id="{4D712258-C937-28DE-A895-6716D59737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16394" name="Picture 16393" descr="A pile of peanuts&#10;&#10;Description automatically generated with medium confidence">
              <a:extLst>
                <a:ext uri="{FF2B5EF4-FFF2-40B4-BE49-F238E27FC236}">
                  <a16:creationId xmlns:a16="http://schemas.microsoft.com/office/drawing/2014/main" xmlns="" id="{32BE6BD0-A6B0-BE89-9709-926C473EC6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16395" name="Picture 16394" descr="A pile of peanuts&#10;&#10;Description automatically generated with medium confidence">
              <a:extLst>
                <a:ext uri="{FF2B5EF4-FFF2-40B4-BE49-F238E27FC236}">
                  <a16:creationId xmlns:a16="http://schemas.microsoft.com/office/drawing/2014/main" xmlns="" id="{4B398CF5-A727-B263-E318-12AF68AC7D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16396" name="Picture 16395" descr="A pile of peanuts&#10;&#10;Description automatically generated with medium confidence">
              <a:extLst>
                <a:ext uri="{FF2B5EF4-FFF2-40B4-BE49-F238E27FC236}">
                  <a16:creationId xmlns:a16="http://schemas.microsoft.com/office/drawing/2014/main" xmlns="" id="{AA15E769-5353-97C0-CDF7-88FE74DCBA2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16397" name="Picture 16396" descr="A pile of peanuts&#10;&#10;Description automatically generated with medium confidence">
              <a:extLst>
                <a:ext uri="{FF2B5EF4-FFF2-40B4-BE49-F238E27FC236}">
                  <a16:creationId xmlns:a16="http://schemas.microsoft.com/office/drawing/2014/main" xmlns="" id="{9727C54C-47A2-3BD0-326B-3262ACA237C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16398" name="Picture 16397" descr="A pile of peanuts&#10;&#10;Description automatically generated with medium confidence">
              <a:extLst>
                <a:ext uri="{FF2B5EF4-FFF2-40B4-BE49-F238E27FC236}">
                  <a16:creationId xmlns:a16="http://schemas.microsoft.com/office/drawing/2014/main" xmlns="" id="{746A0D2C-4835-3FE9-C11A-B1E4200D34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16399" name="Picture 16398" descr="A pile of peanuts&#10;&#10;Description automatically generated with medium confidence">
              <a:extLst>
                <a:ext uri="{FF2B5EF4-FFF2-40B4-BE49-F238E27FC236}">
                  <a16:creationId xmlns:a16="http://schemas.microsoft.com/office/drawing/2014/main" xmlns="" id="{C1831F68-E741-B727-8ECC-F7970EC290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16400" name="Picture 16399" descr="A pile of peanuts&#10;&#10;Description automatically generated with medium confidence">
              <a:extLst>
                <a:ext uri="{FF2B5EF4-FFF2-40B4-BE49-F238E27FC236}">
                  <a16:creationId xmlns:a16="http://schemas.microsoft.com/office/drawing/2014/main" xmlns="" id="{799630DA-EBAB-7913-1441-E6EC9EC43A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16401" name="Picture 16400" descr="A pile of peanuts&#10;&#10;Description automatically generated with medium confidence">
              <a:extLst>
                <a:ext uri="{FF2B5EF4-FFF2-40B4-BE49-F238E27FC236}">
                  <a16:creationId xmlns:a16="http://schemas.microsoft.com/office/drawing/2014/main" xmlns="" id="{B5E964C7-41A0-EEBD-9A69-557D563358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16402" name="Picture 16401" descr="A pile of peanuts&#10;&#10;Description automatically generated with medium confidence">
              <a:extLst>
                <a:ext uri="{FF2B5EF4-FFF2-40B4-BE49-F238E27FC236}">
                  <a16:creationId xmlns:a16="http://schemas.microsoft.com/office/drawing/2014/main" xmlns="" id="{3438185F-16A1-6895-0479-16A8DC4441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16403" name="Picture 16402" descr="A pile of peanuts&#10;&#10;Description automatically generated with medium confidence">
              <a:extLst>
                <a:ext uri="{FF2B5EF4-FFF2-40B4-BE49-F238E27FC236}">
                  <a16:creationId xmlns:a16="http://schemas.microsoft.com/office/drawing/2014/main" xmlns="" id="{3E8C2328-1AFC-04C3-3FA5-D612C26323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16404" name="Group 16403">
            <a:extLst>
              <a:ext uri="{FF2B5EF4-FFF2-40B4-BE49-F238E27FC236}">
                <a16:creationId xmlns:a16="http://schemas.microsoft.com/office/drawing/2014/main" xmlns="" id="{F636D5DF-CB1F-B870-E0D8-42D48AE2A43A}"/>
              </a:ext>
            </a:extLst>
          </p:cNvPr>
          <p:cNvGrpSpPr/>
          <p:nvPr/>
        </p:nvGrpSpPr>
        <p:grpSpPr>
          <a:xfrm>
            <a:off x="1393392" y="-25584"/>
            <a:ext cx="837859" cy="4334859"/>
            <a:chOff x="-25262" y="53662"/>
            <a:chExt cx="837859" cy="4334859"/>
          </a:xfrm>
        </p:grpSpPr>
        <p:pic>
          <p:nvPicPr>
            <p:cNvPr id="16405" name="Picture 16404" descr="A pile of peanuts&#10;&#10;Description automatically generated with medium confidence">
              <a:extLst>
                <a:ext uri="{FF2B5EF4-FFF2-40B4-BE49-F238E27FC236}">
                  <a16:creationId xmlns:a16="http://schemas.microsoft.com/office/drawing/2014/main" xmlns="" id="{97748264-4648-2BED-4B9F-2BEA8E4EDD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16406" name="Picture 16405" descr="A pile of peanuts&#10;&#10;Description automatically generated with medium confidence">
              <a:extLst>
                <a:ext uri="{FF2B5EF4-FFF2-40B4-BE49-F238E27FC236}">
                  <a16:creationId xmlns:a16="http://schemas.microsoft.com/office/drawing/2014/main" xmlns="" id="{79726E1A-1200-B742-9FAA-04549C64B5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16407" name="Picture 16406" descr="A pile of peanuts&#10;&#10;Description automatically generated with medium confidence">
              <a:extLst>
                <a:ext uri="{FF2B5EF4-FFF2-40B4-BE49-F238E27FC236}">
                  <a16:creationId xmlns:a16="http://schemas.microsoft.com/office/drawing/2014/main" xmlns="" id="{FF2CD95F-A562-C23D-2428-21466D22D1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16408" name="Picture 16407" descr="A pile of peanuts&#10;&#10;Description automatically generated with medium confidence">
              <a:extLst>
                <a:ext uri="{FF2B5EF4-FFF2-40B4-BE49-F238E27FC236}">
                  <a16:creationId xmlns:a16="http://schemas.microsoft.com/office/drawing/2014/main" xmlns="" id="{FEBD44A2-2E01-BE30-3DFB-454E2D8FD5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16409" name="Picture 16408" descr="A pile of peanuts&#10;&#10;Description automatically generated with medium confidence">
              <a:extLst>
                <a:ext uri="{FF2B5EF4-FFF2-40B4-BE49-F238E27FC236}">
                  <a16:creationId xmlns:a16="http://schemas.microsoft.com/office/drawing/2014/main" xmlns="" id="{FA676FCF-3585-0CF4-6761-7CA25450C40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16410" name="Picture 16409" descr="A pile of peanuts&#10;&#10;Description automatically generated with medium confidence">
              <a:extLst>
                <a:ext uri="{FF2B5EF4-FFF2-40B4-BE49-F238E27FC236}">
                  <a16:creationId xmlns:a16="http://schemas.microsoft.com/office/drawing/2014/main" xmlns="" id="{E5E9AD25-84A7-EFB5-F0F0-A1EC1CA1078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16411" name="Picture 16410" descr="A pile of peanuts&#10;&#10;Description automatically generated with medium confidence">
              <a:extLst>
                <a:ext uri="{FF2B5EF4-FFF2-40B4-BE49-F238E27FC236}">
                  <a16:creationId xmlns:a16="http://schemas.microsoft.com/office/drawing/2014/main" xmlns="" id="{7ED9308F-4A66-63AB-9D5A-953BCC8167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16413" name="Picture 16412" descr="A pile of peanuts&#10;&#10;Description automatically generated with medium confidence">
              <a:extLst>
                <a:ext uri="{FF2B5EF4-FFF2-40B4-BE49-F238E27FC236}">
                  <a16:creationId xmlns:a16="http://schemas.microsoft.com/office/drawing/2014/main" xmlns="" id="{1D1EC6F4-36BE-2150-8E8C-B544DA0683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16414" name="Picture 16413" descr="A pile of peanuts&#10;&#10;Description automatically generated with medium confidence">
              <a:extLst>
                <a:ext uri="{FF2B5EF4-FFF2-40B4-BE49-F238E27FC236}">
                  <a16:creationId xmlns:a16="http://schemas.microsoft.com/office/drawing/2014/main" xmlns="" id="{0486E7CD-8315-13B9-6F0E-9DDB06DCB6A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16415" name="Picture 16414" descr="A pile of peanuts&#10;&#10;Description automatically generated with medium confidence">
              <a:extLst>
                <a:ext uri="{FF2B5EF4-FFF2-40B4-BE49-F238E27FC236}">
                  <a16:creationId xmlns:a16="http://schemas.microsoft.com/office/drawing/2014/main" xmlns="" id="{22896B8F-1EC1-E328-023A-78143D4843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16416" name="Picture 16415" descr="A pile of peanuts&#10;&#10;Description automatically generated with medium confidence">
              <a:extLst>
                <a:ext uri="{FF2B5EF4-FFF2-40B4-BE49-F238E27FC236}">
                  <a16:creationId xmlns:a16="http://schemas.microsoft.com/office/drawing/2014/main" xmlns="" id="{384EF4FE-3C8B-58B7-DD70-7B4792E393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16417" name="Picture 16416" descr="A pile of peanuts&#10;&#10;Description automatically generated with medium confidence">
              <a:extLst>
                <a:ext uri="{FF2B5EF4-FFF2-40B4-BE49-F238E27FC236}">
                  <a16:creationId xmlns:a16="http://schemas.microsoft.com/office/drawing/2014/main" xmlns="" id="{FE9F3322-A0FE-FF0E-4847-0D3D8AD6C2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16418" name="Group 16417">
            <a:extLst>
              <a:ext uri="{FF2B5EF4-FFF2-40B4-BE49-F238E27FC236}">
                <a16:creationId xmlns:a16="http://schemas.microsoft.com/office/drawing/2014/main" xmlns="" id="{4642BA9A-6C15-14C2-85A2-4EAA68250D42}"/>
              </a:ext>
            </a:extLst>
          </p:cNvPr>
          <p:cNvGrpSpPr/>
          <p:nvPr/>
        </p:nvGrpSpPr>
        <p:grpSpPr>
          <a:xfrm>
            <a:off x="2039693" y="-25584"/>
            <a:ext cx="837859" cy="4334859"/>
            <a:chOff x="-25262" y="53662"/>
            <a:chExt cx="837859" cy="4334859"/>
          </a:xfrm>
        </p:grpSpPr>
        <p:pic>
          <p:nvPicPr>
            <p:cNvPr id="16419" name="Picture 16418" descr="A pile of peanuts&#10;&#10;Description automatically generated with medium confidence">
              <a:extLst>
                <a:ext uri="{FF2B5EF4-FFF2-40B4-BE49-F238E27FC236}">
                  <a16:creationId xmlns:a16="http://schemas.microsoft.com/office/drawing/2014/main" xmlns="" id="{3CE0B18C-E510-1FCF-283C-4EAC0136821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16420" name="Picture 16419" descr="A pile of peanuts&#10;&#10;Description automatically generated with medium confidence">
              <a:extLst>
                <a:ext uri="{FF2B5EF4-FFF2-40B4-BE49-F238E27FC236}">
                  <a16:creationId xmlns:a16="http://schemas.microsoft.com/office/drawing/2014/main" xmlns="" id="{CD8FB1D3-F150-AF5C-51F7-86991DD4181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16421" name="Picture 16420" descr="A pile of peanuts&#10;&#10;Description automatically generated with medium confidence">
              <a:extLst>
                <a:ext uri="{FF2B5EF4-FFF2-40B4-BE49-F238E27FC236}">
                  <a16:creationId xmlns:a16="http://schemas.microsoft.com/office/drawing/2014/main" xmlns="" id="{3BB1D34D-7BA9-83E6-4306-D465A4C1BE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16422" name="Picture 16421" descr="A pile of peanuts&#10;&#10;Description automatically generated with medium confidence">
              <a:extLst>
                <a:ext uri="{FF2B5EF4-FFF2-40B4-BE49-F238E27FC236}">
                  <a16:creationId xmlns:a16="http://schemas.microsoft.com/office/drawing/2014/main" xmlns="" id="{BD17738F-5529-E6CE-6BDE-F6B047359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16423" name="Picture 16422" descr="A pile of peanuts&#10;&#10;Description automatically generated with medium confidence">
              <a:extLst>
                <a:ext uri="{FF2B5EF4-FFF2-40B4-BE49-F238E27FC236}">
                  <a16:creationId xmlns:a16="http://schemas.microsoft.com/office/drawing/2014/main" xmlns="" id="{29070761-A25B-CD08-11F7-77710DFEA4B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16424" name="Picture 16423" descr="A pile of peanuts&#10;&#10;Description automatically generated with medium confidence">
              <a:extLst>
                <a:ext uri="{FF2B5EF4-FFF2-40B4-BE49-F238E27FC236}">
                  <a16:creationId xmlns:a16="http://schemas.microsoft.com/office/drawing/2014/main" xmlns="" id="{FAA1138D-438E-1C84-9F00-CE74110B2F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16425" name="Picture 16424" descr="A pile of peanuts&#10;&#10;Description automatically generated with medium confidence">
              <a:extLst>
                <a:ext uri="{FF2B5EF4-FFF2-40B4-BE49-F238E27FC236}">
                  <a16:creationId xmlns:a16="http://schemas.microsoft.com/office/drawing/2014/main" xmlns="" id="{615F73CE-5D71-6AEC-632D-3E9ACF6A4D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16426" name="Picture 16425" descr="A pile of peanuts&#10;&#10;Description automatically generated with medium confidence">
              <a:extLst>
                <a:ext uri="{FF2B5EF4-FFF2-40B4-BE49-F238E27FC236}">
                  <a16:creationId xmlns:a16="http://schemas.microsoft.com/office/drawing/2014/main" xmlns="" id="{FC22A52E-97CE-C2B9-03BB-773E5A99945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16427" name="Picture 16426" descr="A pile of peanuts&#10;&#10;Description automatically generated with medium confidence">
              <a:extLst>
                <a:ext uri="{FF2B5EF4-FFF2-40B4-BE49-F238E27FC236}">
                  <a16:creationId xmlns:a16="http://schemas.microsoft.com/office/drawing/2014/main" xmlns="" id="{888A7A59-D4CA-AD9F-3F22-45B8E23544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16428" name="Picture 16427" descr="A pile of peanuts&#10;&#10;Description automatically generated with medium confidence">
              <a:extLst>
                <a:ext uri="{FF2B5EF4-FFF2-40B4-BE49-F238E27FC236}">
                  <a16:creationId xmlns:a16="http://schemas.microsoft.com/office/drawing/2014/main" xmlns="" id="{26092D75-A1C7-F476-A6BB-73DFF0298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16429" name="Picture 16428" descr="A pile of peanuts&#10;&#10;Description automatically generated with medium confidence">
              <a:extLst>
                <a:ext uri="{FF2B5EF4-FFF2-40B4-BE49-F238E27FC236}">
                  <a16:creationId xmlns:a16="http://schemas.microsoft.com/office/drawing/2014/main" xmlns="" id="{6F56CE75-3CD8-15E1-35EA-62DE0133DE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16430" name="Picture 16429" descr="A pile of peanuts&#10;&#10;Description automatically generated with medium confidence">
              <a:extLst>
                <a:ext uri="{FF2B5EF4-FFF2-40B4-BE49-F238E27FC236}">
                  <a16:creationId xmlns:a16="http://schemas.microsoft.com/office/drawing/2014/main" xmlns="" id="{953F1EA2-F81F-2C0C-E072-2F3205CB11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grpSp>
        <p:nvGrpSpPr>
          <p:cNvPr id="16431" name="Group 16430">
            <a:extLst>
              <a:ext uri="{FF2B5EF4-FFF2-40B4-BE49-F238E27FC236}">
                <a16:creationId xmlns:a16="http://schemas.microsoft.com/office/drawing/2014/main" xmlns="" id="{4C92030F-3649-6BDD-DF74-8CB542FDFCB6}"/>
              </a:ext>
            </a:extLst>
          </p:cNvPr>
          <p:cNvGrpSpPr/>
          <p:nvPr/>
        </p:nvGrpSpPr>
        <p:grpSpPr>
          <a:xfrm>
            <a:off x="2726090" y="5540"/>
            <a:ext cx="837859" cy="4334859"/>
            <a:chOff x="-25262" y="53662"/>
            <a:chExt cx="837859" cy="4334859"/>
          </a:xfrm>
        </p:grpSpPr>
        <p:pic>
          <p:nvPicPr>
            <p:cNvPr id="16432" name="Picture 16431" descr="A pile of peanuts&#10;&#10;Description automatically generated with medium confidence">
              <a:extLst>
                <a:ext uri="{FF2B5EF4-FFF2-40B4-BE49-F238E27FC236}">
                  <a16:creationId xmlns:a16="http://schemas.microsoft.com/office/drawing/2014/main" xmlns="" id="{30A18C2B-6DA2-0F06-1643-9AF2C1A29E2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16433" name="Picture 16432" descr="A pile of peanuts&#10;&#10;Description automatically generated with medium confidence">
              <a:extLst>
                <a:ext uri="{FF2B5EF4-FFF2-40B4-BE49-F238E27FC236}">
                  <a16:creationId xmlns:a16="http://schemas.microsoft.com/office/drawing/2014/main" xmlns="" id="{1BB42587-3B95-0026-3D39-EE3741B8F4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16434" name="Picture 16433" descr="A pile of peanuts&#10;&#10;Description automatically generated with medium confidence">
              <a:extLst>
                <a:ext uri="{FF2B5EF4-FFF2-40B4-BE49-F238E27FC236}">
                  <a16:creationId xmlns:a16="http://schemas.microsoft.com/office/drawing/2014/main" xmlns="" id="{E22A39E3-4099-C1AF-0D08-7CC20B39ADE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16435" name="Picture 16434" descr="A pile of peanuts&#10;&#10;Description automatically generated with medium confidence">
              <a:extLst>
                <a:ext uri="{FF2B5EF4-FFF2-40B4-BE49-F238E27FC236}">
                  <a16:creationId xmlns:a16="http://schemas.microsoft.com/office/drawing/2014/main" xmlns="" id="{AF4A78CE-DCAC-FA30-7CB2-0B24D505CAC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16436" name="Picture 16435" descr="A pile of peanuts&#10;&#10;Description automatically generated with medium confidence">
              <a:extLst>
                <a:ext uri="{FF2B5EF4-FFF2-40B4-BE49-F238E27FC236}">
                  <a16:creationId xmlns:a16="http://schemas.microsoft.com/office/drawing/2014/main" xmlns="" id="{A6C2E6E3-78AB-9FE2-33B8-1F4A4F3367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16437" name="Picture 16436" descr="A pile of peanuts&#10;&#10;Description automatically generated with medium confidence">
              <a:extLst>
                <a:ext uri="{FF2B5EF4-FFF2-40B4-BE49-F238E27FC236}">
                  <a16:creationId xmlns:a16="http://schemas.microsoft.com/office/drawing/2014/main" xmlns="" id="{AE9D4EE2-F051-9EE7-5331-1009D0DAB46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16438" name="Picture 16437" descr="A pile of peanuts&#10;&#10;Description automatically generated with medium confidence">
              <a:extLst>
                <a:ext uri="{FF2B5EF4-FFF2-40B4-BE49-F238E27FC236}">
                  <a16:creationId xmlns:a16="http://schemas.microsoft.com/office/drawing/2014/main" xmlns="" id="{6180DCFD-7D94-6956-61CB-1FFF01B208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16439" name="Picture 16438" descr="A pile of peanuts&#10;&#10;Description automatically generated with medium confidence">
              <a:extLst>
                <a:ext uri="{FF2B5EF4-FFF2-40B4-BE49-F238E27FC236}">
                  <a16:creationId xmlns:a16="http://schemas.microsoft.com/office/drawing/2014/main" xmlns="" id="{665D0D0A-A44F-A050-0B77-A7C63BAC4B2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16440" name="Picture 16439" descr="A pile of peanuts&#10;&#10;Description automatically generated with medium confidence">
              <a:extLst>
                <a:ext uri="{FF2B5EF4-FFF2-40B4-BE49-F238E27FC236}">
                  <a16:creationId xmlns:a16="http://schemas.microsoft.com/office/drawing/2014/main" xmlns="" id="{6975CA86-05F4-0000-F1C6-586B5ACA4E5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16441" name="Picture 16440" descr="A pile of peanuts&#10;&#10;Description automatically generated with medium confidence">
              <a:extLst>
                <a:ext uri="{FF2B5EF4-FFF2-40B4-BE49-F238E27FC236}">
                  <a16:creationId xmlns:a16="http://schemas.microsoft.com/office/drawing/2014/main" xmlns="" id="{E06DF27D-B0CE-DD00-6F0F-16864F2C260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16442" name="Picture 16441" descr="A pile of peanuts&#10;&#10;Description automatically generated with medium confidence">
              <a:extLst>
                <a:ext uri="{FF2B5EF4-FFF2-40B4-BE49-F238E27FC236}">
                  <a16:creationId xmlns:a16="http://schemas.microsoft.com/office/drawing/2014/main" xmlns="" id="{3234AD6E-DA6D-1888-A9B6-F22AA1D4C5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16443" name="Picture 16442" descr="A pile of peanuts&#10;&#10;Description automatically generated with medium confidence">
              <a:extLst>
                <a:ext uri="{FF2B5EF4-FFF2-40B4-BE49-F238E27FC236}">
                  <a16:creationId xmlns:a16="http://schemas.microsoft.com/office/drawing/2014/main" xmlns="" id="{ABD1A754-733B-680F-6011-F50C5ED025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spTree>
    <p:extLst>
      <p:ext uri="{BB962C8B-B14F-4D97-AF65-F5344CB8AC3E}">
        <p14:creationId xmlns:p14="http://schemas.microsoft.com/office/powerpoint/2010/main" val="372390128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xmlns="" id="{EEBF9193-8F84-63C6-2CCF-5826E43051FF}"/>
              </a:ext>
            </a:extLst>
          </p:cNvPr>
          <p:cNvSpPr>
            <a:spLocks noGrp="1"/>
          </p:cNvSpPr>
          <p:nvPr>
            <p:ph idx="1"/>
          </p:nvPr>
        </p:nvSpPr>
        <p:spPr>
          <a:xfrm>
            <a:off x="2743200" y="76200"/>
            <a:ext cx="4648200" cy="609600"/>
          </a:xfrm>
        </p:spPr>
        <p:txBody>
          <a:bodyPr/>
          <a:lstStyle/>
          <a:p>
            <a:pPr marL="0" indent="0" eaLnBrk="1" hangingPunct="1">
              <a:buNone/>
              <a:defRPr/>
            </a:pPr>
            <a:r>
              <a:rPr lang="en-US" sz="2800" b="1" dirty="0">
                <a:effectLst>
                  <a:outerShdw blurRad="38100" dist="38100" dir="2700000" algn="tl">
                    <a:srgbClr val="000000">
                      <a:alpha val="43137"/>
                    </a:srgbClr>
                  </a:outerShdw>
                </a:effectLst>
              </a:rPr>
              <a:t> and loaded them on donkeys.</a:t>
            </a:r>
            <a:endParaRPr lang="en-US" sz="2800" dirty="0"/>
          </a:p>
        </p:txBody>
      </p:sp>
      <p:pic>
        <p:nvPicPr>
          <p:cNvPr id="62" name="Picture 61" descr="A picture containing outdoor, mountain, mammal, horse&#10;&#10;Description automatically generated">
            <a:extLst>
              <a:ext uri="{FF2B5EF4-FFF2-40B4-BE49-F238E27FC236}">
                <a16:creationId xmlns:a16="http://schemas.microsoft.com/office/drawing/2014/main" xmlns="" id="{9854CD5B-5BDF-32C0-F497-C762FA1536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524050"/>
            <a:ext cx="4456176" cy="3167380"/>
          </a:xfrm>
          <a:prstGeom prst="rect">
            <a:avLst/>
          </a:prstGeom>
        </p:spPr>
      </p:pic>
      <p:pic>
        <p:nvPicPr>
          <p:cNvPr id="33792" name="Picture 33791" descr="A picture containing ground, outdoor, mammal, dirt&#10;&#10;Description automatically generated">
            <a:extLst>
              <a:ext uri="{FF2B5EF4-FFF2-40B4-BE49-F238E27FC236}">
                <a16:creationId xmlns:a16="http://schemas.microsoft.com/office/drawing/2014/main" xmlns="" id="{876C31F6-4AFF-9FDF-9765-2F4B1DA46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3657600"/>
            <a:ext cx="5187890" cy="3456432"/>
          </a:xfrm>
          <a:prstGeom prst="rect">
            <a:avLst/>
          </a:prstGeom>
        </p:spPr>
      </p:pic>
      <p:pic>
        <p:nvPicPr>
          <p:cNvPr id="33795" name="Picture 33794" descr="A picture containing text&#10;&#10;Description automatically generated">
            <a:extLst>
              <a:ext uri="{FF2B5EF4-FFF2-40B4-BE49-F238E27FC236}">
                <a16:creationId xmlns:a16="http://schemas.microsoft.com/office/drawing/2014/main" xmlns="" id="{2BD47FA4-ABB7-5D39-E449-1E7C13F590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3400" y="3691430"/>
            <a:ext cx="4876800" cy="3209544"/>
          </a:xfrm>
          <a:prstGeom prst="rect">
            <a:avLst/>
          </a:prstGeom>
        </p:spPr>
      </p:pic>
    </p:spTree>
    <p:extLst>
      <p:ext uri="{BB962C8B-B14F-4D97-AF65-F5344CB8AC3E}">
        <p14:creationId xmlns:p14="http://schemas.microsoft.com/office/powerpoint/2010/main" val="139875111"/>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xmlns="" id="{C373EF47-57B1-D503-89A0-D836A890CCF2}"/>
              </a:ext>
            </a:extLst>
          </p:cNvPr>
          <p:cNvSpPr>
            <a:spLocks noGrp="1"/>
          </p:cNvSpPr>
          <p:nvPr>
            <p:ph idx="4294967295"/>
          </p:nvPr>
        </p:nvSpPr>
        <p:spPr>
          <a:xfrm>
            <a:off x="381000" y="762000"/>
            <a:ext cx="8686800" cy="2057400"/>
          </a:xfrm>
        </p:spPr>
        <p:txBody>
          <a:bodyPr/>
          <a:lstStyle/>
          <a:p>
            <a:pPr marL="0" indent="0" algn="ctr" eaLnBrk="1" hangingPunct="1">
              <a:spcBef>
                <a:spcPts val="0"/>
              </a:spcBef>
              <a:buFont typeface="Arial" charset="0"/>
              <a:buNone/>
              <a:defRPr/>
            </a:pPr>
            <a:r>
              <a:rPr lang="en-US" sz="4000" b="1" dirty="0">
                <a:effectLst>
                  <a:outerShdw blurRad="38100" dist="38100" dir="2700000" algn="tl">
                    <a:srgbClr val="000000">
                      <a:alpha val="43137"/>
                    </a:srgbClr>
                  </a:outerShdw>
                </a:effectLst>
              </a:rPr>
              <a:t>Then she told her servants, </a:t>
            </a:r>
          </a:p>
          <a:p>
            <a:pPr marL="0" indent="0" algn="ctr" eaLnBrk="1" hangingPunct="1">
              <a:spcBef>
                <a:spcPts val="0"/>
              </a:spcBef>
              <a:buFont typeface="Arial" charset="0"/>
              <a:buNone/>
              <a:defRPr/>
            </a:pPr>
            <a:r>
              <a:rPr lang="en-US" sz="4000" b="1" dirty="0">
                <a:effectLst>
                  <a:outerShdw blurRad="38100" dist="38100" dir="2700000" algn="tl">
                    <a:srgbClr val="000000">
                      <a:alpha val="43137"/>
                    </a:srgbClr>
                  </a:outerShdw>
                </a:effectLst>
              </a:rPr>
              <a:t>“Go on ahead; I’ll follow you.” </a:t>
            </a:r>
          </a:p>
          <a:p>
            <a:pPr marL="0" indent="0" algn="ctr" eaLnBrk="1" hangingPunct="1">
              <a:spcBef>
                <a:spcPts val="0"/>
              </a:spcBef>
              <a:buFont typeface="Arial" charset="0"/>
              <a:buNone/>
              <a:defRPr/>
            </a:pPr>
            <a:r>
              <a:rPr lang="en-US" sz="4000" b="1" dirty="0">
                <a:effectLst>
                  <a:outerShdw blurRad="38100" dist="38100" dir="2700000" algn="tl">
                    <a:srgbClr val="000000">
                      <a:alpha val="43137"/>
                    </a:srgbClr>
                  </a:outerShdw>
                </a:effectLst>
              </a:rPr>
              <a:t>But she did not tell her husband </a:t>
            </a:r>
            <a:r>
              <a:rPr lang="en-US" sz="4000" b="1" dirty="0" err="1">
                <a:effectLst>
                  <a:outerShdw blurRad="38100" dist="38100" dir="2700000" algn="tl">
                    <a:srgbClr val="000000">
                      <a:alpha val="43137"/>
                    </a:srgbClr>
                  </a:outerShdw>
                </a:effectLst>
              </a:rPr>
              <a:t>Nabal</a:t>
            </a:r>
            <a:r>
              <a:rPr lang="en-US" sz="4000" b="1" dirty="0">
                <a:effectLst>
                  <a:outerShdw blurRad="38100" dist="38100" dir="2700000" algn="tl">
                    <a:srgbClr val="000000">
                      <a:alpha val="43137"/>
                    </a:srgbClr>
                  </a:outerShdw>
                </a:effectLst>
              </a:rPr>
              <a:t>.</a:t>
            </a:r>
            <a:endParaRPr lang="en-US" sz="4000" dirty="0"/>
          </a:p>
        </p:txBody>
      </p:sp>
      <p:sp>
        <p:nvSpPr>
          <p:cNvPr id="31" name="TextBox 30">
            <a:extLst>
              <a:ext uri="{FF2B5EF4-FFF2-40B4-BE49-F238E27FC236}">
                <a16:creationId xmlns:a16="http://schemas.microsoft.com/office/drawing/2014/main" xmlns="" id="{9E2986B6-547C-F8C0-6B5C-0A3368C81719}"/>
              </a:ext>
            </a:extLst>
          </p:cNvPr>
          <p:cNvSpPr txBox="1">
            <a:spLocks noChangeArrowheads="1"/>
          </p:cNvSpPr>
          <p:nvPr/>
        </p:nvSpPr>
        <p:spPr bwMode="auto">
          <a:xfrm>
            <a:off x="1219200" y="3581400"/>
            <a:ext cx="6477000" cy="1433513"/>
          </a:xfrm>
          <a:prstGeom prst="rect">
            <a:avLst/>
          </a:prstGeom>
          <a:noFill/>
          <a:ln w="9525">
            <a:noFill/>
            <a:miter lim="800000"/>
            <a:headEnd/>
            <a:tailEnd/>
          </a:ln>
        </p:spPr>
        <p:txBody>
          <a:bodyPr>
            <a:spAutoFit/>
          </a:bodyPr>
          <a:lstStyle/>
          <a:p>
            <a:pPr eaLnBrk="1" hangingPunct="1">
              <a:defRPr/>
            </a:pPr>
            <a:r>
              <a:rPr lang="en-US" sz="8800" b="1" dirty="0">
                <a:solidFill>
                  <a:srgbClr val="953735"/>
                </a:solidFill>
                <a:effectLst>
                  <a:outerShdw blurRad="38100" dist="38100" dir="2700000" algn="tl">
                    <a:srgbClr val="000000">
                      <a:alpha val="43137"/>
                    </a:srgbClr>
                  </a:outerShdw>
                </a:effectLst>
                <a:latin typeface="Eras Bold ITC" pitchFamily="34" charset="0"/>
              </a:rPr>
              <a:t>SHHHHH!!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animals,donkeys,livestock,nature,persons,Photographs,riding,transportation,women">
            <a:extLst>
              <a:ext uri="{FF2B5EF4-FFF2-40B4-BE49-F238E27FC236}">
                <a16:creationId xmlns:a16="http://schemas.microsoft.com/office/drawing/2014/main" xmlns="" id="{E7789E02-487B-040F-5611-679EB8AD7D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15628"/>
            <a:ext cx="9906000" cy="67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Denise\AppData\Local\Microsoft\Windows\Temporary Internet Files\Content.IE5\CIQDW0LY\MC900027690[1].wmf">
            <a:extLst>
              <a:ext uri="{FF2B5EF4-FFF2-40B4-BE49-F238E27FC236}">
                <a16:creationId xmlns:a16="http://schemas.microsoft.com/office/drawing/2014/main" xmlns="" id="{667750BA-28A2-9F27-D55C-55EAA1DA72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486400" y="3910751"/>
            <a:ext cx="1230313"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4" descr="beautiful caucasian woman,fotolia,headscarf,lifestyles,portraits,relaxed,shawls,soft smile">
            <a:extLst>
              <a:ext uri="{FF2B5EF4-FFF2-40B4-BE49-F238E27FC236}">
                <a16:creationId xmlns:a16="http://schemas.microsoft.com/office/drawing/2014/main" xmlns="" id="{25182A31-802C-E742-73BB-A760956C5D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4161" y="1846520"/>
            <a:ext cx="560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Content Placeholder 2">
            <a:extLst>
              <a:ext uri="{FF2B5EF4-FFF2-40B4-BE49-F238E27FC236}">
                <a16:creationId xmlns:a16="http://schemas.microsoft.com/office/drawing/2014/main" xmlns="" id="{A13D7897-DF08-5571-C579-EE3D9AF2E296}"/>
              </a:ext>
            </a:extLst>
          </p:cNvPr>
          <p:cNvSpPr>
            <a:spLocks noGrp="1"/>
          </p:cNvSpPr>
          <p:nvPr>
            <p:ph idx="4294967295"/>
          </p:nvPr>
        </p:nvSpPr>
        <p:spPr>
          <a:xfrm>
            <a:off x="65161" y="353087"/>
            <a:ext cx="3429000" cy="1524000"/>
          </a:xfrm>
        </p:spPr>
        <p:txBody>
          <a:bodyPr/>
          <a:lstStyle/>
          <a:p>
            <a:pPr marL="0" indent="0" eaLnBrk="1" hangingPunct="1">
              <a:buFont typeface="Arial" charset="0"/>
              <a:buNone/>
              <a:defRPr/>
            </a:pPr>
            <a:r>
              <a:rPr lang="en-US" sz="2800" b="1" dirty="0">
                <a:effectLst>
                  <a:outerShdw blurRad="38100" dist="38100" dir="2700000" algn="tl">
                    <a:srgbClr val="000000">
                      <a:alpha val="43137"/>
                    </a:srgbClr>
                  </a:outerShdw>
                </a:effectLst>
              </a:rPr>
              <a:t>As she came riding her donkey into a mountain ravine, there were David and his men descending toward her, and she met them. David had just said,</a:t>
            </a:r>
            <a:endParaRPr lang="en-US" sz="2500" dirty="0">
              <a:solidFill>
                <a:srgbClr val="FF0000"/>
              </a:solidFill>
            </a:endParaRPr>
          </a:p>
        </p:txBody>
      </p:sp>
      <p:sp>
        <p:nvSpPr>
          <p:cNvPr id="15" name="Rectangular Callout 14">
            <a:extLst>
              <a:ext uri="{FF2B5EF4-FFF2-40B4-BE49-F238E27FC236}">
                <a16:creationId xmlns:a16="http://schemas.microsoft.com/office/drawing/2014/main" xmlns="" id="{8B80E301-EE6F-A696-E137-A1B9B75F500A}"/>
              </a:ext>
            </a:extLst>
          </p:cNvPr>
          <p:cNvSpPr/>
          <p:nvPr/>
        </p:nvSpPr>
        <p:spPr>
          <a:xfrm>
            <a:off x="4430639" y="189171"/>
            <a:ext cx="4648200" cy="1981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effectLst>
                  <a:outerShdw blurRad="38100" dist="38100" dir="2700000" algn="tl">
                    <a:srgbClr val="000000">
                      <a:alpha val="43137"/>
                    </a:srgbClr>
                  </a:outerShdw>
                </a:effectLst>
              </a:rPr>
              <a:t>It’s been useless—all my watching over this fellow’s property in the wilderness so that nothing of his was missing.</a:t>
            </a:r>
            <a:endParaRPr lang="en-US" sz="2800" dirty="0"/>
          </a:p>
        </p:txBody>
      </p:sp>
      <p:grpSp>
        <p:nvGrpSpPr>
          <p:cNvPr id="2" name="Group 1">
            <a:extLst>
              <a:ext uri="{FF2B5EF4-FFF2-40B4-BE49-F238E27FC236}">
                <a16:creationId xmlns:a16="http://schemas.microsoft.com/office/drawing/2014/main" xmlns="" id="{A6E49613-4030-3DC5-7AA4-79EB56455914}"/>
              </a:ext>
            </a:extLst>
          </p:cNvPr>
          <p:cNvGrpSpPr/>
          <p:nvPr/>
        </p:nvGrpSpPr>
        <p:grpSpPr>
          <a:xfrm flipH="1">
            <a:off x="6629400" y="2171247"/>
            <a:ext cx="3589292" cy="48440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0CBA3B99-56BA-D9BA-B5D0-0F26CF0FE9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xmlns="" id="{52330C52-9D39-3B8E-BCC2-D048403F9B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animals,donkeys,livestock,nature,persons,Photographs,riding,transportation,women">
            <a:extLst>
              <a:ext uri="{FF2B5EF4-FFF2-40B4-BE49-F238E27FC236}">
                <a16:creationId xmlns:a16="http://schemas.microsoft.com/office/drawing/2014/main" xmlns="" id="{E7789E02-487B-040F-5611-679EB8AD7D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15628"/>
            <a:ext cx="9906000" cy="67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Denise\AppData\Local\Microsoft\Windows\Temporary Internet Files\Content.IE5\CIQDW0LY\MC900027690[1].wmf">
            <a:extLst>
              <a:ext uri="{FF2B5EF4-FFF2-40B4-BE49-F238E27FC236}">
                <a16:creationId xmlns:a16="http://schemas.microsoft.com/office/drawing/2014/main" xmlns="" id="{667750BA-28A2-9F27-D55C-55EAA1DA72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486400" y="3910751"/>
            <a:ext cx="1230313"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4" descr="beautiful caucasian woman,fotolia,headscarf,lifestyles,portraits,relaxed,shawls,soft smile">
            <a:extLst>
              <a:ext uri="{FF2B5EF4-FFF2-40B4-BE49-F238E27FC236}">
                <a16:creationId xmlns:a16="http://schemas.microsoft.com/office/drawing/2014/main" xmlns="" id="{25182A31-802C-E742-73BB-A760956C5D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4161" y="1888163"/>
            <a:ext cx="560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A6E49613-4030-3DC5-7AA4-79EB56455914}"/>
              </a:ext>
            </a:extLst>
          </p:cNvPr>
          <p:cNvGrpSpPr/>
          <p:nvPr/>
        </p:nvGrpSpPr>
        <p:grpSpPr>
          <a:xfrm flipH="1">
            <a:off x="6629400" y="2171247"/>
            <a:ext cx="3589292" cy="4844023"/>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0CBA3B99-56BA-D9BA-B5D0-0F26CF0FE9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xmlns="" id="{52330C52-9D39-3B8E-BCC2-D048403F9B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
        <p:nvSpPr>
          <p:cNvPr id="5" name="Rectangular Callout 17">
            <a:extLst>
              <a:ext uri="{FF2B5EF4-FFF2-40B4-BE49-F238E27FC236}">
                <a16:creationId xmlns:a16="http://schemas.microsoft.com/office/drawing/2014/main" xmlns="" id="{B473D421-2B6B-319B-5AF3-7E0DABBB8947}"/>
              </a:ext>
            </a:extLst>
          </p:cNvPr>
          <p:cNvSpPr/>
          <p:nvPr/>
        </p:nvSpPr>
        <p:spPr>
          <a:xfrm>
            <a:off x="4448739" y="292142"/>
            <a:ext cx="4648200" cy="25908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2800" b="1" dirty="0">
                <a:effectLst>
                  <a:outerShdw blurRad="38100" dist="38100" dir="2700000" algn="tl">
                    <a:srgbClr val="000000">
                      <a:alpha val="43137"/>
                    </a:srgbClr>
                  </a:outerShdw>
                </a:effectLst>
              </a:rPr>
              <a:t>He has paid me back evil for good. May God deal with David, be it ever so severely, if by morning I leave alive one male of all who belong to him!</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005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xmlns="" id="{7E7A774E-760C-099F-F5D5-222581348074}"/>
              </a:ext>
            </a:extLst>
          </p:cNvPr>
          <p:cNvSpPr>
            <a:spLocks noGrp="1"/>
          </p:cNvSpPr>
          <p:nvPr>
            <p:ph idx="4294967295"/>
          </p:nvPr>
        </p:nvSpPr>
        <p:spPr>
          <a:xfrm>
            <a:off x="762000" y="685800"/>
            <a:ext cx="7924800" cy="2590800"/>
          </a:xfrm>
        </p:spPr>
        <p:txBody>
          <a:bodyPr/>
          <a:lstStyle/>
          <a:p>
            <a:pPr marL="1588" indent="-1588" algn="ctr" eaLnBrk="1" hangingPunct="1">
              <a:buFont typeface="Arial" charset="0"/>
              <a:buNone/>
              <a:defRPr/>
            </a:pPr>
            <a:r>
              <a:rPr lang="en-US" sz="4000" dirty="0"/>
              <a:t>   </a:t>
            </a:r>
            <a:r>
              <a:rPr lang="en-US" sz="4000" b="1" dirty="0">
                <a:effectLst>
                  <a:outerShdw blurRad="38100" dist="38100" dir="2700000" algn="tl">
                    <a:srgbClr val="000000">
                      <a:alpha val="43137"/>
                    </a:srgbClr>
                  </a:outerShdw>
                </a:effectLst>
              </a:rPr>
              <a:t> When Abigail saw David, she quickly got off her donkey and bowed down before David with her face to the ground. </a:t>
            </a:r>
            <a:endParaRPr lang="en-US" sz="4000" dirty="0"/>
          </a:p>
        </p:txBody>
      </p:sp>
      <p:grpSp>
        <p:nvGrpSpPr>
          <p:cNvPr id="5" name="Group 4">
            <a:extLst>
              <a:ext uri="{FF2B5EF4-FFF2-40B4-BE49-F238E27FC236}">
                <a16:creationId xmlns:a16="http://schemas.microsoft.com/office/drawing/2014/main" xmlns="" id="{B54BE510-12D6-0032-A57F-950F47CA8771}"/>
              </a:ext>
            </a:extLst>
          </p:cNvPr>
          <p:cNvGrpSpPr/>
          <p:nvPr/>
        </p:nvGrpSpPr>
        <p:grpSpPr>
          <a:xfrm>
            <a:off x="3048000" y="5334000"/>
            <a:ext cx="2417763" cy="1524000"/>
            <a:chOff x="304800" y="4038600"/>
            <a:chExt cx="2417763" cy="1524000"/>
          </a:xfrm>
        </p:grpSpPr>
        <p:pic>
          <p:nvPicPr>
            <p:cNvPr id="37891" name="Picture 4" descr="bowing,Buddhism,Buddhists,incense,persons,pray,prayers,praying,prays,religions">
              <a:extLst>
                <a:ext uri="{FF2B5EF4-FFF2-40B4-BE49-F238E27FC236}">
                  <a16:creationId xmlns:a16="http://schemas.microsoft.com/office/drawing/2014/main" xmlns="" id="{19140D9A-0509-8D7E-9BA4-F84DA815C1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40386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beautiful caucasian woman,fotolia,headscarf,lifestyles,portraits,relaxed,shawls,soft smile">
              <a:extLst>
                <a:ext uri="{FF2B5EF4-FFF2-40B4-BE49-F238E27FC236}">
                  <a16:creationId xmlns:a16="http://schemas.microsoft.com/office/drawing/2014/main" xmlns="" id="{690F987E-CC1A-BCC8-6DB3-07559A902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4140200"/>
              <a:ext cx="11033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3" name="Picture 2" descr="C:\Users\Denise\AppData\Local\Microsoft\Windows\Temporary Internet Files\Content.IE5\CIQDW0LY\MC900027690[1].wmf">
            <a:extLst>
              <a:ext uri="{FF2B5EF4-FFF2-40B4-BE49-F238E27FC236}">
                <a16:creationId xmlns:a16="http://schemas.microsoft.com/office/drawing/2014/main" xmlns="" id="{9BA94183-2CA6-7ED2-2761-AE82671EC6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77000"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animals,creatures,donkeys,nature">
            <a:extLst>
              <a:ext uri="{FF2B5EF4-FFF2-40B4-BE49-F238E27FC236}">
                <a16:creationId xmlns:a16="http://schemas.microsoft.com/office/drawing/2014/main" xmlns="" id="{56CF56E5-A1AC-1192-7B5D-37F67DA8076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809186"/>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xmlns="" id="{37F1BE32-DCA8-7913-6A5B-721F46A9EE13}"/>
              </a:ext>
            </a:extLst>
          </p:cNvPr>
          <p:cNvGrpSpPr/>
          <p:nvPr/>
        </p:nvGrpSpPr>
        <p:grpSpPr>
          <a:xfrm flipH="1">
            <a:off x="7315200" y="4731466"/>
            <a:ext cx="1939223" cy="2135120"/>
            <a:chOff x="-2" y="3757612"/>
            <a:chExt cx="2438401" cy="3091423"/>
          </a:xfrm>
        </p:grpSpPr>
        <p:pic>
          <p:nvPicPr>
            <p:cNvPr id="10" name="Picture 9" descr="A picture containing toy&#10;&#10;Description automatically generated">
              <a:extLst>
                <a:ext uri="{FF2B5EF4-FFF2-40B4-BE49-F238E27FC236}">
                  <a16:creationId xmlns:a16="http://schemas.microsoft.com/office/drawing/2014/main" xmlns="" id="{AF26D4A4-68B5-18EF-9D20-FED774101E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xmlns="" id="{62261F45-8CC6-495D-9050-F3428C9EA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xmlns="" id="{CBB36975-C401-B94B-0E74-E121C796C0B8}"/>
              </a:ext>
            </a:extLst>
          </p:cNvPr>
          <p:cNvSpPr>
            <a:spLocks noGrp="1"/>
          </p:cNvSpPr>
          <p:nvPr>
            <p:ph idx="4294967295"/>
          </p:nvPr>
        </p:nvSpPr>
        <p:spPr>
          <a:xfrm>
            <a:off x="533400" y="228600"/>
            <a:ext cx="8229600" cy="1752600"/>
          </a:xfrm>
        </p:spPr>
        <p:txBody>
          <a:bodyPr/>
          <a:lstStyle/>
          <a:p>
            <a:pPr marL="1588" indent="0" algn="ctr" eaLnBrk="1" hangingPunct="1">
              <a:spcBef>
                <a:spcPts val="0"/>
              </a:spcBef>
              <a:buFont typeface="Arial" charset="0"/>
              <a:buNone/>
              <a:defRPr/>
            </a:pPr>
            <a:r>
              <a:rPr lang="en-US" sz="3200" b="1" dirty="0">
                <a:effectLst>
                  <a:outerShdw blurRad="38100" dist="38100" dir="2700000" algn="tl">
                    <a:srgbClr val="000000">
                      <a:alpha val="43137"/>
                    </a:srgbClr>
                  </a:outerShdw>
                </a:effectLst>
              </a:rPr>
              <a:t>She fell at his feet and said: </a:t>
            </a:r>
          </a:p>
          <a:p>
            <a:pPr marL="1588" indent="0" algn="ctr" eaLnBrk="1" hangingPunct="1">
              <a:spcBef>
                <a:spcPts val="0"/>
              </a:spcBef>
              <a:buFont typeface="Arial" charset="0"/>
              <a:buNone/>
              <a:defRPr/>
            </a:pPr>
            <a:r>
              <a:rPr lang="en-US" sz="3200" b="1" dirty="0">
                <a:effectLst>
                  <a:outerShdw blurRad="38100" dist="38100" dir="2700000" algn="tl">
                    <a:srgbClr val="000000">
                      <a:alpha val="43137"/>
                    </a:srgbClr>
                  </a:outerShdw>
                </a:effectLst>
              </a:rPr>
              <a:t>“Pardon your servant, my lord, </a:t>
            </a:r>
          </a:p>
          <a:p>
            <a:pPr marL="1588" indent="0" algn="ctr" eaLnBrk="1" hangingPunct="1">
              <a:spcBef>
                <a:spcPts val="0"/>
              </a:spcBef>
              <a:buFont typeface="Arial" charset="0"/>
              <a:buNone/>
              <a:defRPr/>
            </a:pPr>
            <a:r>
              <a:rPr lang="en-US" sz="3200" b="1" dirty="0">
                <a:effectLst>
                  <a:outerShdw blurRad="38100" dist="38100" dir="2700000" algn="tl">
                    <a:srgbClr val="000000">
                      <a:alpha val="43137"/>
                    </a:srgbClr>
                  </a:outerShdw>
                </a:effectLst>
              </a:rPr>
              <a:t>and let me speak to you; </a:t>
            </a:r>
          </a:p>
          <a:p>
            <a:pPr marL="1588" indent="0" algn="ctr" eaLnBrk="1" hangingPunct="1">
              <a:spcBef>
                <a:spcPts val="0"/>
              </a:spcBef>
              <a:buFont typeface="Arial" charset="0"/>
              <a:buNone/>
              <a:defRPr/>
            </a:pPr>
            <a:r>
              <a:rPr lang="en-US" sz="3200" b="1" dirty="0">
                <a:effectLst>
                  <a:outerShdw blurRad="38100" dist="38100" dir="2700000" algn="tl">
                    <a:srgbClr val="000000">
                      <a:alpha val="43137"/>
                    </a:srgbClr>
                  </a:outerShdw>
                </a:effectLst>
              </a:rPr>
              <a:t>hear what your servant has to say.</a:t>
            </a:r>
            <a:endParaRPr lang="en-US" sz="3200" dirty="0"/>
          </a:p>
        </p:txBody>
      </p:sp>
      <p:grpSp>
        <p:nvGrpSpPr>
          <p:cNvPr id="2" name="Group 1">
            <a:extLst>
              <a:ext uri="{FF2B5EF4-FFF2-40B4-BE49-F238E27FC236}">
                <a16:creationId xmlns:a16="http://schemas.microsoft.com/office/drawing/2014/main" xmlns="" id="{CA85AEDC-F737-C2A6-0F2C-944DA65FB0CB}"/>
              </a:ext>
            </a:extLst>
          </p:cNvPr>
          <p:cNvGrpSpPr/>
          <p:nvPr/>
        </p:nvGrpSpPr>
        <p:grpSpPr>
          <a:xfrm>
            <a:off x="3490833" y="5338293"/>
            <a:ext cx="2417763" cy="1524000"/>
            <a:chOff x="304800" y="4038600"/>
            <a:chExt cx="2417763" cy="1524000"/>
          </a:xfrm>
        </p:grpSpPr>
        <p:pic>
          <p:nvPicPr>
            <p:cNvPr id="38915" name="Picture 4" descr="bowing,Buddhism,Buddhists,incense,persons,pray,prayers,praying,prays,religions">
              <a:extLst>
                <a:ext uri="{FF2B5EF4-FFF2-40B4-BE49-F238E27FC236}">
                  <a16:creationId xmlns:a16="http://schemas.microsoft.com/office/drawing/2014/main" xmlns="" id="{F70B2B5A-0818-4E47-2662-B9B6975194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40386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beautiful caucasian woman,fotolia,headscarf,lifestyles,portraits,relaxed,shawls,soft smile">
              <a:extLst>
                <a:ext uri="{FF2B5EF4-FFF2-40B4-BE49-F238E27FC236}">
                  <a16:creationId xmlns:a16="http://schemas.microsoft.com/office/drawing/2014/main" xmlns="" id="{7E8E9D14-3DB0-5B3F-F00B-EA5FEAFCB0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4140200"/>
              <a:ext cx="11033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7" name="Picture 2" descr="C:\Users\Denise\AppData\Local\Microsoft\Windows\Temporary Internet Files\Content.IE5\CIQDW0LY\MC900027690[1].wmf">
            <a:extLst>
              <a:ext uri="{FF2B5EF4-FFF2-40B4-BE49-F238E27FC236}">
                <a16:creationId xmlns:a16="http://schemas.microsoft.com/office/drawing/2014/main" xmlns="" id="{1DBE53A7-79B8-AB38-2888-697D1AA1CD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77000"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6" descr="animals,creatures,donkeys,nature">
            <a:extLst>
              <a:ext uri="{FF2B5EF4-FFF2-40B4-BE49-F238E27FC236}">
                <a16:creationId xmlns:a16="http://schemas.microsoft.com/office/drawing/2014/main" xmlns="" id="{D61E05ED-47FC-7F14-1B19-3202137AF2E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 y="48006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5C5343AB-E1C2-E8F4-A13E-CDE1DD5909C2}"/>
              </a:ext>
            </a:extLst>
          </p:cNvPr>
          <p:cNvGrpSpPr/>
          <p:nvPr/>
        </p:nvGrpSpPr>
        <p:grpSpPr>
          <a:xfrm flipH="1">
            <a:off x="7315200" y="4775916"/>
            <a:ext cx="1939223" cy="2135120"/>
            <a:chOff x="-2" y="3757612"/>
            <a:chExt cx="2438401" cy="3091423"/>
          </a:xfrm>
        </p:grpSpPr>
        <p:pic>
          <p:nvPicPr>
            <p:cNvPr id="4" name="Picture 3" descr="A picture containing toy&#10;&#10;Description automatically generated">
              <a:extLst>
                <a:ext uri="{FF2B5EF4-FFF2-40B4-BE49-F238E27FC236}">
                  <a16:creationId xmlns:a16="http://schemas.microsoft.com/office/drawing/2014/main" xmlns="" id="{F70A1A80-880F-4735-3556-1DA184D15C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5" name="Picture 4" descr="A picture containing toy&#10;&#10;Description automatically generated">
              <a:extLst>
                <a:ext uri="{FF2B5EF4-FFF2-40B4-BE49-F238E27FC236}">
                  <a16:creationId xmlns:a16="http://schemas.microsoft.com/office/drawing/2014/main" xmlns="" id="{FE6C54C6-5D32-4A9F-C5FA-3F8E72E7C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2711215D-02A1-A8D2-D0F1-73E4EE546A7B}"/>
              </a:ext>
            </a:extLst>
          </p:cNvPr>
          <p:cNvSpPr>
            <a:spLocks noGrp="1"/>
          </p:cNvSpPr>
          <p:nvPr>
            <p:ph idx="4294967295"/>
          </p:nvPr>
        </p:nvSpPr>
        <p:spPr>
          <a:xfrm>
            <a:off x="609600" y="304800"/>
            <a:ext cx="8001000" cy="3276600"/>
          </a:xfrm>
        </p:spPr>
        <p:txBody>
          <a:bodyPr/>
          <a:lstStyle/>
          <a:p>
            <a:pPr marL="1588" indent="-1588" algn="ctr" eaLnBrk="1" hangingPunct="1">
              <a:buFont typeface="Arial" charset="0"/>
              <a:buNone/>
              <a:defRPr/>
            </a:pPr>
            <a:r>
              <a:rPr lang="en-US" sz="3200" dirty="0"/>
              <a:t> </a:t>
            </a:r>
            <a:r>
              <a:rPr lang="en-US" sz="3200" b="1" dirty="0">
                <a:effectLst>
                  <a:outerShdw blurRad="38100" dist="38100" dir="2700000" algn="tl">
                    <a:srgbClr val="000000">
                      <a:alpha val="43137"/>
                    </a:srgbClr>
                  </a:outerShdw>
                </a:effectLst>
              </a:rPr>
              <a:t>Please pay no attention, my lord, to that wicked man </a:t>
            </a:r>
            <a:r>
              <a:rPr lang="en-US" sz="3200" b="1" dirty="0" err="1">
                <a:effectLst>
                  <a:outerShdw blurRad="38100" dist="38100" dir="2700000" algn="tl">
                    <a:srgbClr val="000000">
                      <a:alpha val="43137"/>
                    </a:srgbClr>
                  </a:outerShdw>
                </a:effectLst>
              </a:rPr>
              <a:t>Nabal</a:t>
            </a:r>
            <a:r>
              <a:rPr lang="en-US" sz="3200" b="1" dirty="0">
                <a:effectLst>
                  <a:outerShdw blurRad="38100" dist="38100" dir="2700000" algn="tl">
                    <a:srgbClr val="000000">
                      <a:alpha val="43137"/>
                    </a:srgbClr>
                  </a:outerShdw>
                </a:effectLst>
              </a:rPr>
              <a:t>. He is just like his name—his name means Fool, and folly goes with him. </a:t>
            </a:r>
          </a:p>
          <a:p>
            <a:pPr marL="1588" indent="-1588" algn="ctr" eaLnBrk="1" hangingPunct="1">
              <a:buFont typeface="Arial" charset="0"/>
              <a:buNone/>
              <a:defRPr/>
            </a:pPr>
            <a:r>
              <a:rPr lang="en-US" sz="3200" b="1" dirty="0">
                <a:effectLst>
                  <a:outerShdw blurRad="38100" dist="38100" dir="2700000" algn="tl">
                    <a:srgbClr val="000000">
                      <a:alpha val="43137"/>
                    </a:srgbClr>
                  </a:outerShdw>
                </a:effectLst>
              </a:rPr>
              <a:t>And as for me, your servant, I did not see the men my lord sent.</a:t>
            </a:r>
            <a:endParaRPr lang="en-US" sz="3200" dirty="0"/>
          </a:p>
        </p:txBody>
      </p:sp>
      <p:pic>
        <p:nvPicPr>
          <p:cNvPr id="39941" name="Picture 2" descr="C:\Users\Denise\AppData\Local\Microsoft\Windows\Temporary Internet Files\Content.IE5\CIQDW0LY\MC900027690[1].wmf">
            <a:extLst>
              <a:ext uri="{FF2B5EF4-FFF2-40B4-BE49-F238E27FC236}">
                <a16:creationId xmlns:a16="http://schemas.microsoft.com/office/drawing/2014/main" xmlns="" id="{E617F63C-CA35-E618-3C43-078C458867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477000"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6" descr="animals,creatures,donkeys,nature">
            <a:extLst>
              <a:ext uri="{FF2B5EF4-FFF2-40B4-BE49-F238E27FC236}">
                <a16:creationId xmlns:a16="http://schemas.microsoft.com/office/drawing/2014/main" xmlns="" id="{DFF76247-7146-8947-D889-AEA0428B0B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48006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5072EC8A-0890-98D8-8ABE-793E1C5F983E}"/>
              </a:ext>
            </a:extLst>
          </p:cNvPr>
          <p:cNvGrpSpPr/>
          <p:nvPr/>
        </p:nvGrpSpPr>
        <p:grpSpPr>
          <a:xfrm>
            <a:off x="3490833" y="5338293"/>
            <a:ext cx="2417763" cy="1524000"/>
            <a:chOff x="304800" y="4038600"/>
            <a:chExt cx="2417763" cy="1524000"/>
          </a:xfrm>
        </p:grpSpPr>
        <p:pic>
          <p:nvPicPr>
            <p:cNvPr id="3" name="Picture 4" descr="bowing,Buddhism,Buddhists,incense,persons,pray,prayers,praying,prays,religions">
              <a:extLst>
                <a:ext uri="{FF2B5EF4-FFF2-40B4-BE49-F238E27FC236}">
                  <a16:creationId xmlns:a16="http://schemas.microsoft.com/office/drawing/2014/main" xmlns="" id="{F55B3AF8-EBC9-2CC7-939D-FF9959E45AE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40386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eautiful caucasian woman,fotolia,headscarf,lifestyles,portraits,relaxed,shawls,soft smile">
              <a:extLst>
                <a:ext uri="{FF2B5EF4-FFF2-40B4-BE49-F238E27FC236}">
                  <a16:creationId xmlns:a16="http://schemas.microsoft.com/office/drawing/2014/main" xmlns="" id="{E443EB2C-2E5A-21F2-BE08-52D42234E02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19250" y="4140200"/>
              <a:ext cx="11033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xmlns="" id="{E031DA3F-5BAF-117A-0FF6-19F7A44D38A6}"/>
              </a:ext>
            </a:extLst>
          </p:cNvPr>
          <p:cNvGrpSpPr/>
          <p:nvPr/>
        </p:nvGrpSpPr>
        <p:grpSpPr>
          <a:xfrm flipH="1">
            <a:off x="7315200" y="4775916"/>
            <a:ext cx="1939223" cy="2135120"/>
            <a:chOff x="-2" y="3757612"/>
            <a:chExt cx="2438401" cy="3091423"/>
          </a:xfrm>
        </p:grpSpPr>
        <p:pic>
          <p:nvPicPr>
            <p:cNvPr id="6" name="Picture 5" descr="A picture containing toy&#10;&#10;Description automatically generated">
              <a:extLst>
                <a:ext uri="{FF2B5EF4-FFF2-40B4-BE49-F238E27FC236}">
                  <a16:creationId xmlns:a16="http://schemas.microsoft.com/office/drawing/2014/main" xmlns="" id="{6233E8DF-D307-C66B-59D7-EFED9907A3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7" name="Picture 6" descr="A picture containing toy&#10;&#10;Description automatically generated">
              <a:extLst>
                <a:ext uri="{FF2B5EF4-FFF2-40B4-BE49-F238E27FC236}">
                  <a16:creationId xmlns:a16="http://schemas.microsoft.com/office/drawing/2014/main" xmlns="" id="{AB8B62CE-0992-C084-10C8-C8B9AF6441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xmlns="" id="{28E82EC9-2411-A4C5-895A-DB54D8B3D2D6}"/>
              </a:ext>
            </a:extLst>
          </p:cNvPr>
          <p:cNvSpPr>
            <a:spLocks noGrp="1"/>
          </p:cNvSpPr>
          <p:nvPr>
            <p:ph idx="4294967295"/>
          </p:nvPr>
        </p:nvSpPr>
        <p:spPr>
          <a:xfrm>
            <a:off x="457200" y="381000"/>
            <a:ext cx="8382000" cy="2209800"/>
          </a:xfrm>
        </p:spPr>
        <p:txBody>
          <a:bodyPr/>
          <a:lstStyle/>
          <a:p>
            <a:pPr marL="1588" indent="-1588" algn="ctr" eaLnBrk="1" hangingPunct="1">
              <a:buFont typeface="Arial" charset="0"/>
              <a:buNone/>
              <a:defRPr/>
            </a:pPr>
            <a:r>
              <a:rPr lang="en-US" sz="3200" b="1" dirty="0">
                <a:effectLst>
                  <a:outerShdw blurRad="38100" dist="38100" dir="2700000" algn="tl">
                    <a:srgbClr val="000000">
                      <a:alpha val="43137"/>
                    </a:srgbClr>
                  </a:outerShdw>
                </a:effectLst>
              </a:rPr>
              <a:t>    And now, my lord, as surely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your God lives and as you live, since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has kept you from bloodshed and from avenging yourself with your own hands, </a:t>
            </a:r>
          </a:p>
        </p:txBody>
      </p:sp>
      <p:pic>
        <p:nvPicPr>
          <p:cNvPr id="40963" name="Picture 4" descr="Image result for blood on hands">
            <a:extLst>
              <a:ext uri="{FF2B5EF4-FFF2-40B4-BE49-F238E27FC236}">
                <a16:creationId xmlns:a16="http://schemas.microsoft.com/office/drawing/2014/main" xmlns="" id="{85429333-C727-D3F3-60B5-4A2EAA44C3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2438400"/>
            <a:ext cx="23447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Image result for blood on hands">
            <a:extLst>
              <a:ext uri="{FF2B5EF4-FFF2-40B4-BE49-F238E27FC236}">
                <a16:creationId xmlns:a16="http://schemas.microsoft.com/office/drawing/2014/main" xmlns="" id="{D343C31E-2D0C-1C23-FB21-BC5B0241E4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2362200"/>
            <a:ext cx="23447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xmlns="" id="{95EA4C10-B8D6-9B38-033C-EEC9C87986E2}"/>
              </a:ext>
            </a:extLst>
          </p:cNvPr>
          <p:cNvSpPr>
            <a:spLocks noGrp="1"/>
          </p:cNvSpPr>
          <p:nvPr>
            <p:ph idx="4294967295"/>
          </p:nvPr>
        </p:nvSpPr>
        <p:spPr>
          <a:xfrm>
            <a:off x="381000" y="304800"/>
            <a:ext cx="8305800" cy="2133600"/>
          </a:xfrm>
        </p:spPr>
        <p:txBody>
          <a:bodyPr/>
          <a:lstStyle/>
          <a:p>
            <a:pPr marL="1588" indent="-1588" algn="ctr" eaLnBrk="1" hangingPunct="1">
              <a:spcBef>
                <a:spcPts val="0"/>
              </a:spcBef>
              <a:buFont typeface="Arial" charset="0"/>
              <a:buNone/>
              <a:defRPr/>
            </a:pPr>
            <a:r>
              <a:rPr lang="en-US" sz="3200" b="1" dirty="0">
                <a:effectLst>
                  <a:outerShdw blurRad="38100" dist="38100" dir="2700000" algn="tl">
                    <a:srgbClr val="000000">
                      <a:alpha val="43137"/>
                    </a:srgbClr>
                  </a:outerShdw>
                </a:effectLst>
              </a:rPr>
              <a:t>may your enemies and all who are intent on harming my lord be like </a:t>
            </a:r>
            <a:r>
              <a:rPr lang="en-US" sz="3200" b="1" dirty="0" err="1">
                <a:effectLst>
                  <a:outerShdw blurRad="38100" dist="38100" dir="2700000" algn="tl">
                    <a:srgbClr val="000000">
                      <a:alpha val="43137"/>
                    </a:srgbClr>
                  </a:outerShdw>
                </a:effectLst>
              </a:rPr>
              <a:t>Nabal</a:t>
            </a:r>
            <a:r>
              <a:rPr lang="en-US" sz="3200" b="1" dirty="0">
                <a:effectLst>
                  <a:outerShdw blurRad="38100" dist="38100" dir="2700000" algn="tl">
                    <a:srgbClr val="000000">
                      <a:alpha val="43137"/>
                    </a:srgbClr>
                  </a:outerShdw>
                </a:effectLst>
              </a:rPr>
              <a:t>. </a:t>
            </a:r>
          </a:p>
          <a:p>
            <a:pPr marL="1588" indent="-1588" algn="ctr" eaLnBrk="1" hangingPunct="1">
              <a:spcBef>
                <a:spcPts val="0"/>
              </a:spcBef>
              <a:buFont typeface="Arial" charset="0"/>
              <a:buNone/>
              <a:defRPr/>
            </a:pPr>
            <a:r>
              <a:rPr lang="en-US" sz="3200" b="1" dirty="0">
                <a:effectLst>
                  <a:outerShdw blurRad="38100" dist="38100" dir="2700000" algn="tl">
                    <a:srgbClr val="000000">
                      <a:alpha val="43137"/>
                    </a:srgbClr>
                  </a:outerShdw>
                </a:effectLst>
              </a:rPr>
              <a:t>And let this gift, which your servant has brought to my lord, be given to the men who follow you.</a:t>
            </a:r>
            <a:endParaRPr lang="en-US" sz="3200" dirty="0"/>
          </a:p>
        </p:txBody>
      </p:sp>
      <p:pic>
        <p:nvPicPr>
          <p:cNvPr id="41987" name="Picture 4" descr="bowing,Buddhism,Buddhists,incense,persons,pray,prayers,praying,prays,religions">
            <a:extLst>
              <a:ext uri="{FF2B5EF4-FFF2-40B4-BE49-F238E27FC236}">
                <a16:creationId xmlns:a16="http://schemas.microsoft.com/office/drawing/2014/main" xmlns="" id="{849A6472-2852-0504-9E91-7146DE354D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200" y="53340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beautiful caucasian woman,fotolia,headscarf,lifestyles,portraits,relaxed,shawls,soft smile">
            <a:extLst>
              <a:ext uri="{FF2B5EF4-FFF2-40B4-BE49-F238E27FC236}">
                <a16:creationId xmlns:a16="http://schemas.microsoft.com/office/drawing/2014/main" xmlns="" id="{F133B6C0-6E8C-B6AE-C73A-D300C2E9ED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199170">
            <a:off x="5399882" y="5236368"/>
            <a:ext cx="7048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440AA064-C247-8425-689F-DEF06857CA75}"/>
              </a:ext>
            </a:extLst>
          </p:cNvPr>
          <p:cNvGrpSpPr/>
          <p:nvPr/>
        </p:nvGrpSpPr>
        <p:grpSpPr>
          <a:xfrm>
            <a:off x="-31029" y="4249793"/>
            <a:ext cx="9129857" cy="1013308"/>
            <a:chOff x="0" y="1669676"/>
            <a:chExt cx="8991600" cy="1013308"/>
          </a:xfrm>
        </p:grpSpPr>
        <p:grpSp>
          <p:nvGrpSpPr>
            <p:cNvPr id="3" name="Group 2">
              <a:extLst>
                <a:ext uri="{FF2B5EF4-FFF2-40B4-BE49-F238E27FC236}">
                  <a16:creationId xmlns:a16="http://schemas.microsoft.com/office/drawing/2014/main" xmlns="" id="{0E191EB2-637D-1C79-3E61-710CE63D33DF}"/>
                </a:ext>
              </a:extLst>
            </p:cNvPr>
            <p:cNvGrpSpPr/>
            <p:nvPr/>
          </p:nvGrpSpPr>
          <p:grpSpPr>
            <a:xfrm>
              <a:off x="0" y="1676400"/>
              <a:ext cx="4876800" cy="1006584"/>
              <a:chOff x="609600" y="1752600"/>
              <a:chExt cx="4876800" cy="1006584"/>
            </a:xfrm>
          </p:grpSpPr>
          <p:grpSp>
            <p:nvGrpSpPr>
              <p:cNvPr id="39" name="Group 38">
                <a:extLst>
                  <a:ext uri="{FF2B5EF4-FFF2-40B4-BE49-F238E27FC236}">
                    <a16:creationId xmlns:a16="http://schemas.microsoft.com/office/drawing/2014/main" xmlns="" id="{F9E552F7-656E-74D0-068E-18B0BB27DD84}"/>
                  </a:ext>
                </a:extLst>
              </p:cNvPr>
              <p:cNvGrpSpPr/>
              <p:nvPr/>
            </p:nvGrpSpPr>
            <p:grpSpPr>
              <a:xfrm>
                <a:off x="609600" y="1752600"/>
                <a:ext cx="4876800" cy="503293"/>
                <a:chOff x="16809" y="1371598"/>
                <a:chExt cx="7974668" cy="808093"/>
              </a:xfrm>
            </p:grpSpPr>
            <p:pic>
              <p:nvPicPr>
                <p:cNvPr id="50" name="Picture 49" descr="A picture containing text, clipart&#10;&#10;Description automatically generated">
                  <a:extLst>
                    <a:ext uri="{FF2B5EF4-FFF2-40B4-BE49-F238E27FC236}">
                      <a16:creationId xmlns:a16="http://schemas.microsoft.com/office/drawing/2014/main" xmlns="" id="{8386FBAF-C6FE-1C7E-97C1-3D0D4132FB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51" name="Picture 50" descr="A picture containing text, clipart&#10;&#10;Description automatically generated">
                  <a:extLst>
                    <a:ext uri="{FF2B5EF4-FFF2-40B4-BE49-F238E27FC236}">
                      <a16:creationId xmlns:a16="http://schemas.microsoft.com/office/drawing/2014/main" xmlns="" id="{A28CCA69-BBEF-12C9-0ADD-9BF00074A4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52" name="Picture 51" descr="A picture containing text, clipart&#10;&#10;Description automatically generated">
                  <a:extLst>
                    <a:ext uri="{FF2B5EF4-FFF2-40B4-BE49-F238E27FC236}">
                      <a16:creationId xmlns:a16="http://schemas.microsoft.com/office/drawing/2014/main" xmlns="" id="{CF5DFCA2-8C06-C19C-0A11-53A7984E3E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53" name="Picture 52" descr="A picture containing text, clipart&#10;&#10;Description automatically generated">
                  <a:extLst>
                    <a:ext uri="{FF2B5EF4-FFF2-40B4-BE49-F238E27FC236}">
                      <a16:creationId xmlns:a16="http://schemas.microsoft.com/office/drawing/2014/main" xmlns="" id="{6138E871-0FD1-7729-B698-89582438EE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xmlns="" id="{907C25E5-7249-C1A6-3F23-57E606637A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55" name="Picture 54" descr="A picture containing text, clipart&#10;&#10;Description automatically generated">
                  <a:extLst>
                    <a:ext uri="{FF2B5EF4-FFF2-40B4-BE49-F238E27FC236}">
                      <a16:creationId xmlns:a16="http://schemas.microsoft.com/office/drawing/2014/main" xmlns="" id="{15AC18A4-F9FE-0B0B-E94A-84CF57EC2E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56" name="Picture 55" descr="A picture containing text, clipart&#10;&#10;Description automatically generated">
                  <a:extLst>
                    <a:ext uri="{FF2B5EF4-FFF2-40B4-BE49-F238E27FC236}">
                      <a16:creationId xmlns:a16="http://schemas.microsoft.com/office/drawing/2014/main" xmlns="" id="{AE1023C1-9F24-A37D-F437-0E423BDB89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57" name="Picture 56" descr="A picture containing text, clipart&#10;&#10;Description automatically generated">
                  <a:extLst>
                    <a:ext uri="{FF2B5EF4-FFF2-40B4-BE49-F238E27FC236}">
                      <a16:creationId xmlns:a16="http://schemas.microsoft.com/office/drawing/2014/main" xmlns="" id="{CA977286-397D-4B41-007A-02B338C488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5260" y="1371598"/>
                  <a:ext cx="895350" cy="808091"/>
                </a:xfrm>
                <a:prstGeom prst="rect">
                  <a:avLst/>
                </a:prstGeom>
              </p:spPr>
            </p:pic>
            <p:pic>
              <p:nvPicPr>
                <p:cNvPr id="58" name="Picture 57" descr="A picture containing text, clipart&#10;&#10;Description automatically generated">
                  <a:extLst>
                    <a:ext uri="{FF2B5EF4-FFF2-40B4-BE49-F238E27FC236}">
                      <a16:creationId xmlns:a16="http://schemas.microsoft.com/office/drawing/2014/main" xmlns="" id="{AB16201F-C8AD-38D0-8A05-74606A02A0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40" name="Group 39">
                <a:extLst>
                  <a:ext uri="{FF2B5EF4-FFF2-40B4-BE49-F238E27FC236}">
                    <a16:creationId xmlns:a16="http://schemas.microsoft.com/office/drawing/2014/main" xmlns="" id="{B3D5A807-549F-5B1B-EBF6-D8D331E48D0A}"/>
                  </a:ext>
                </a:extLst>
              </p:cNvPr>
              <p:cNvGrpSpPr/>
              <p:nvPr/>
            </p:nvGrpSpPr>
            <p:grpSpPr>
              <a:xfrm flipH="1">
                <a:off x="609600" y="2255892"/>
                <a:ext cx="4876800" cy="503292"/>
                <a:chOff x="16809" y="1371598"/>
                <a:chExt cx="7974668" cy="808093"/>
              </a:xfrm>
            </p:grpSpPr>
            <p:pic>
              <p:nvPicPr>
                <p:cNvPr id="41" name="Picture 40" descr="A picture containing text, clipart&#10;&#10;Description automatically generated">
                  <a:extLst>
                    <a:ext uri="{FF2B5EF4-FFF2-40B4-BE49-F238E27FC236}">
                      <a16:creationId xmlns:a16="http://schemas.microsoft.com/office/drawing/2014/main" xmlns="" id="{7541D233-495D-D6E1-E152-A6F2C44502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42" name="Picture 41" descr="A picture containing text, clipart&#10;&#10;Description automatically generated">
                  <a:extLst>
                    <a:ext uri="{FF2B5EF4-FFF2-40B4-BE49-F238E27FC236}">
                      <a16:creationId xmlns:a16="http://schemas.microsoft.com/office/drawing/2014/main" xmlns="" id="{C96A2542-3625-318C-E8BF-0FBD38510C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xmlns="" id="{C4FDDFBC-5E1A-44D5-062B-433738F990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44" name="Picture 43" descr="A picture containing text, clipart&#10;&#10;Description automatically generated">
                  <a:extLst>
                    <a:ext uri="{FF2B5EF4-FFF2-40B4-BE49-F238E27FC236}">
                      <a16:creationId xmlns:a16="http://schemas.microsoft.com/office/drawing/2014/main" xmlns="" id="{E2F5CBC0-CC1E-810D-1D14-A5155B0E9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xmlns="" id="{28EB1D96-8E7B-3A94-00FE-187A380FA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46" name="Picture 45" descr="A picture containing text, clipart&#10;&#10;Description automatically generated">
                  <a:extLst>
                    <a:ext uri="{FF2B5EF4-FFF2-40B4-BE49-F238E27FC236}">
                      <a16:creationId xmlns:a16="http://schemas.microsoft.com/office/drawing/2014/main" xmlns="" id="{1B245852-C037-5028-A026-34208463CB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47" name="Picture 46" descr="A picture containing text, clipart&#10;&#10;Description automatically generated">
                  <a:extLst>
                    <a:ext uri="{FF2B5EF4-FFF2-40B4-BE49-F238E27FC236}">
                      <a16:creationId xmlns:a16="http://schemas.microsoft.com/office/drawing/2014/main" xmlns="" id="{395CC43B-E3F0-5B1A-01BC-F5C198F5DD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48" name="Picture 47" descr="A picture containing text, clipart&#10;&#10;Description automatically generated">
                  <a:extLst>
                    <a:ext uri="{FF2B5EF4-FFF2-40B4-BE49-F238E27FC236}">
                      <a16:creationId xmlns:a16="http://schemas.microsoft.com/office/drawing/2014/main" xmlns="" id="{113BE59B-161E-CC41-2B56-C41F932C0A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49" name="Picture 48" descr="A picture containing text, clipart&#10;&#10;Description automatically generated">
                  <a:extLst>
                    <a:ext uri="{FF2B5EF4-FFF2-40B4-BE49-F238E27FC236}">
                      <a16:creationId xmlns:a16="http://schemas.microsoft.com/office/drawing/2014/main" xmlns="" id="{D8365C8B-F1C3-27D3-CC62-F4F92ECE14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nvGrpSpPr>
            <p:cNvPr id="4" name="Group 3">
              <a:extLst>
                <a:ext uri="{FF2B5EF4-FFF2-40B4-BE49-F238E27FC236}">
                  <a16:creationId xmlns:a16="http://schemas.microsoft.com/office/drawing/2014/main" xmlns="" id="{CC149393-F4A7-DC9C-3A98-FD9FF6AA0B3D}"/>
                </a:ext>
              </a:extLst>
            </p:cNvPr>
            <p:cNvGrpSpPr/>
            <p:nvPr/>
          </p:nvGrpSpPr>
          <p:grpSpPr>
            <a:xfrm flipH="1">
              <a:off x="4876800" y="1669676"/>
              <a:ext cx="4114800" cy="1006584"/>
              <a:chOff x="609600" y="1752600"/>
              <a:chExt cx="4876800" cy="1006584"/>
            </a:xfrm>
          </p:grpSpPr>
          <p:grpSp>
            <p:nvGrpSpPr>
              <p:cNvPr id="5" name="Group 4">
                <a:extLst>
                  <a:ext uri="{FF2B5EF4-FFF2-40B4-BE49-F238E27FC236}">
                    <a16:creationId xmlns:a16="http://schemas.microsoft.com/office/drawing/2014/main" xmlns="" id="{9E6C27EC-7CFC-DCCA-F49D-5EA29FE56009}"/>
                  </a:ext>
                </a:extLst>
              </p:cNvPr>
              <p:cNvGrpSpPr/>
              <p:nvPr/>
            </p:nvGrpSpPr>
            <p:grpSpPr>
              <a:xfrm>
                <a:off x="609600" y="1752600"/>
                <a:ext cx="4876800" cy="503293"/>
                <a:chOff x="16809" y="1371598"/>
                <a:chExt cx="7974668" cy="808093"/>
              </a:xfrm>
            </p:grpSpPr>
            <p:pic>
              <p:nvPicPr>
                <p:cNvPr id="30" name="Picture 29" descr="A picture containing text, clipart&#10;&#10;Description automatically generated">
                  <a:extLst>
                    <a:ext uri="{FF2B5EF4-FFF2-40B4-BE49-F238E27FC236}">
                      <a16:creationId xmlns:a16="http://schemas.microsoft.com/office/drawing/2014/main" xmlns="" id="{8E2870C4-1150-8371-F57E-04CB510E73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xmlns="" id="{C6093326-F484-2C26-0811-2C9CBD728A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xmlns="" id="{6BB607EA-3A13-CDE3-DE16-75926E263A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33" name="Picture 32" descr="A picture containing text, clipart&#10;&#10;Description automatically generated">
                  <a:extLst>
                    <a:ext uri="{FF2B5EF4-FFF2-40B4-BE49-F238E27FC236}">
                      <a16:creationId xmlns:a16="http://schemas.microsoft.com/office/drawing/2014/main" xmlns="" id="{323BE454-ED70-0A2F-4F6A-08B6CE6C5A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xmlns="" id="{3C6216FE-0344-63A7-BC43-44834CE801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35" name="Picture 34" descr="A picture containing text, clipart&#10;&#10;Description automatically generated">
                  <a:extLst>
                    <a:ext uri="{FF2B5EF4-FFF2-40B4-BE49-F238E27FC236}">
                      <a16:creationId xmlns:a16="http://schemas.microsoft.com/office/drawing/2014/main" xmlns="" id="{F7C08C81-646F-2E4F-14F1-536762980E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xmlns="" id="{30B8B51E-C217-0F01-4B4A-E643DEE4E6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37" name="Picture 36" descr="A picture containing text, clipart&#10;&#10;Description automatically generated">
                  <a:extLst>
                    <a:ext uri="{FF2B5EF4-FFF2-40B4-BE49-F238E27FC236}">
                      <a16:creationId xmlns:a16="http://schemas.microsoft.com/office/drawing/2014/main" xmlns="" id="{EB63928C-2E7F-3810-366A-3051458297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38" name="Picture 37" descr="A picture containing text, clipart&#10;&#10;Description automatically generated">
                  <a:extLst>
                    <a:ext uri="{FF2B5EF4-FFF2-40B4-BE49-F238E27FC236}">
                      <a16:creationId xmlns:a16="http://schemas.microsoft.com/office/drawing/2014/main" xmlns="" id="{8576704C-E497-0C3C-944A-049AD99DE6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nvGrpSpPr>
              <p:cNvPr id="6" name="Group 5">
                <a:extLst>
                  <a:ext uri="{FF2B5EF4-FFF2-40B4-BE49-F238E27FC236}">
                    <a16:creationId xmlns:a16="http://schemas.microsoft.com/office/drawing/2014/main" xmlns="" id="{17D7E47E-E8C3-7ECB-3D3F-86FD7E2D7CD3}"/>
                  </a:ext>
                </a:extLst>
              </p:cNvPr>
              <p:cNvGrpSpPr/>
              <p:nvPr/>
            </p:nvGrpSpPr>
            <p:grpSpPr>
              <a:xfrm flipH="1">
                <a:off x="609600" y="2255892"/>
                <a:ext cx="4876800" cy="503292"/>
                <a:chOff x="16809" y="1371598"/>
                <a:chExt cx="7974668" cy="808093"/>
              </a:xfrm>
            </p:grpSpPr>
            <p:pic>
              <p:nvPicPr>
                <p:cNvPr id="7" name="Picture 6" descr="A picture containing text, clipart&#10;&#10;Description automatically generated">
                  <a:extLst>
                    <a:ext uri="{FF2B5EF4-FFF2-40B4-BE49-F238E27FC236}">
                      <a16:creationId xmlns:a16="http://schemas.microsoft.com/office/drawing/2014/main" xmlns="" id="{13FDAA8F-A243-60D6-40E3-7A87661682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09" y="1371600"/>
                  <a:ext cx="895350" cy="80809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xmlns="" id="{D2D9837B-1F53-9D50-5A52-DE998DF9C5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59" y="1371599"/>
                  <a:ext cx="895350" cy="808091"/>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xmlns="" id="{2FA91D62-4917-1D54-4F15-043329E160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7509" y="1371599"/>
                  <a:ext cx="895350" cy="80809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xmlns="" id="{637D8115-A433-6F30-4E88-9A4AABD668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2859" y="1371599"/>
                  <a:ext cx="895350" cy="80809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xmlns="" id="{72EB77ED-2C25-C0EC-873C-70CC89B3C2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691" y="1371599"/>
                  <a:ext cx="895350" cy="80809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xmlns="" id="{E2112429-B144-9253-988B-F843D88B54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4594" y="1371600"/>
                  <a:ext cx="895350" cy="808091"/>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xmlns="" id="{01B7FEBF-0718-F037-AF2C-D37731F8B5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5377" y="1371600"/>
                  <a:ext cx="895350" cy="80809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xmlns="" id="{01D7959A-756B-2903-743A-FE28D3612E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5259" y="1371599"/>
                  <a:ext cx="895350" cy="808091"/>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xmlns="" id="{1753D9C0-39DE-AA64-ECD0-A3397F8175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6127" y="1371598"/>
                  <a:ext cx="895350" cy="808091"/>
                </a:xfrm>
                <a:prstGeom prst="rect">
                  <a:avLst/>
                </a:prstGeom>
              </p:spPr>
            </p:pic>
          </p:grpSp>
        </p:grpSp>
      </p:grpSp>
      <p:pic>
        <p:nvPicPr>
          <p:cNvPr id="59" name="Picture 6" descr="http://ecx.images-amazon.com/images/I/31UrDR9Hd-L._SL250_.jpg">
            <a:extLst>
              <a:ext uri="{FF2B5EF4-FFF2-40B4-BE49-F238E27FC236}">
                <a16:creationId xmlns:a16="http://schemas.microsoft.com/office/drawing/2014/main" xmlns="" id="{621D3787-7FF8-0E8E-8D6E-01DFCFA7724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5005" y="990600"/>
            <a:ext cx="73269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A picture containing group, prawn&#10;&#10;Description automatically generated">
            <a:extLst>
              <a:ext uri="{FF2B5EF4-FFF2-40B4-BE49-F238E27FC236}">
                <a16:creationId xmlns:a16="http://schemas.microsoft.com/office/drawing/2014/main" xmlns="" id="{0B9A311F-18CE-92BF-58B0-2E1352A86C0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84960" y="2811133"/>
            <a:ext cx="2588696" cy="1313924"/>
          </a:xfrm>
          <a:prstGeom prst="rect">
            <a:avLst/>
          </a:prstGeom>
        </p:spPr>
      </p:pic>
      <p:pic>
        <p:nvPicPr>
          <p:cNvPr id="61" name="Picture 60">
            <a:extLst>
              <a:ext uri="{FF2B5EF4-FFF2-40B4-BE49-F238E27FC236}">
                <a16:creationId xmlns:a16="http://schemas.microsoft.com/office/drawing/2014/main" xmlns="" id="{EB57E752-A48D-3425-C4C7-072771EF1AE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38196" y="2566190"/>
            <a:ext cx="760703" cy="929748"/>
          </a:xfrm>
          <a:prstGeom prst="rect">
            <a:avLst/>
          </a:prstGeom>
        </p:spPr>
      </p:pic>
      <p:sp>
        <p:nvSpPr>
          <p:cNvPr id="62" name="TextBox 61">
            <a:extLst>
              <a:ext uri="{FF2B5EF4-FFF2-40B4-BE49-F238E27FC236}">
                <a16:creationId xmlns:a16="http://schemas.microsoft.com/office/drawing/2014/main" xmlns="" id="{51B928E8-FC66-E453-20CC-FC6EB3D67C74}"/>
              </a:ext>
            </a:extLst>
          </p:cNvPr>
          <p:cNvSpPr txBox="1"/>
          <p:nvPr/>
        </p:nvSpPr>
        <p:spPr>
          <a:xfrm>
            <a:off x="431934" y="971976"/>
            <a:ext cx="398834" cy="830997"/>
          </a:xfrm>
          <a:prstGeom prst="rect">
            <a:avLst/>
          </a:prstGeom>
          <a:noFill/>
        </p:spPr>
        <p:txBody>
          <a:bodyPr wrap="square" rtlCol="0">
            <a:spAutoFit/>
          </a:bodyPr>
          <a:lstStyle/>
          <a:p>
            <a:r>
              <a:rPr lang="en-US" sz="4800" b="1" dirty="0">
                <a:solidFill>
                  <a:srgbClr val="FF0000"/>
                </a:solidFill>
              </a:rPr>
              <a:t>2</a:t>
            </a:r>
          </a:p>
        </p:txBody>
      </p:sp>
      <p:sp>
        <p:nvSpPr>
          <p:cNvPr id="40960" name="TextBox 40959">
            <a:extLst>
              <a:ext uri="{FF2B5EF4-FFF2-40B4-BE49-F238E27FC236}">
                <a16:creationId xmlns:a16="http://schemas.microsoft.com/office/drawing/2014/main" xmlns="" id="{1B9D4780-CDB5-E6DA-78DA-7AC0AC1C5DC9}"/>
              </a:ext>
            </a:extLst>
          </p:cNvPr>
          <p:cNvSpPr txBox="1"/>
          <p:nvPr/>
        </p:nvSpPr>
        <p:spPr>
          <a:xfrm>
            <a:off x="3854013" y="3429000"/>
            <a:ext cx="364940" cy="830997"/>
          </a:xfrm>
          <a:prstGeom prst="rect">
            <a:avLst/>
          </a:prstGeom>
          <a:noFill/>
        </p:spPr>
        <p:txBody>
          <a:bodyPr wrap="square" rtlCol="0">
            <a:spAutoFit/>
          </a:bodyPr>
          <a:lstStyle/>
          <a:p>
            <a:r>
              <a:rPr lang="en-US" sz="4800" b="1" dirty="0">
                <a:solidFill>
                  <a:srgbClr val="FF0000"/>
                </a:solidFill>
              </a:rPr>
              <a:t>5</a:t>
            </a:r>
          </a:p>
        </p:txBody>
      </p:sp>
      <p:sp>
        <p:nvSpPr>
          <p:cNvPr id="40961" name="TextBox 40960">
            <a:extLst>
              <a:ext uri="{FF2B5EF4-FFF2-40B4-BE49-F238E27FC236}">
                <a16:creationId xmlns:a16="http://schemas.microsoft.com/office/drawing/2014/main" xmlns="" id="{274D445C-171E-EC37-1EE6-78E3A0C3088B}"/>
              </a:ext>
            </a:extLst>
          </p:cNvPr>
          <p:cNvSpPr txBox="1"/>
          <p:nvPr/>
        </p:nvSpPr>
        <p:spPr>
          <a:xfrm>
            <a:off x="4120098" y="4341174"/>
            <a:ext cx="1233941" cy="830997"/>
          </a:xfrm>
          <a:prstGeom prst="rect">
            <a:avLst/>
          </a:prstGeom>
          <a:noFill/>
        </p:spPr>
        <p:txBody>
          <a:bodyPr wrap="square" rtlCol="0">
            <a:spAutoFit/>
          </a:bodyPr>
          <a:lstStyle/>
          <a:p>
            <a:r>
              <a:rPr lang="en-US" sz="4800" b="1" dirty="0">
                <a:solidFill>
                  <a:srgbClr val="FF0000"/>
                </a:solidFill>
              </a:rPr>
              <a:t>200</a:t>
            </a:r>
          </a:p>
        </p:txBody>
      </p:sp>
      <p:sp>
        <p:nvSpPr>
          <p:cNvPr id="40963" name="TextBox 40962">
            <a:extLst>
              <a:ext uri="{FF2B5EF4-FFF2-40B4-BE49-F238E27FC236}">
                <a16:creationId xmlns:a16="http://schemas.microsoft.com/office/drawing/2014/main" xmlns="" id="{2437C0E0-E623-8490-8F5F-7AAA8AFEE4BC}"/>
              </a:ext>
            </a:extLst>
          </p:cNvPr>
          <p:cNvSpPr txBox="1"/>
          <p:nvPr/>
        </p:nvSpPr>
        <p:spPr>
          <a:xfrm>
            <a:off x="8445057" y="2712097"/>
            <a:ext cx="398834" cy="830997"/>
          </a:xfrm>
          <a:prstGeom prst="rect">
            <a:avLst/>
          </a:prstGeom>
          <a:noFill/>
        </p:spPr>
        <p:txBody>
          <a:bodyPr wrap="square" rtlCol="0">
            <a:spAutoFit/>
          </a:bodyPr>
          <a:lstStyle/>
          <a:p>
            <a:r>
              <a:rPr lang="en-US" sz="4800" dirty="0">
                <a:solidFill>
                  <a:srgbClr val="FF0000"/>
                </a:solidFill>
              </a:rPr>
              <a:t>5</a:t>
            </a:r>
          </a:p>
        </p:txBody>
      </p:sp>
      <p:grpSp>
        <p:nvGrpSpPr>
          <p:cNvPr id="40964" name="Group 40963">
            <a:extLst>
              <a:ext uri="{FF2B5EF4-FFF2-40B4-BE49-F238E27FC236}">
                <a16:creationId xmlns:a16="http://schemas.microsoft.com/office/drawing/2014/main" xmlns="" id="{4DD3257B-EC1F-2107-795B-AF4EF9C6EEDB}"/>
              </a:ext>
            </a:extLst>
          </p:cNvPr>
          <p:cNvGrpSpPr/>
          <p:nvPr/>
        </p:nvGrpSpPr>
        <p:grpSpPr>
          <a:xfrm rot="16200000">
            <a:off x="1147979" y="2148408"/>
            <a:ext cx="675258" cy="2582258"/>
            <a:chOff x="-25262" y="53662"/>
            <a:chExt cx="837859" cy="4334859"/>
          </a:xfrm>
        </p:grpSpPr>
        <p:pic>
          <p:nvPicPr>
            <p:cNvPr id="40965" name="Picture 40964" descr="A pile of peanuts&#10;&#10;Description automatically generated with medium confidence">
              <a:extLst>
                <a:ext uri="{FF2B5EF4-FFF2-40B4-BE49-F238E27FC236}">
                  <a16:creationId xmlns:a16="http://schemas.microsoft.com/office/drawing/2014/main" xmlns="" id="{126AA97C-2389-FF9E-C780-C3981C4964D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2840" y="53662"/>
              <a:ext cx="773723" cy="457200"/>
            </a:xfrm>
            <a:prstGeom prst="ellipse">
              <a:avLst/>
            </a:prstGeom>
          </p:spPr>
        </p:pic>
        <p:pic>
          <p:nvPicPr>
            <p:cNvPr id="40966" name="Picture 40965" descr="A pile of peanuts&#10;&#10;Description automatically generated with medium confidence">
              <a:extLst>
                <a:ext uri="{FF2B5EF4-FFF2-40B4-BE49-F238E27FC236}">
                  <a16:creationId xmlns:a16="http://schemas.microsoft.com/office/drawing/2014/main" xmlns="" id="{46F68524-67D0-4F7A-92D3-86B3A1D3D95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006" y="428491"/>
              <a:ext cx="773723" cy="457200"/>
            </a:xfrm>
            <a:prstGeom prst="ellipse">
              <a:avLst/>
            </a:prstGeom>
          </p:spPr>
        </p:pic>
        <p:pic>
          <p:nvPicPr>
            <p:cNvPr id="40967" name="Picture 40966" descr="A pile of peanuts&#10;&#10;Description automatically generated with medium confidence">
              <a:extLst>
                <a:ext uri="{FF2B5EF4-FFF2-40B4-BE49-F238E27FC236}">
                  <a16:creationId xmlns:a16="http://schemas.microsoft.com/office/drawing/2014/main" xmlns="" id="{3F6318A7-B6BF-B6C0-998F-CC014C62152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874" y="751058"/>
              <a:ext cx="773723" cy="457200"/>
            </a:xfrm>
            <a:prstGeom prst="ellipse">
              <a:avLst/>
            </a:prstGeom>
          </p:spPr>
        </p:pic>
        <p:pic>
          <p:nvPicPr>
            <p:cNvPr id="40968" name="Picture 40967" descr="A pile of peanuts&#10;&#10;Description automatically generated with medium confidence">
              <a:extLst>
                <a:ext uri="{FF2B5EF4-FFF2-40B4-BE49-F238E27FC236}">
                  <a16:creationId xmlns:a16="http://schemas.microsoft.com/office/drawing/2014/main" xmlns="" id="{B60F6F8B-E8FF-21DD-548E-6068A7D2394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789" y="1113561"/>
              <a:ext cx="773723" cy="457200"/>
            </a:xfrm>
            <a:prstGeom prst="ellipse">
              <a:avLst/>
            </a:prstGeom>
          </p:spPr>
        </p:pic>
        <p:pic>
          <p:nvPicPr>
            <p:cNvPr id="40969" name="Picture 40968" descr="A pile of peanuts&#10;&#10;Description automatically generated with medium confidence">
              <a:extLst>
                <a:ext uri="{FF2B5EF4-FFF2-40B4-BE49-F238E27FC236}">
                  <a16:creationId xmlns:a16="http://schemas.microsoft.com/office/drawing/2014/main" xmlns="" id="{F3A97BE2-0EDC-E2C5-0902-963DCCEF208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005" y="1507885"/>
              <a:ext cx="773723" cy="457200"/>
            </a:xfrm>
            <a:prstGeom prst="ellipse">
              <a:avLst/>
            </a:prstGeom>
          </p:spPr>
        </p:pic>
        <p:pic>
          <p:nvPicPr>
            <p:cNvPr id="40970" name="Picture 40969" descr="A pile of peanuts&#10;&#10;Description automatically generated with medium confidence">
              <a:extLst>
                <a:ext uri="{FF2B5EF4-FFF2-40B4-BE49-F238E27FC236}">
                  <a16:creationId xmlns:a16="http://schemas.microsoft.com/office/drawing/2014/main" xmlns="" id="{E75FAA2C-D95B-2A30-4658-D9FCE94D3F1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781" y="1883671"/>
              <a:ext cx="773723" cy="457200"/>
            </a:xfrm>
            <a:prstGeom prst="ellipse">
              <a:avLst/>
            </a:prstGeom>
          </p:spPr>
        </p:pic>
        <p:pic>
          <p:nvPicPr>
            <p:cNvPr id="40971" name="Picture 40970" descr="A pile of peanuts&#10;&#10;Description automatically generated with medium confidence">
              <a:extLst>
                <a:ext uri="{FF2B5EF4-FFF2-40B4-BE49-F238E27FC236}">
                  <a16:creationId xmlns:a16="http://schemas.microsoft.com/office/drawing/2014/main" xmlns="" id="{D99E4512-E757-E7A8-8500-404BAA3F9F6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64" y="2232803"/>
              <a:ext cx="773723" cy="457200"/>
            </a:xfrm>
            <a:prstGeom prst="ellipse">
              <a:avLst/>
            </a:prstGeom>
          </p:spPr>
        </p:pic>
        <p:pic>
          <p:nvPicPr>
            <p:cNvPr id="40972" name="Picture 40971" descr="A pile of peanuts&#10;&#10;Description automatically generated with medium confidence">
              <a:extLst>
                <a:ext uri="{FF2B5EF4-FFF2-40B4-BE49-F238E27FC236}">
                  <a16:creationId xmlns:a16="http://schemas.microsoft.com/office/drawing/2014/main" xmlns="" id="{25D44404-3424-FCCA-1963-14D425BCC95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1407011">
              <a:off x="25006" y="2603144"/>
              <a:ext cx="773723" cy="457200"/>
            </a:xfrm>
            <a:prstGeom prst="ellipse">
              <a:avLst/>
            </a:prstGeom>
          </p:spPr>
        </p:pic>
        <p:pic>
          <p:nvPicPr>
            <p:cNvPr id="40973" name="Picture 40972" descr="A pile of peanuts&#10;&#10;Description automatically generated with medium confidence">
              <a:extLst>
                <a:ext uri="{FF2B5EF4-FFF2-40B4-BE49-F238E27FC236}">
                  <a16:creationId xmlns:a16="http://schemas.microsoft.com/office/drawing/2014/main" xmlns="" id="{FE236305-83CB-C663-F45A-AA84C7C749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2363" y="2960649"/>
              <a:ext cx="703058" cy="457200"/>
            </a:xfrm>
            <a:prstGeom prst="ellipse">
              <a:avLst/>
            </a:prstGeom>
          </p:spPr>
        </p:pic>
        <p:pic>
          <p:nvPicPr>
            <p:cNvPr id="40974" name="Picture 40973" descr="A pile of peanuts&#10;&#10;Description automatically generated with medium confidence">
              <a:extLst>
                <a:ext uri="{FF2B5EF4-FFF2-40B4-BE49-F238E27FC236}">
                  <a16:creationId xmlns:a16="http://schemas.microsoft.com/office/drawing/2014/main" xmlns="" id="{F818F284-6FEC-D53D-3BDA-4028393EC7B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782" y="3281758"/>
              <a:ext cx="773723" cy="457200"/>
            </a:xfrm>
            <a:prstGeom prst="ellipse">
              <a:avLst/>
            </a:prstGeom>
          </p:spPr>
        </p:pic>
        <p:pic>
          <p:nvPicPr>
            <p:cNvPr id="40975" name="Picture 40974" descr="A pile of peanuts&#10;&#10;Description automatically generated with medium confidence">
              <a:extLst>
                <a:ext uri="{FF2B5EF4-FFF2-40B4-BE49-F238E27FC236}">
                  <a16:creationId xmlns:a16="http://schemas.microsoft.com/office/drawing/2014/main" xmlns="" id="{9584CC1B-A955-8F73-F31E-17E037D37FE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262" y="3627877"/>
              <a:ext cx="773723" cy="457200"/>
            </a:xfrm>
            <a:prstGeom prst="ellipse">
              <a:avLst/>
            </a:prstGeom>
          </p:spPr>
        </p:pic>
        <p:pic>
          <p:nvPicPr>
            <p:cNvPr id="40976" name="Picture 40975" descr="A pile of peanuts&#10;&#10;Description automatically generated with medium confidence">
              <a:extLst>
                <a:ext uri="{FF2B5EF4-FFF2-40B4-BE49-F238E27FC236}">
                  <a16:creationId xmlns:a16="http://schemas.microsoft.com/office/drawing/2014/main" xmlns="" id="{F4280650-D6CD-6C00-0432-E0D0AC5E63E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783" y="3931321"/>
              <a:ext cx="773723" cy="457200"/>
            </a:xfrm>
            <a:prstGeom prst="ellipse">
              <a:avLst/>
            </a:prstGeom>
          </p:spPr>
        </p:pic>
      </p:grpSp>
      <p:sp>
        <p:nvSpPr>
          <p:cNvPr id="41020" name="TextBox 41019">
            <a:extLst>
              <a:ext uri="{FF2B5EF4-FFF2-40B4-BE49-F238E27FC236}">
                <a16:creationId xmlns:a16="http://schemas.microsoft.com/office/drawing/2014/main" xmlns="" id="{0470343E-75EC-6989-3B65-10286A78477A}"/>
              </a:ext>
            </a:extLst>
          </p:cNvPr>
          <p:cNvSpPr txBox="1"/>
          <p:nvPr/>
        </p:nvSpPr>
        <p:spPr>
          <a:xfrm>
            <a:off x="899284" y="3026282"/>
            <a:ext cx="1233941" cy="830997"/>
          </a:xfrm>
          <a:prstGeom prst="rect">
            <a:avLst/>
          </a:prstGeom>
          <a:noFill/>
        </p:spPr>
        <p:txBody>
          <a:bodyPr wrap="square" rtlCol="0">
            <a:spAutoFit/>
          </a:bodyPr>
          <a:lstStyle/>
          <a:p>
            <a:r>
              <a:rPr lang="en-US" sz="4800" b="1" dirty="0">
                <a:solidFill>
                  <a:srgbClr val="FF0000"/>
                </a:solidFill>
              </a:rPr>
              <a:t>200</a:t>
            </a:r>
          </a:p>
        </p:txBody>
      </p:sp>
      <p:grpSp>
        <p:nvGrpSpPr>
          <p:cNvPr id="41021" name="Group 41020">
            <a:extLst>
              <a:ext uri="{FF2B5EF4-FFF2-40B4-BE49-F238E27FC236}">
                <a16:creationId xmlns:a16="http://schemas.microsoft.com/office/drawing/2014/main" xmlns="" id="{3271FA4A-5C2B-905F-953D-D062C4CFF2A2}"/>
              </a:ext>
            </a:extLst>
          </p:cNvPr>
          <p:cNvGrpSpPr/>
          <p:nvPr/>
        </p:nvGrpSpPr>
        <p:grpSpPr>
          <a:xfrm>
            <a:off x="13290" y="5258815"/>
            <a:ext cx="3458844" cy="646090"/>
            <a:chOff x="5757664" y="6211910"/>
            <a:chExt cx="3458844" cy="646090"/>
          </a:xfrm>
        </p:grpSpPr>
        <p:pic>
          <p:nvPicPr>
            <p:cNvPr id="41022" name="Picture 41021" descr="A picture containing food, plate, fruit, pastry&#10;&#10;Description automatically generated">
              <a:extLst>
                <a:ext uri="{FF2B5EF4-FFF2-40B4-BE49-F238E27FC236}">
                  <a16:creationId xmlns:a16="http://schemas.microsoft.com/office/drawing/2014/main" xmlns="" id="{D28EBB83-1FD4-8EA4-049F-C6A4934E709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730804" y="6248400"/>
              <a:ext cx="485704" cy="609600"/>
            </a:xfrm>
            <a:prstGeom prst="rect">
              <a:avLst/>
            </a:prstGeom>
          </p:spPr>
        </p:pic>
        <p:pic>
          <p:nvPicPr>
            <p:cNvPr id="41023" name="Picture 41022" descr="A picture containing food, plate, fruit, pastry&#10;&#10;Description automatically generated">
              <a:extLst>
                <a:ext uri="{FF2B5EF4-FFF2-40B4-BE49-F238E27FC236}">
                  <a16:creationId xmlns:a16="http://schemas.microsoft.com/office/drawing/2014/main" xmlns="" id="{51EDAB53-EBF7-8FB8-4D00-6297828477B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141785" y="6241961"/>
              <a:ext cx="485704" cy="609600"/>
            </a:xfrm>
            <a:prstGeom prst="rect">
              <a:avLst/>
            </a:prstGeom>
          </p:spPr>
        </p:pic>
        <p:pic>
          <p:nvPicPr>
            <p:cNvPr id="41984" name="Picture 41983" descr="A picture containing food, plate, fruit, pastry&#10;&#10;Description automatically generated">
              <a:extLst>
                <a:ext uri="{FF2B5EF4-FFF2-40B4-BE49-F238E27FC236}">
                  <a16:creationId xmlns:a16="http://schemas.microsoft.com/office/drawing/2014/main" xmlns="" id="{AA782B2C-8C4D-C52E-E02A-D21FB4CEE75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552766" y="6248400"/>
              <a:ext cx="485704" cy="609600"/>
            </a:xfrm>
            <a:prstGeom prst="rect">
              <a:avLst/>
            </a:prstGeom>
          </p:spPr>
        </p:pic>
        <p:pic>
          <p:nvPicPr>
            <p:cNvPr id="41985" name="Picture 41984" descr="A picture containing food, plate, fruit, pastry&#10;&#10;Description automatically generated">
              <a:extLst>
                <a:ext uri="{FF2B5EF4-FFF2-40B4-BE49-F238E27FC236}">
                  <a16:creationId xmlns:a16="http://schemas.microsoft.com/office/drawing/2014/main" xmlns="" id="{6BF0E19E-3554-59DD-8744-DDBE3380828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963747" y="6225862"/>
              <a:ext cx="485704" cy="609600"/>
            </a:xfrm>
            <a:prstGeom prst="rect">
              <a:avLst/>
            </a:prstGeom>
          </p:spPr>
        </p:pic>
        <p:pic>
          <p:nvPicPr>
            <p:cNvPr id="41986" name="Picture 41985" descr="A picture containing food, plate, fruit, pastry&#10;&#10;Description automatically generated">
              <a:extLst>
                <a:ext uri="{FF2B5EF4-FFF2-40B4-BE49-F238E27FC236}">
                  <a16:creationId xmlns:a16="http://schemas.microsoft.com/office/drawing/2014/main" xmlns="" id="{67BF3BEA-FA2F-DBCC-4BF0-A97EA968DA5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363538" y="6225862"/>
              <a:ext cx="485704" cy="609600"/>
            </a:xfrm>
            <a:prstGeom prst="rect">
              <a:avLst/>
            </a:prstGeom>
          </p:spPr>
        </p:pic>
        <p:pic>
          <p:nvPicPr>
            <p:cNvPr id="41999" name="Picture 41998" descr="A picture containing food, plate, fruit, pastry&#10;&#10;Description automatically generated">
              <a:extLst>
                <a:ext uri="{FF2B5EF4-FFF2-40B4-BE49-F238E27FC236}">
                  <a16:creationId xmlns:a16="http://schemas.microsoft.com/office/drawing/2014/main" xmlns="" id="{1E2712CE-9AD8-688E-7083-2DF618F51F6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757664" y="6211910"/>
              <a:ext cx="485704" cy="609600"/>
            </a:xfrm>
            <a:prstGeom prst="rect">
              <a:avLst/>
            </a:prstGeom>
          </p:spPr>
        </p:pic>
      </p:grpSp>
      <p:sp>
        <p:nvSpPr>
          <p:cNvPr id="42000" name="TextBox 41999">
            <a:extLst>
              <a:ext uri="{FF2B5EF4-FFF2-40B4-BE49-F238E27FC236}">
                <a16:creationId xmlns:a16="http://schemas.microsoft.com/office/drawing/2014/main" xmlns="" id="{BE47BC56-64C2-F29F-D512-DD7491937F07}"/>
              </a:ext>
            </a:extLst>
          </p:cNvPr>
          <p:cNvSpPr txBox="1"/>
          <p:nvPr/>
        </p:nvSpPr>
        <p:spPr>
          <a:xfrm>
            <a:off x="868638" y="5159049"/>
            <a:ext cx="1233941" cy="830997"/>
          </a:xfrm>
          <a:prstGeom prst="rect">
            <a:avLst/>
          </a:prstGeom>
          <a:noFill/>
        </p:spPr>
        <p:txBody>
          <a:bodyPr wrap="square" rtlCol="0">
            <a:spAutoFit/>
          </a:bodyPr>
          <a:lstStyle/>
          <a:p>
            <a:r>
              <a:rPr lang="en-US" sz="4800" b="1" dirty="0">
                <a:solidFill>
                  <a:srgbClr val="FF0000"/>
                </a:solidFill>
              </a:rPr>
              <a:t>100</a:t>
            </a:r>
          </a:p>
        </p:txBody>
      </p:sp>
      <p:pic>
        <p:nvPicPr>
          <p:cNvPr id="41989" name="Picture 2" descr="C:\Users\Denise\AppData\Local\Microsoft\Windows\Temporary Internet Files\Content.IE5\CIQDW0LY\MC900027690[1].wmf">
            <a:extLst>
              <a:ext uri="{FF2B5EF4-FFF2-40B4-BE49-F238E27FC236}">
                <a16:creationId xmlns:a16="http://schemas.microsoft.com/office/drawing/2014/main" xmlns="" id="{4688B821-5F18-3E5B-F4B0-17891932A63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flipH="1">
            <a:off x="6477000"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1" name="Group 42000">
            <a:extLst>
              <a:ext uri="{FF2B5EF4-FFF2-40B4-BE49-F238E27FC236}">
                <a16:creationId xmlns:a16="http://schemas.microsoft.com/office/drawing/2014/main" xmlns="" id="{133D7061-3E41-2738-2571-4766BD80D571}"/>
              </a:ext>
            </a:extLst>
          </p:cNvPr>
          <p:cNvGrpSpPr/>
          <p:nvPr/>
        </p:nvGrpSpPr>
        <p:grpSpPr>
          <a:xfrm flipH="1">
            <a:off x="7315200" y="4775916"/>
            <a:ext cx="1939223" cy="2135120"/>
            <a:chOff x="-2" y="3757612"/>
            <a:chExt cx="2438401" cy="3091423"/>
          </a:xfrm>
        </p:grpSpPr>
        <p:pic>
          <p:nvPicPr>
            <p:cNvPr id="42002" name="Picture 42001" descr="A picture containing toy&#10;&#10;Description automatically generated">
              <a:extLst>
                <a:ext uri="{FF2B5EF4-FFF2-40B4-BE49-F238E27FC236}">
                  <a16:creationId xmlns:a16="http://schemas.microsoft.com/office/drawing/2014/main" xmlns="" id="{65D08D60-B034-2320-F939-728E38C80B2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2003" name="Picture 42002" descr="A picture containing toy&#10;&#10;Description automatically generated">
              <a:extLst>
                <a:ext uri="{FF2B5EF4-FFF2-40B4-BE49-F238E27FC236}">
                  <a16:creationId xmlns:a16="http://schemas.microsoft.com/office/drawing/2014/main" xmlns="" id="{48CBFD4F-1E77-8B3E-1CF4-B53CC551E8C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 id="{977F8661-F8EC-6EEE-25BB-447ADD08C025}"/>
              </a:ext>
            </a:extLst>
          </p:cNvPr>
          <p:cNvSpPr>
            <a:spLocks noGrp="1" noChangeArrowheads="1"/>
          </p:cNvSpPr>
          <p:nvPr>
            <p:ph idx="1"/>
          </p:nvPr>
        </p:nvSpPr>
        <p:spPr>
          <a:xfrm>
            <a:off x="0" y="228600"/>
            <a:ext cx="8763000" cy="3124200"/>
          </a:xfrm>
        </p:spPr>
        <p:txBody>
          <a:bodyPr/>
          <a:lstStyle/>
          <a:p>
            <a:pPr algn="ctr" eaLnBrk="1" hangingPunct="1">
              <a:buFontTx/>
              <a:buNone/>
            </a:pPr>
            <a:r>
              <a:rPr lang="en-US" altLang="en-US" sz="6000" b="1"/>
              <a:t>David, Nabal and Abigail</a:t>
            </a:r>
            <a:endParaRPr lang="en-US" altLang="en-US" sz="6000"/>
          </a:p>
          <a:p>
            <a:pPr eaLnBrk="1" hangingPunct="1">
              <a:buFontTx/>
              <a:buNone/>
            </a:pPr>
            <a:r>
              <a:rPr lang="en-US" altLang="en-US" sz="6000"/>
              <a:t>  1 Samuel </a:t>
            </a:r>
          </a:p>
          <a:p>
            <a:pPr eaLnBrk="1" hangingPunct="1">
              <a:buFontTx/>
              <a:buNone/>
            </a:pPr>
            <a:r>
              <a:rPr lang="en-US" altLang="en-US" sz="6000"/>
              <a:t>   25:1-42</a:t>
            </a:r>
          </a:p>
        </p:txBody>
      </p:sp>
      <p:pic>
        <p:nvPicPr>
          <p:cNvPr id="18435" name="Picture 4" descr="activism,awareness,clipped images,cropped images,cropped pictures,icons,PNG,ribbons,social issues,stop violence against women,symbols,transparent background,violence against women,white ribbon,white ribbons,women">
            <a:extLst>
              <a:ext uri="{FF2B5EF4-FFF2-40B4-BE49-F238E27FC236}">
                <a16:creationId xmlns:a16="http://schemas.microsoft.com/office/drawing/2014/main" xmlns="" id="{ECADFFF2-8D60-D8F9-F5AC-DAA15716A0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1143000"/>
            <a:ext cx="411480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AF15F7E0-A0A2-B1B0-631E-3F3C74067D86}"/>
              </a:ext>
            </a:extLst>
          </p:cNvPr>
          <p:cNvSpPr txBox="1"/>
          <p:nvPr/>
        </p:nvSpPr>
        <p:spPr>
          <a:xfrm rot="18543183">
            <a:off x="3468688" y="5073650"/>
            <a:ext cx="2120900" cy="523875"/>
          </a:xfrm>
          <a:prstGeom prst="rect">
            <a:avLst/>
          </a:prstGeom>
          <a:noFill/>
        </p:spPr>
        <p:txBody>
          <a:bodyPr>
            <a:spAutoFit/>
          </a:bodyPr>
          <a:lstStyle/>
          <a:p>
            <a:pPr eaLnBrk="1" hangingPunct="1">
              <a:defRPr/>
            </a:pPr>
            <a:r>
              <a:rPr lang="en-US" sz="2800" dirty="0">
                <a:solidFill>
                  <a:schemeClr val="accent6">
                    <a:lumMod val="75000"/>
                  </a:schemeClr>
                </a:solidFill>
                <a:latin typeface="Arial" charset="0"/>
              </a:rPr>
              <a:t>Can Abigail</a:t>
            </a:r>
          </a:p>
        </p:txBody>
      </p:sp>
      <p:sp>
        <p:nvSpPr>
          <p:cNvPr id="5" name="TextBox 4">
            <a:extLst>
              <a:ext uri="{FF2B5EF4-FFF2-40B4-BE49-F238E27FC236}">
                <a16:creationId xmlns:a16="http://schemas.microsoft.com/office/drawing/2014/main" xmlns="" id="{0AECD317-F22D-C5C3-08E1-B74A3FEAF1EC}"/>
              </a:ext>
            </a:extLst>
          </p:cNvPr>
          <p:cNvSpPr txBox="1"/>
          <p:nvPr/>
        </p:nvSpPr>
        <p:spPr>
          <a:xfrm rot="3174285">
            <a:off x="3398838" y="4030662"/>
            <a:ext cx="4343400" cy="708025"/>
          </a:xfrm>
          <a:prstGeom prst="rect">
            <a:avLst/>
          </a:prstGeom>
          <a:noFill/>
        </p:spPr>
        <p:txBody>
          <a:bodyPr>
            <a:spAutoFit/>
          </a:bodyPr>
          <a:lstStyle/>
          <a:p>
            <a:pPr eaLnBrk="1" hangingPunct="1">
              <a:defRPr/>
            </a:pPr>
            <a:r>
              <a:rPr lang="en-US" sz="4000" dirty="0">
                <a:solidFill>
                  <a:schemeClr val="accent6">
                    <a:lumMod val="75000"/>
                  </a:schemeClr>
                </a:solidFill>
                <a:latin typeface="Arial" charset="0"/>
              </a:rPr>
              <a:t>… the bloodshed?</a:t>
            </a:r>
          </a:p>
        </p:txBody>
      </p:sp>
      <p:sp>
        <p:nvSpPr>
          <p:cNvPr id="6" name="TextBox 5">
            <a:extLst>
              <a:ext uri="{FF2B5EF4-FFF2-40B4-BE49-F238E27FC236}">
                <a16:creationId xmlns:a16="http://schemas.microsoft.com/office/drawing/2014/main" xmlns="" id="{1AC7F3AE-7F06-FDF7-7932-5E3AA2A263BA}"/>
              </a:ext>
            </a:extLst>
          </p:cNvPr>
          <p:cNvSpPr txBox="1"/>
          <p:nvPr/>
        </p:nvSpPr>
        <p:spPr>
          <a:xfrm rot="18631791">
            <a:off x="5309394" y="2599532"/>
            <a:ext cx="1981200" cy="646112"/>
          </a:xfrm>
          <a:prstGeom prst="rect">
            <a:avLst/>
          </a:prstGeom>
          <a:noFill/>
        </p:spPr>
        <p:txBody>
          <a:bodyPr>
            <a:spAutoFit/>
          </a:bodyPr>
          <a:lstStyle/>
          <a:p>
            <a:pPr eaLnBrk="1" hangingPunct="1">
              <a:defRPr/>
            </a:pPr>
            <a:r>
              <a:rPr lang="en-US" sz="3600" dirty="0">
                <a:solidFill>
                  <a:schemeClr val="accent6">
                    <a:lumMod val="75000"/>
                  </a:schemeClr>
                </a:solidFill>
                <a:latin typeface="Arial" charset="0"/>
              </a:rPr>
              <a:t>STOP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xmlns="" id="{78025D09-6259-9A34-F357-13F19D994FD5}"/>
              </a:ext>
            </a:extLst>
          </p:cNvPr>
          <p:cNvSpPr>
            <a:spLocks noGrp="1"/>
          </p:cNvSpPr>
          <p:nvPr>
            <p:ph idx="4294967295"/>
          </p:nvPr>
        </p:nvSpPr>
        <p:spPr>
          <a:xfrm>
            <a:off x="228600" y="457200"/>
            <a:ext cx="8534400" cy="2667000"/>
          </a:xfrm>
        </p:spPr>
        <p:txBody>
          <a:bodyPr/>
          <a:lstStyle/>
          <a:p>
            <a:pPr marL="1588" indent="-1588" algn="ctr" eaLnBrk="1" hangingPunct="1">
              <a:buFont typeface="Arial" charset="0"/>
              <a:buNone/>
              <a:defRPr/>
            </a:pPr>
            <a:r>
              <a:rPr lang="en-US" sz="3200" dirty="0"/>
              <a:t> </a:t>
            </a:r>
            <a:r>
              <a:rPr lang="en-US" sz="3200" b="1" dirty="0">
                <a:effectLst>
                  <a:outerShdw blurRad="38100" dist="38100" dir="2700000" algn="tl">
                    <a:srgbClr val="000000">
                      <a:alpha val="43137"/>
                    </a:srgbClr>
                  </a:outerShdw>
                </a:effectLst>
              </a:rPr>
              <a:t>Please forgive your servant’s presumption.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your God will certainly make a lasting dynasty for my lord, because you fight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’s battles, and no wrongdoing will be found in you as long as you live.</a:t>
            </a:r>
            <a:endParaRPr lang="en-US" sz="3200" dirty="0"/>
          </a:p>
        </p:txBody>
      </p:sp>
      <p:pic>
        <p:nvPicPr>
          <p:cNvPr id="43011" name="Picture 4" descr="bowing,Buddhism,Buddhists,incense,persons,pray,prayers,praying,prays,religions">
            <a:extLst>
              <a:ext uri="{FF2B5EF4-FFF2-40B4-BE49-F238E27FC236}">
                <a16:creationId xmlns:a16="http://schemas.microsoft.com/office/drawing/2014/main" xmlns="" id="{BD94B4C8-9080-8B0D-D420-48E29CF961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1588" y="53340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beautiful caucasian woman,fotolia,headscarf,lifestyles,portraits,relaxed,shawls,soft smile">
            <a:extLst>
              <a:ext uri="{FF2B5EF4-FFF2-40B4-BE49-F238E27FC236}">
                <a16:creationId xmlns:a16="http://schemas.microsoft.com/office/drawing/2014/main" xmlns="" id="{B7E5A021-C4ED-51F8-1CF8-B4A3D2C101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6038" y="5435600"/>
            <a:ext cx="11033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Denise\AppData\Local\Microsoft\Windows\Temporary Internet Files\Content.IE5\CIQDW0LY\MC900027690[1].wmf">
            <a:extLst>
              <a:ext uri="{FF2B5EF4-FFF2-40B4-BE49-F238E27FC236}">
                <a16:creationId xmlns:a16="http://schemas.microsoft.com/office/drawing/2014/main" xmlns="" id="{B164F825-1149-983B-F0C0-0CA677CB02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77000"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461C3943-D14A-D2E2-2901-4C09851FC854}"/>
              </a:ext>
            </a:extLst>
          </p:cNvPr>
          <p:cNvGrpSpPr/>
          <p:nvPr/>
        </p:nvGrpSpPr>
        <p:grpSpPr>
          <a:xfrm flipH="1">
            <a:off x="7315200" y="4775916"/>
            <a:ext cx="1939223" cy="2135120"/>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3B34DAFB-790F-1B0C-C8FD-CC0EDC9D40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A81CA4C5-4AEF-CFCE-7A35-BEDF35C1B3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xmlns="" id="{9F89B978-510F-D575-20A2-860E3206001A}"/>
              </a:ext>
            </a:extLst>
          </p:cNvPr>
          <p:cNvSpPr>
            <a:spLocks noGrp="1"/>
          </p:cNvSpPr>
          <p:nvPr>
            <p:ph idx="4294967295"/>
          </p:nvPr>
        </p:nvSpPr>
        <p:spPr>
          <a:xfrm>
            <a:off x="381000" y="152400"/>
            <a:ext cx="8382000" cy="2743200"/>
          </a:xfrm>
        </p:spPr>
        <p:txBody>
          <a:bodyPr/>
          <a:lstStyle/>
          <a:p>
            <a:pPr marL="1588" indent="-1588" eaLnBrk="1" hangingPunct="1">
              <a:buFont typeface="Arial" charset="0"/>
              <a:buNone/>
              <a:defRPr/>
            </a:pPr>
            <a:r>
              <a:rPr lang="en-US" sz="3200" b="1" dirty="0">
                <a:effectLst>
                  <a:outerShdw blurRad="38100" dist="38100" dir="2700000" algn="tl">
                    <a:srgbClr val="000000">
                      <a:alpha val="43137"/>
                    </a:srgbClr>
                  </a:outerShdw>
                </a:effectLst>
              </a:rPr>
              <a:t>Even though someone is pursuing you to take your life, the life of my lord will be bound securely in the bundle of the living by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your God, but the lives of your enemies he will hurl away as from the pocket of a sling.</a:t>
            </a:r>
            <a:endParaRPr lang="en-US" sz="3200" dirty="0"/>
          </a:p>
        </p:txBody>
      </p:sp>
      <p:pic>
        <p:nvPicPr>
          <p:cNvPr id="44035" name="Picture 4" descr="bowing,Buddhism,Buddhists,incense,persons,pray,prayers,praying,prays,religions">
            <a:extLst>
              <a:ext uri="{FF2B5EF4-FFF2-40B4-BE49-F238E27FC236}">
                <a16:creationId xmlns:a16="http://schemas.microsoft.com/office/drawing/2014/main" xmlns="" id="{137F46E1-EE12-1199-54B8-25CC6C5C1F0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1588" y="53340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beautiful caucasian woman,fotolia,headscarf,lifestyles,portraits,relaxed,shawls,soft smile">
            <a:extLst>
              <a:ext uri="{FF2B5EF4-FFF2-40B4-BE49-F238E27FC236}">
                <a16:creationId xmlns:a16="http://schemas.microsoft.com/office/drawing/2014/main" xmlns="" id="{CE4F6B55-1C15-A94D-E977-FA27D70341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6038" y="5435600"/>
            <a:ext cx="11033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Users\Denise\AppData\Local\Microsoft\Windows\Temporary Internet Files\Content.IE5\CIQDW0LY\MC900027690[1].wmf">
            <a:extLst>
              <a:ext uri="{FF2B5EF4-FFF2-40B4-BE49-F238E27FC236}">
                <a16:creationId xmlns:a16="http://schemas.microsoft.com/office/drawing/2014/main" xmlns="" id="{95B88050-6DE9-ABE1-2DFD-CCCE91C461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77000"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nimals,creatures,donkeys,nature">
            <a:extLst>
              <a:ext uri="{FF2B5EF4-FFF2-40B4-BE49-F238E27FC236}">
                <a16:creationId xmlns:a16="http://schemas.microsoft.com/office/drawing/2014/main" xmlns="" id="{75A665FC-65EF-41AA-B57D-188310F17C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 y="48006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84289486-0D96-4EDA-1D1D-CBD829C9E54B}"/>
              </a:ext>
            </a:extLst>
          </p:cNvPr>
          <p:cNvGrpSpPr/>
          <p:nvPr/>
        </p:nvGrpSpPr>
        <p:grpSpPr>
          <a:xfrm flipH="1">
            <a:off x="7315200" y="4775916"/>
            <a:ext cx="1939223" cy="2135120"/>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C7A1DC0F-D1AC-F46B-EAC4-A73EB45445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C8AFE90E-8078-12D5-4764-52011BF32F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xmlns="" id="{511C3428-5CCD-DBE0-372E-9527F4E5E48B}"/>
              </a:ext>
            </a:extLst>
          </p:cNvPr>
          <p:cNvSpPr>
            <a:spLocks noGrp="1"/>
          </p:cNvSpPr>
          <p:nvPr>
            <p:ph idx="4294967295"/>
          </p:nvPr>
        </p:nvSpPr>
        <p:spPr>
          <a:xfrm>
            <a:off x="381000" y="381000"/>
            <a:ext cx="8153400" cy="3276600"/>
          </a:xfrm>
        </p:spPr>
        <p:txBody>
          <a:bodyPr/>
          <a:lstStyle/>
          <a:p>
            <a:pPr marL="1588" indent="-1588" algn="ctr" eaLnBrk="1" hangingPunct="1">
              <a:buFont typeface="Arial" charset="0"/>
              <a:buNone/>
              <a:defRPr/>
            </a:pPr>
            <a:r>
              <a:rPr lang="en-US" sz="3200" b="1" dirty="0">
                <a:effectLst>
                  <a:outerShdw blurRad="38100" dist="38100" dir="2700000" algn="tl">
                    <a:srgbClr val="000000">
                      <a:alpha val="43137"/>
                    </a:srgbClr>
                  </a:outerShdw>
                </a:effectLst>
              </a:rPr>
              <a:t>When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has fulfilled for my lord every good thing he promised concerning him and has appointed him ruler over Israel,</a:t>
            </a:r>
            <a:r>
              <a:rPr lang="en-US" sz="3200" b="1" baseline="300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my lord will not have on his conscience the staggering burden of needless bloodshed or of having avenged himself.</a:t>
            </a:r>
            <a:endParaRPr lang="en-US" sz="2800" dirty="0"/>
          </a:p>
        </p:txBody>
      </p:sp>
      <p:pic>
        <p:nvPicPr>
          <p:cNvPr id="45059" name="Picture 4" descr="bowing,Buddhism,Buddhists,incense,persons,pray,prayers,praying,prays,religions">
            <a:extLst>
              <a:ext uri="{FF2B5EF4-FFF2-40B4-BE49-F238E27FC236}">
                <a16:creationId xmlns:a16="http://schemas.microsoft.com/office/drawing/2014/main" xmlns="" id="{EAC5581B-1DE9-46FE-1CD8-B84937216C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1588" y="53340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beautiful caucasian woman,fotolia,headscarf,lifestyles,portraits,relaxed,shawls,soft smile">
            <a:extLst>
              <a:ext uri="{FF2B5EF4-FFF2-40B4-BE49-F238E27FC236}">
                <a16:creationId xmlns:a16="http://schemas.microsoft.com/office/drawing/2014/main" xmlns="" id="{C919276D-6373-A5DC-B27A-861910FFB6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6038" y="5435600"/>
            <a:ext cx="11033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C:\Users\Denise\AppData\Local\Microsoft\Windows\Temporary Internet Files\Content.IE5\CIQDW0LY\MC900027690[1].wmf">
            <a:extLst>
              <a:ext uri="{FF2B5EF4-FFF2-40B4-BE49-F238E27FC236}">
                <a16:creationId xmlns:a16="http://schemas.microsoft.com/office/drawing/2014/main" xmlns="" id="{BDAEF5A8-C042-1BEC-4082-A3863CD89F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77000"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16F2CCFB-AB63-7CCF-F990-C5C5B1BB0D86}"/>
              </a:ext>
            </a:extLst>
          </p:cNvPr>
          <p:cNvGrpSpPr/>
          <p:nvPr/>
        </p:nvGrpSpPr>
        <p:grpSpPr>
          <a:xfrm flipH="1">
            <a:off x="7315200" y="4775916"/>
            <a:ext cx="1939223" cy="2135120"/>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4D1B285A-0172-882F-E6C4-30C57307EC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6108A9BC-FEFE-C7BC-215F-40B940A5C7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xmlns="" id="{1E707867-5714-279C-3818-83C817CFD2CC}"/>
              </a:ext>
            </a:extLst>
          </p:cNvPr>
          <p:cNvSpPr>
            <a:spLocks noGrp="1"/>
          </p:cNvSpPr>
          <p:nvPr>
            <p:ph idx="4294967295"/>
          </p:nvPr>
        </p:nvSpPr>
        <p:spPr>
          <a:xfrm>
            <a:off x="457200" y="838200"/>
            <a:ext cx="8305800" cy="2286000"/>
          </a:xfrm>
        </p:spPr>
        <p:txBody>
          <a:bodyPr/>
          <a:lstStyle/>
          <a:p>
            <a:pPr marL="4763" indent="-4763" algn="ctr" eaLnBrk="1" hangingPunct="1">
              <a:buFont typeface="Arial" charset="0"/>
              <a:buNone/>
              <a:defRPr/>
            </a:pPr>
            <a:r>
              <a:rPr lang="en-US" sz="4400" b="1" dirty="0">
                <a:effectLst>
                  <a:outerShdw blurRad="38100" dist="38100" dir="2700000" algn="tl">
                    <a:srgbClr val="000000">
                      <a:alpha val="43137"/>
                    </a:srgbClr>
                  </a:outerShdw>
                </a:effectLst>
              </a:rPr>
              <a:t>And when the </a:t>
            </a:r>
            <a:r>
              <a:rPr lang="en-US" sz="4400" b="1" cap="small" dirty="0">
                <a:effectLst>
                  <a:outerShdw blurRad="38100" dist="38100" dir="2700000" algn="tl">
                    <a:srgbClr val="000000">
                      <a:alpha val="43137"/>
                    </a:srgbClr>
                  </a:outerShdw>
                </a:effectLst>
              </a:rPr>
              <a:t>Lord</a:t>
            </a:r>
            <a:r>
              <a:rPr lang="en-US" sz="4400" b="1" dirty="0">
                <a:effectLst>
                  <a:outerShdw blurRad="38100" dist="38100" dir="2700000" algn="tl">
                    <a:srgbClr val="000000">
                      <a:alpha val="43137"/>
                    </a:srgbClr>
                  </a:outerShdw>
                </a:effectLst>
              </a:rPr>
              <a:t> your God has brought my lord success, remember your servant.</a:t>
            </a:r>
            <a:endParaRPr lang="en-US" sz="4400" dirty="0"/>
          </a:p>
        </p:txBody>
      </p:sp>
      <p:pic>
        <p:nvPicPr>
          <p:cNvPr id="46083" name="Picture 4" descr="bowing,Buddhism,Buddhists,incense,persons,pray,prayers,praying,prays,religions">
            <a:extLst>
              <a:ext uri="{FF2B5EF4-FFF2-40B4-BE49-F238E27FC236}">
                <a16:creationId xmlns:a16="http://schemas.microsoft.com/office/drawing/2014/main" xmlns="" id="{003E0695-5600-F81B-293B-565C35C2F35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1588" y="53340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beautiful caucasian woman,fotolia,headscarf,lifestyles,portraits,relaxed,shawls,soft smile">
            <a:extLst>
              <a:ext uri="{FF2B5EF4-FFF2-40B4-BE49-F238E27FC236}">
                <a16:creationId xmlns:a16="http://schemas.microsoft.com/office/drawing/2014/main" xmlns="" id="{1163A570-E275-4267-13CD-15C90D73DB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6038" y="5435600"/>
            <a:ext cx="11033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C:\Users\Denise\AppData\Local\Microsoft\Windows\Temporary Internet Files\Content.IE5\CIQDW0LY\MC900027690[1].wmf">
            <a:extLst>
              <a:ext uri="{FF2B5EF4-FFF2-40B4-BE49-F238E27FC236}">
                <a16:creationId xmlns:a16="http://schemas.microsoft.com/office/drawing/2014/main" xmlns="" id="{87D890B1-E855-150B-AF32-34F71B7742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65887" y="4037013"/>
            <a:ext cx="12303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E4598BFC-4E81-998D-86B5-F76D29C9E6BA}"/>
              </a:ext>
            </a:extLst>
          </p:cNvPr>
          <p:cNvSpPr txBox="1"/>
          <p:nvPr/>
        </p:nvSpPr>
        <p:spPr>
          <a:xfrm rot="20092169">
            <a:off x="-19050" y="3681413"/>
            <a:ext cx="7942263" cy="1322387"/>
          </a:xfrm>
          <a:prstGeom prst="rect">
            <a:avLst/>
          </a:prstGeom>
          <a:noFill/>
        </p:spPr>
        <p:txBody>
          <a:bodyPr>
            <a:spAutoFit/>
          </a:bodyPr>
          <a:lstStyle/>
          <a:p>
            <a:pPr eaLnBrk="1" hangingPunct="1">
              <a:defRPr/>
            </a:pPr>
            <a:r>
              <a:rPr lang="en-US" sz="8000" dirty="0">
                <a:solidFill>
                  <a:schemeClr val="accent2">
                    <a:lumMod val="75000"/>
                  </a:schemeClr>
                </a:solidFill>
                <a:latin typeface="Blackadder ITC" pitchFamily="82" charset="0"/>
              </a:rPr>
              <a:t>Remember Me …</a:t>
            </a:r>
          </a:p>
        </p:txBody>
      </p:sp>
      <p:grpSp>
        <p:nvGrpSpPr>
          <p:cNvPr id="2" name="Group 1">
            <a:extLst>
              <a:ext uri="{FF2B5EF4-FFF2-40B4-BE49-F238E27FC236}">
                <a16:creationId xmlns:a16="http://schemas.microsoft.com/office/drawing/2014/main" xmlns="" id="{04BDC947-8098-D56A-0AC7-40928FDA3EFF}"/>
              </a:ext>
            </a:extLst>
          </p:cNvPr>
          <p:cNvGrpSpPr/>
          <p:nvPr/>
        </p:nvGrpSpPr>
        <p:grpSpPr>
          <a:xfrm flipH="1">
            <a:off x="7315200" y="4775916"/>
            <a:ext cx="1939223" cy="2135120"/>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2C1C002F-E778-4BA0-A22D-5A02CC579F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4" name="Picture 3" descr="A picture containing toy&#10;&#10;Description automatically generated">
              <a:extLst>
                <a:ext uri="{FF2B5EF4-FFF2-40B4-BE49-F238E27FC236}">
                  <a16:creationId xmlns:a16="http://schemas.microsoft.com/office/drawing/2014/main" xmlns="" id="{ED3B68D4-ED7E-53F0-EA16-CC0292297C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nature,Photographs,sunrises">
            <a:extLst>
              <a:ext uri="{FF2B5EF4-FFF2-40B4-BE49-F238E27FC236}">
                <a16:creationId xmlns:a16="http://schemas.microsoft.com/office/drawing/2014/main" xmlns="" id="{0FFF6783-8C5A-DEE3-2E2E-88240AD688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875"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C:\Users\Denise\AppData\Local\Microsoft\Windows\Temporary Internet Files\Content.IE5\CIQDW0LY\MC900027690[1].wmf">
            <a:extLst>
              <a:ext uri="{FF2B5EF4-FFF2-40B4-BE49-F238E27FC236}">
                <a16:creationId xmlns:a16="http://schemas.microsoft.com/office/drawing/2014/main" xmlns="" id="{A51CE357-B283-7ED4-FBE4-B3937D4188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791200" y="2971800"/>
            <a:ext cx="3963988" cy="90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bowing,Buddhism,Buddhists,incense,persons,pray,prayers,praying,prays,religions">
            <a:extLst>
              <a:ext uri="{FF2B5EF4-FFF2-40B4-BE49-F238E27FC236}">
                <a16:creationId xmlns:a16="http://schemas.microsoft.com/office/drawing/2014/main" xmlns="" id="{AA951C0D-1D0D-06B4-27CD-A70532F9B82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4498975"/>
            <a:ext cx="51927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beautiful caucasian woman,fotolia,headscarf,lifestyles,portraits,relaxed,shawls,soft smile">
            <a:extLst>
              <a:ext uri="{FF2B5EF4-FFF2-40B4-BE49-F238E27FC236}">
                <a16:creationId xmlns:a16="http://schemas.microsoft.com/office/drawing/2014/main" xmlns="" id="{85E648E4-1661-0505-7FB0-0E26043AF7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r="-2420" b="-397"/>
          <a:stretch>
            <a:fillRect/>
          </a:stretch>
        </p:blipFill>
        <p:spPr bwMode="auto">
          <a:xfrm rot="3218863">
            <a:off x="1936750" y="3894138"/>
            <a:ext cx="209708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C0A70607-22D0-0D80-2A34-6E1DD44A690C}"/>
              </a:ext>
            </a:extLst>
          </p:cNvPr>
          <p:cNvSpPr txBox="1">
            <a:spLocks noChangeArrowheads="1"/>
          </p:cNvSpPr>
          <p:nvPr/>
        </p:nvSpPr>
        <p:spPr bwMode="auto">
          <a:xfrm>
            <a:off x="-228600" y="38496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B0F0"/>
                </a:solidFill>
                <a:latin typeface="Lucida Calligraphy" panose="03010101010101010101" pitchFamily="66" charset="0"/>
              </a:rPr>
              <a:t>“BLESSED”</a:t>
            </a:r>
          </a:p>
        </p:txBody>
      </p:sp>
      <p:sp>
        <p:nvSpPr>
          <p:cNvPr id="2" name="Content Placeholder 2">
            <a:extLst>
              <a:ext uri="{FF2B5EF4-FFF2-40B4-BE49-F238E27FC236}">
                <a16:creationId xmlns:a16="http://schemas.microsoft.com/office/drawing/2014/main" xmlns="" id="{25612298-51A8-EE4A-D556-A083FDD3081C}"/>
              </a:ext>
            </a:extLst>
          </p:cNvPr>
          <p:cNvSpPr>
            <a:spLocks noGrp="1"/>
          </p:cNvSpPr>
          <p:nvPr>
            <p:ph idx="4294967295"/>
          </p:nvPr>
        </p:nvSpPr>
        <p:spPr>
          <a:xfrm>
            <a:off x="152400" y="304800"/>
            <a:ext cx="8610600" cy="2743200"/>
          </a:xfrm>
        </p:spPr>
        <p:txBody>
          <a:bodyPr/>
          <a:lstStyle/>
          <a:p>
            <a:pPr marL="4763" indent="-4763" algn="ctr" eaLnBrk="1" hangingPunct="1">
              <a:buFont typeface="Arial" charset="0"/>
              <a:buNone/>
              <a:defRPr/>
            </a:pPr>
            <a:r>
              <a:rPr lang="en-US" b="1" dirty="0">
                <a:solidFill>
                  <a:srgbClr val="FFC000"/>
                </a:solidFill>
                <a:effectLst>
                  <a:outerShdw blurRad="38100" dist="38100" dir="2700000" algn="tl">
                    <a:srgbClr val="000000">
                      <a:alpha val="43137"/>
                    </a:srgbClr>
                  </a:outerShdw>
                </a:effectLst>
              </a:rPr>
              <a:t>    David said to Abigail, “Praise be to the </a:t>
            </a:r>
            <a:r>
              <a:rPr lang="en-US" b="1" cap="small" dirty="0">
                <a:solidFill>
                  <a:srgbClr val="FFC000"/>
                </a:solidFill>
                <a:effectLst>
                  <a:outerShdw blurRad="38100" dist="38100" dir="2700000" algn="tl">
                    <a:srgbClr val="000000">
                      <a:alpha val="43137"/>
                    </a:srgbClr>
                  </a:outerShdw>
                </a:effectLst>
              </a:rPr>
              <a:t>Lord</a:t>
            </a:r>
            <a:r>
              <a:rPr lang="en-US" b="1" dirty="0">
                <a:solidFill>
                  <a:srgbClr val="FFC000"/>
                </a:solidFill>
                <a:effectLst>
                  <a:outerShdw blurRad="38100" dist="38100" dir="2700000" algn="tl">
                    <a:srgbClr val="000000">
                      <a:alpha val="43137"/>
                    </a:srgbClr>
                  </a:outerShdw>
                </a:effectLst>
              </a:rPr>
              <a:t>, the God of Israel, who has sent you today to meet me. May you be blessed for your good judgment and for keeping me from bloodshed this day and from avenging myself with my own hands.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nature,Photographs,sunrises">
            <a:extLst>
              <a:ext uri="{FF2B5EF4-FFF2-40B4-BE49-F238E27FC236}">
                <a16:creationId xmlns:a16="http://schemas.microsoft.com/office/drawing/2014/main" xmlns="" id="{585AF100-29BE-9B17-8C7E-E17CB05E6F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875"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2">
            <a:extLst>
              <a:ext uri="{FF2B5EF4-FFF2-40B4-BE49-F238E27FC236}">
                <a16:creationId xmlns:a16="http://schemas.microsoft.com/office/drawing/2014/main" xmlns="" id="{4F06FFB1-C980-0BA9-8CBC-8A0D6414F12B}"/>
              </a:ext>
            </a:extLst>
          </p:cNvPr>
          <p:cNvSpPr>
            <a:spLocks noGrp="1"/>
          </p:cNvSpPr>
          <p:nvPr>
            <p:ph idx="4294967295"/>
          </p:nvPr>
        </p:nvSpPr>
        <p:spPr>
          <a:xfrm>
            <a:off x="228600" y="381000"/>
            <a:ext cx="8534400" cy="2819400"/>
          </a:xfrm>
        </p:spPr>
        <p:txBody>
          <a:bodyPr/>
          <a:lstStyle/>
          <a:p>
            <a:pPr marL="4763" indent="-4763" algn="ctr" eaLnBrk="1" hangingPunct="1">
              <a:buFont typeface="Arial" charset="0"/>
              <a:buNone/>
              <a:defRPr/>
            </a:pPr>
            <a:r>
              <a:rPr lang="en-US" b="1" dirty="0">
                <a:solidFill>
                  <a:srgbClr val="FFC000"/>
                </a:solidFill>
                <a:effectLst>
                  <a:outerShdw blurRad="38100" dist="38100" dir="2700000" algn="tl">
                    <a:srgbClr val="000000">
                      <a:alpha val="43137"/>
                    </a:srgbClr>
                  </a:outerShdw>
                </a:effectLst>
              </a:rPr>
              <a:t>Otherwise, as surely as the </a:t>
            </a:r>
            <a:r>
              <a:rPr lang="en-US" b="1" cap="small" dirty="0">
                <a:solidFill>
                  <a:srgbClr val="FFC000"/>
                </a:solidFill>
                <a:effectLst>
                  <a:outerShdw blurRad="38100" dist="38100" dir="2700000" algn="tl">
                    <a:srgbClr val="000000">
                      <a:alpha val="43137"/>
                    </a:srgbClr>
                  </a:outerShdw>
                </a:effectLst>
              </a:rPr>
              <a:t>Lord</a:t>
            </a:r>
            <a:r>
              <a:rPr lang="en-US" b="1" dirty="0">
                <a:solidFill>
                  <a:srgbClr val="FFC000"/>
                </a:solidFill>
                <a:effectLst>
                  <a:outerShdw blurRad="38100" dist="38100" dir="2700000" algn="tl">
                    <a:srgbClr val="000000">
                      <a:alpha val="43137"/>
                    </a:srgbClr>
                  </a:outerShdw>
                </a:effectLst>
              </a:rPr>
              <a:t>, the God of Israel, lives, who has kept me from harming you, if you had not come quickly to meet me, not one male belonging to </a:t>
            </a:r>
            <a:r>
              <a:rPr lang="en-US" b="1" dirty="0" err="1">
                <a:solidFill>
                  <a:srgbClr val="FFC000"/>
                </a:solidFill>
                <a:effectLst>
                  <a:outerShdw blurRad="38100" dist="38100" dir="2700000" algn="tl">
                    <a:srgbClr val="000000">
                      <a:alpha val="43137"/>
                    </a:srgbClr>
                  </a:outerShdw>
                </a:effectLst>
              </a:rPr>
              <a:t>Nabal</a:t>
            </a:r>
            <a:r>
              <a:rPr lang="en-US" b="1" dirty="0">
                <a:solidFill>
                  <a:srgbClr val="FFC000"/>
                </a:solidFill>
                <a:effectLst>
                  <a:outerShdw blurRad="38100" dist="38100" dir="2700000" algn="tl">
                    <a:srgbClr val="000000">
                      <a:alpha val="43137"/>
                    </a:srgbClr>
                  </a:outerShdw>
                </a:effectLst>
              </a:rPr>
              <a:t> would have been left alive by daybreak.”</a:t>
            </a:r>
            <a:endParaRPr lang="en-US" dirty="0">
              <a:solidFill>
                <a:srgbClr val="FFC000"/>
              </a:solidFill>
            </a:endParaRPr>
          </a:p>
        </p:txBody>
      </p:sp>
      <p:pic>
        <p:nvPicPr>
          <p:cNvPr id="48132" name="Picture 2" descr="C:\Users\Denise\AppData\Local\Microsoft\Windows\Temporary Internet Files\Content.IE5\CIQDW0LY\MC900027690[1].wmf">
            <a:extLst>
              <a:ext uri="{FF2B5EF4-FFF2-40B4-BE49-F238E27FC236}">
                <a16:creationId xmlns:a16="http://schemas.microsoft.com/office/drawing/2014/main" xmlns="" id="{6F51EC86-8A9B-42A0-3693-45D02B2C2B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791200" y="2971800"/>
            <a:ext cx="3963988" cy="90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bowing,Buddhism,Buddhists,incense,persons,pray,prayers,praying,prays,religions">
            <a:extLst>
              <a:ext uri="{FF2B5EF4-FFF2-40B4-BE49-F238E27FC236}">
                <a16:creationId xmlns:a16="http://schemas.microsoft.com/office/drawing/2014/main" xmlns="" id="{09332A68-C1B9-7748-DD7C-71DC934AC7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4498975"/>
            <a:ext cx="51927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descr="beautiful caucasian woman,fotolia,headscarf,lifestyles,portraits,relaxed,shawls,soft smile">
            <a:extLst>
              <a:ext uri="{FF2B5EF4-FFF2-40B4-BE49-F238E27FC236}">
                <a16:creationId xmlns:a16="http://schemas.microsoft.com/office/drawing/2014/main" xmlns="" id="{ADEFAC4E-5BE5-E7E0-6655-6B762A5283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r="-2420" b="-397"/>
          <a:stretch>
            <a:fillRect/>
          </a:stretch>
        </p:blipFill>
        <p:spPr bwMode="auto">
          <a:xfrm rot="3218863">
            <a:off x="1936750" y="3894138"/>
            <a:ext cx="209708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E94BE9F6-FA29-2B51-FB92-30F61C42CE47}"/>
              </a:ext>
            </a:extLst>
          </p:cNvPr>
          <p:cNvSpPr txBox="1">
            <a:spLocks noChangeArrowheads="1"/>
          </p:cNvSpPr>
          <p:nvPr/>
        </p:nvSpPr>
        <p:spPr bwMode="auto">
          <a:xfrm>
            <a:off x="0" y="38100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rgbClr val="00B0F0"/>
                </a:solidFill>
                <a:latin typeface="Lucida Calligraphy" panose="03010101010101010101" pitchFamily="66" charset="0"/>
              </a:rPr>
              <a:t>“BLESSED”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animals,creatures,donkeys,nature">
            <a:extLst>
              <a:ext uri="{FF2B5EF4-FFF2-40B4-BE49-F238E27FC236}">
                <a16:creationId xmlns:a16="http://schemas.microsoft.com/office/drawing/2014/main" xmlns="" id="{801D8A79-AFBE-3AB2-44C0-637E87E289D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4876800"/>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C:\Users\Denise\AppData\Local\Microsoft\Windows\Temporary Internet Files\Content.IE5\CIQDW0LY\MC900027690[1].wmf">
            <a:extLst>
              <a:ext uri="{FF2B5EF4-FFF2-40B4-BE49-F238E27FC236}">
                <a16:creationId xmlns:a16="http://schemas.microsoft.com/office/drawing/2014/main" xmlns="" id="{0EFDECDF-E985-FA7C-6A67-8F719F755E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248400" y="1447800"/>
            <a:ext cx="266700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eautiful caucasian woman,fotolia,headscarf,lifestyles,portraits,relaxed,shawls,soft smile">
            <a:extLst>
              <a:ext uri="{FF2B5EF4-FFF2-40B4-BE49-F238E27FC236}">
                <a16:creationId xmlns:a16="http://schemas.microsoft.com/office/drawing/2014/main" xmlns="" id="{4303F945-B07D-ACD1-F0EA-695CF3D67F9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0" y="4476750"/>
            <a:ext cx="1524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nimals,cartoons,creatures,depressing,donkeys,emotions,nature,sadness">
            <a:extLst>
              <a:ext uri="{FF2B5EF4-FFF2-40B4-BE49-F238E27FC236}">
                <a16:creationId xmlns:a16="http://schemas.microsoft.com/office/drawing/2014/main" xmlns="" id="{531CA499-93E4-A0F2-3B45-1A1A5D16910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800" y="5181600"/>
            <a:ext cx="3584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eautiful caucasian woman,fotolia,headscarf,lifestyles,portraits,relaxed,shawls,soft smile">
            <a:extLst>
              <a:ext uri="{FF2B5EF4-FFF2-40B4-BE49-F238E27FC236}">
                <a16:creationId xmlns:a16="http://schemas.microsoft.com/office/drawing/2014/main" xmlns="" id="{ADF39F88-68C8-93E3-8B15-BD56BA84983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62400" y="4476750"/>
            <a:ext cx="1524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73BE3A2C-8DD4-7120-58D4-27338D8665AA}"/>
              </a:ext>
            </a:extLst>
          </p:cNvPr>
          <p:cNvSpPr txBox="1">
            <a:spLocks noChangeArrowheads="1"/>
          </p:cNvSpPr>
          <p:nvPr/>
        </p:nvSpPr>
        <p:spPr bwMode="auto">
          <a:xfrm>
            <a:off x="304800" y="24384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7200">
                <a:latin typeface="Vladimir Script" panose="03050402040407070305" pitchFamily="66" charset="0"/>
              </a:rPr>
              <a:t>PEACE</a:t>
            </a:r>
          </a:p>
        </p:txBody>
      </p:sp>
      <p:sp>
        <p:nvSpPr>
          <p:cNvPr id="2" name="Content Placeholder 2">
            <a:extLst>
              <a:ext uri="{FF2B5EF4-FFF2-40B4-BE49-F238E27FC236}">
                <a16:creationId xmlns:a16="http://schemas.microsoft.com/office/drawing/2014/main" xmlns="" id="{C464562A-6EFF-B7A7-E41E-1F3329348CC3}"/>
              </a:ext>
            </a:extLst>
          </p:cNvPr>
          <p:cNvSpPr>
            <a:spLocks noGrp="1"/>
          </p:cNvSpPr>
          <p:nvPr>
            <p:ph idx="4294967295"/>
          </p:nvPr>
        </p:nvSpPr>
        <p:spPr>
          <a:xfrm>
            <a:off x="457200" y="228600"/>
            <a:ext cx="8153400" cy="2057400"/>
          </a:xfrm>
        </p:spPr>
        <p:txBody>
          <a:bodyPr/>
          <a:lstStyle/>
          <a:p>
            <a:pPr marL="0" indent="4763" eaLnBrk="1" hangingPunct="1">
              <a:buFont typeface="Arial" charset="0"/>
              <a:buNone/>
              <a:defRPr/>
            </a:pPr>
            <a:r>
              <a:rPr lang="en-US" sz="3200" b="1" dirty="0">
                <a:solidFill>
                  <a:schemeClr val="bg1"/>
                </a:solidFill>
                <a:effectLst>
                  <a:outerShdw blurRad="38100" dist="38100" dir="2700000" algn="tl">
                    <a:srgbClr val="000000">
                      <a:alpha val="43137"/>
                    </a:srgbClr>
                  </a:outerShdw>
                </a:effectLst>
              </a:rPr>
              <a:t>Then David accepted from her hand what she had brought him and said, “Go home in peace. I have heard your words and granted your request.”</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xmlns="" id="{AA9D9A9A-8C27-635E-66C5-8B8E0FF6D867}"/>
              </a:ext>
            </a:extLst>
          </p:cNvPr>
          <p:cNvSpPr>
            <a:spLocks noGrp="1"/>
          </p:cNvSpPr>
          <p:nvPr>
            <p:ph idx="4294967295"/>
          </p:nvPr>
        </p:nvSpPr>
        <p:spPr>
          <a:xfrm>
            <a:off x="457200" y="228600"/>
            <a:ext cx="8229600" cy="2667000"/>
          </a:xfrm>
        </p:spPr>
        <p:txBody>
          <a:bodyPr/>
          <a:lstStyle/>
          <a:p>
            <a:pPr marL="4763" indent="-4763" algn="ctr" eaLnBrk="1" hangingPunct="1">
              <a:buFont typeface="Arial" charset="0"/>
              <a:buNone/>
              <a:defRPr/>
            </a:pPr>
            <a:r>
              <a:rPr lang="en-US" b="1" dirty="0">
                <a:solidFill>
                  <a:srgbClr val="FFFF00"/>
                </a:solidFill>
                <a:effectLst>
                  <a:outerShdw blurRad="38100" dist="38100" dir="2700000" algn="tl">
                    <a:srgbClr val="000000">
                      <a:alpha val="43137"/>
                    </a:srgbClr>
                  </a:outerShdw>
                </a:effectLst>
              </a:rPr>
              <a:t>When Abigail went to </a:t>
            </a:r>
            <a:r>
              <a:rPr lang="en-US" b="1" dirty="0" err="1">
                <a:solidFill>
                  <a:srgbClr val="FFFF00"/>
                </a:solidFill>
                <a:effectLst>
                  <a:outerShdw blurRad="38100" dist="38100" dir="2700000" algn="tl">
                    <a:srgbClr val="000000">
                      <a:alpha val="43137"/>
                    </a:srgbClr>
                  </a:outerShdw>
                </a:effectLst>
              </a:rPr>
              <a:t>Nabal</a:t>
            </a:r>
            <a:r>
              <a:rPr lang="en-US" b="1" dirty="0">
                <a:solidFill>
                  <a:srgbClr val="FFFF00"/>
                </a:solidFill>
                <a:effectLst>
                  <a:outerShdw blurRad="38100" dist="38100" dir="2700000" algn="tl">
                    <a:srgbClr val="000000">
                      <a:alpha val="43137"/>
                    </a:srgbClr>
                  </a:outerShdw>
                </a:effectLst>
              </a:rPr>
              <a:t>, he was in the house holding a banquet like that of a king. He was in high spirits and very drunk. So she told him nothing at all until daybreak.</a:t>
            </a:r>
            <a:endParaRPr lang="en-US" dirty="0">
              <a:solidFill>
                <a:srgbClr val="FFFF00"/>
              </a:solidFill>
            </a:endParaRPr>
          </a:p>
        </p:txBody>
      </p:sp>
      <p:pic>
        <p:nvPicPr>
          <p:cNvPr id="3" name="Picture 2" descr="forestry,industries,loggers,lumberjacks,males,mascots,men,occupations,people at work,persons">
            <a:extLst>
              <a:ext uri="{FF2B5EF4-FFF2-40B4-BE49-F238E27FC236}">
                <a16:creationId xmlns:a16="http://schemas.microsoft.com/office/drawing/2014/main" xmlns="" id="{95E42BEE-F142-F6B6-DD0F-59CF3B44BC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971800"/>
            <a:ext cx="1905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eautiful caucasian woman,fotolia,headscarf,lifestyles,portraits,relaxed,shawls,soft smile">
            <a:extLst>
              <a:ext uri="{FF2B5EF4-FFF2-40B4-BE49-F238E27FC236}">
                <a16:creationId xmlns:a16="http://schemas.microsoft.com/office/drawing/2014/main" xmlns="" id="{313D4E56-948B-34C7-AE15-D61E470CB1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3581400"/>
            <a:ext cx="2057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AC2C6B64-F883-E0C2-1721-38A50B8181A5}"/>
              </a:ext>
            </a:extLst>
          </p:cNvPr>
          <p:cNvSpPr txBox="1">
            <a:spLocks noChangeArrowheads="1"/>
          </p:cNvSpPr>
          <p:nvPr/>
        </p:nvSpPr>
        <p:spPr bwMode="auto">
          <a:xfrm>
            <a:off x="5486400" y="5181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XX</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louds,daybreak,hills,mornings,nature,Photographs,plants,skies,sunrises,trees,weather">
            <a:extLst>
              <a:ext uri="{FF2B5EF4-FFF2-40B4-BE49-F238E27FC236}">
                <a16:creationId xmlns:a16="http://schemas.microsoft.com/office/drawing/2014/main" xmlns="" id="{66F752AD-8903-C09F-9606-666E4A1A0B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
            <a:ext cx="9525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Content Placeholder 2">
            <a:extLst>
              <a:ext uri="{FF2B5EF4-FFF2-40B4-BE49-F238E27FC236}">
                <a16:creationId xmlns:a16="http://schemas.microsoft.com/office/drawing/2014/main" xmlns="" id="{74D993FC-82DE-1F92-D7F2-7B916D0A29B0}"/>
              </a:ext>
            </a:extLst>
          </p:cNvPr>
          <p:cNvSpPr>
            <a:spLocks noGrp="1"/>
          </p:cNvSpPr>
          <p:nvPr>
            <p:ph idx="4294967295"/>
          </p:nvPr>
        </p:nvSpPr>
        <p:spPr>
          <a:xfrm>
            <a:off x="228600" y="228600"/>
            <a:ext cx="8686800" cy="1981200"/>
          </a:xfrm>
        </p:spPr>
        <p:txBody>
          <a:bodyPr/>
          <a:lstStyle/>
          <a:p>
            <a:pPr marL="4763" indent="-4763" algn="ctr" eaLnBrk="1" hangingPunct="1">
              <a:buFont typeface="Arial" charset="0"/>
              <a:buNone/>
              <a:defRPr/>
            </a:pPr>
            <a:r>
              <a:rPr lang="en-US" b="1" dirty="0">
                <a:effectLst>
                  <a:outerShdw blurRad="38100" dist="38100" dir="2700000" algn="tl">
                    <a:srgbClr val="000000">
                      <a:alpha val="43137"/>
                    </a:srgbClr>
                  </a:outerShdw>
                </a:effectLst>
              </a:rPr>
              <a:t>Then in the morning, when </a:t>
            </a:r>
            <a:r>
              <a:rPr lang="en-US" b="1" dirty="0" err="1">
                <a:effectLst>
                  <a:outerShdw blurRad="38100" dist="38100" dir="2700000" algn="tl">
                    <a:srgbClr val="000000">
                      <a:alpha val="43137"/>
                    </a:srgbClr>
                  </a:outerShdw>
                </a:effectLst>
              </a:rPr>
              <a:t>Nabal</a:t>
            </a:r>
            <a:r>
              <a:rPr lang="en-US" b="1" dirty="0">
                <a:effectLst>
                  <a:outerShdw blurRad="38100" dist="38100" dir="2700000" algn="tl">
                    <a:srgbClr val="000000">
                      <a:alpha val="43137"/>
                    </a:srgbClr>
                  </a:outerShdw>
                </a:effectLst>
              </a:rPr>
              <a:t> was sober, his wife told him all these things, and his heart failed him and he became like a stone. </a:t>
            </a:r>
            <a:endParaRPr lang="en-US" dirty="0">
              <a:solidFill>
                <a:srgbClr val="002060"/>
              </a:solidFill>
            </a:endParaRPr>
          </a:p>
        </p:txBody>
      </p:sp>
      <p:pic>
        <p:nvPicPr>
          <p:cNvPr id="3" name="Picture 2" descr="forestry,industries,loggers,lumberjacks,males,mascots,men,occupations,people at work,persons">
            <a:extLst>
              <a:ext uri="{FF2B5EF4-FFF2-40B4-BE49-F238E27FC236}">
                <a16:creationId xmlns:a16="http://schemas.microsoft.com/office/drawing/2014/main" xmlns="" id="{E4F464C2-07FB-8197-602E-35C985939FE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9216" y="2314633"/>
            <a:ext cx="1905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eautiful caucasian woman,fotolia,headscarf,lifestyles,portraits,relaxed,shawls,soft smile">
            <a:extLst>
              <a:ext uri="{FF2B5EF4-FFF2-40B4-BE49-F238E27FC236}">
                <a16:creationId xmlns:a16="http://schemas.microsoft.com/office/drawing/2014/main" xmlns="" id="{BF46D8F9-4003-0412-214F-1311B31F6CC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3581400"/>
            <a:ext cx="2057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rt 1">
            <a:extLst>
              <a:ext uri="{FF2B5EF4-FFF2-40B4-BE49-F238E27FC236}">
                <a16:creationId xmlns:a16="http://schemas.microsoft.com/office/drawing/2014/main" xmlns="" id="{BED717A5-F841-82A5-FD19-8B56123A45CC}"/>
              </a:ext>
            </a:extLst>
          </p:cNvPr>
          <p:cNvSpPr/>
          <p:nvPr/>
        </p:nvSpPr>
        <p:spPr>
          <a:xfrm>
            <a:off x="2895600" y="3367145"/>
            <a:ext cx="1042988" cy="99060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025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louds,daybreak,hills,mornings,nature,Photographs,plants,skies,sunrises,trees,weather">
            <a:extLst>
              <a:ext uri="{FF2B5EF4-FFF2-40B4-BE49-F238E27FC236}">
                <a16:creationId xmlns:a16="http://schemas.microsoft.com/office/drawing/2014/main" xmlns="" id="{66F752AD-8903-C09F-9606-666E4A1A0B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
            <a:ext cx="9525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Content Placeholder 2">
            <a:extLst>
              <a:ext uri="{FF2B5EF4-FFF2-40B4-BE49-F238E27FC236}">
                <a16:creationId xmlns:a16="http://schemas.microsoft.com/office/drawing/2014/main" xmlns="" id="{74D993FC-82DE-1F92-D7F2-7B916D0A29B0}"/>
              </a:ext>
            </a:extLst>
          </p:cNvPr>
          <p:cNvSpPr>
            <a:spLocks noGrp="1"/>
          </p:cNvSpPr>
          <p:nvPr>
            <p:ph idx="4294967295"/>
          </p:nvPr>
        </p:nvSpPr>
        <p:spPr>
          <a:xfrm>
            <a:off x="228600" y="228600"/>
            <a:ext cx="8686800" cy="1981200"/>
          </a:xfrm>
        </p:spPr>
        <p:txBody>
          <a:bodyPr/>
          <a:lstStyle/>
          <a:p>
            <a:pPr marL="4763" indent="-4763" algn="ctr" eaLnBrk="1" hangingPunct="1">
              <a:buFont typeface="Arial" charset="0"/>
              <a:buNone/>
              <a:defRPr/>
            </a:pPr>
            <a:r>
              <a:rPr lang="en-US" b="1" dirty="0">
                <a:effectLst>
                  <a:outerShdw blurRad="38100" dist="38100" dir="2700000" algn="tl">
                    <a:srgbClr val="000000">
                      <a:alpha val="43137"/>
                    </a:srgbClr>
                  </a:outerShdw>
                </a:effectLst>
              </a:rPr>
              <a:t>About ten days later, the </a:t>
            </a:r>
            <a:r>
              <a:rPr lang="en-US" b="1" cap="small" dirty="0">
                <a:effectLst>
                  <a:outerShdw blurRad="38100" dist="38100" dir="2700000" algn="tl">
                    <a:srgbClr val="000000">
                      <a:alpha val="43137"/>
                    </a:srgbClr>
                  </a:outerShdw>
                </a:effectLst>
              </a:rPr>
              <a:t>Lord</a:t>
            </a:r>
            <a:r>
              <a:rPr lang="en-US" b="1" dirty="0">
                <a:effectLst>
                  <a:outerShdw blurRad="38100" dist="38100" dir="2700000" algn="tl">
                    <a:srgbClr val="000000">
                      <a:alpha val="43137"/>
                    </a:srgbClr>
                  </a:outerShdw>
                </a:effectLst>
              </a:rPr>
              <a:t> struck </a:t>
            </a:r>
            <a:r>
              <a:rPr lang="en-US" b="1" dirty="0" err="1">
                <a:effectLst>
                  <a:outerShdw blurRad="38100" dist="38100" dir="2700000" algn="tl">
                    <a:srgbClr val="000000">
                      <a:alpha val="43137"/>
                    </a:srgbClr>
                  </a:outerShdw>
                </a:effectLst>
              </a:rPr>
              <a:t>Nabal</a:t>
            </a:r>
            <a:r>
              <a:rPr lang="en-US" b="1" dirty="0">
                <a:effectLst>
                  <a:outerShdw blurRad="38100" dist="38100" dir="2700000" algn="tl">
                    <a:srgbClr val="000000">
                      <a:alpha val="43137"/>
                    </a:srgbClr>
                  </a:outerShdw>
                </a:effectLst>
              </a:rPr>
              <a:t> </a:t>
            </a:r>
          </a:p>
          <a:p>
            <a:pPr marL="4763" indent="-4763" algn="ctr" eaLnBrk="1" hangingPunct="1">
              <a:buFont typeface="Arial" charset="0"/>
              <a:buNone/>
              <a:defRPr/>
            </a:pPr>
            <a:r>
              <a:rPr lang="en-US" b="1" dirty="0">
                <a:effectLst>
                  <a:outerShdw blurRad="38100" dist="38100" dir="2700000" algn="tl">
                    <a:srgbClr val="000000">
                      <a:alpha val="43137"/>
                    </a:srgbClr>
                  </a:outerShdw>
                </a:effectLst>
              </a:rPr>
              <a:t>and he died.</a:t>
            </a:r>
            <a:endParaRPr lang="en-US" dirty="0">
              <a:solidFill>
                <a:srgbClr val="002060"/>
              </a:solidFill>
            </a:endParaRPr>
          </a:p>
        </p:txBody>
      </p:sp>
      <p:pic>
        <p:nvPicPr>
          <p:cNvPr id="4" name="Picture 4" descr="beautiful caucasian woman,fotolia,headscarf,lifestyles,portraits,relaxed,shawls,soft smile">
            <a:extLst>
              <a:ext uri="{FF2B5EF4-FFF2-40B4-BE49-F238E27FC236}">
                <a16:creationId xmlns:a16="http://schemas.microsoft.com/office/drawing/2014/main" xmlns="" id="{BF46D8F9-4003-0412-214F-1311B31F6CC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3581400"/>
            <a:ext cx="2057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CAB3F2F-8726-25A2-609A-BD811E5CB4C9}"/>
              </a:ext>
            </a:extLst>
          </p:cNvPr>
          <p:cNvSpPr txBox="1"/>
          <p:nvPr/>
        </p:nvSpPr>
        <p:spPr>
          <a:xfrm>
            <a:off x="4114800" y="3581400"/>
            <a:ext cx="1600200" cy="1570038"/>
          </a:xfrm>
          <a:prstGeom prst="rect">
            <a:avLst/>
          </a:prstGeom>
          <a:solidFill>
            <a:schemeClr val="bg1">
              <a:lumMod val="85000"/>
            </a:schemeClr>
          </a:solidFill>
        </p:spPr>
        <p:txBody>
          <a:bodyPr>
            <a:spAutoFit/>
          </a:bodyPr>
          <a:lstStyle/>
          <a:p>
            <a:pPr eaLnBrk="1" hangingPunct="1">
              <a:defRPr/>
            </a:pPr>
            <a:r>
              <a:rPr lang="en-US" sz="9600" dirty="0">
                <a:solidFill>
                  <a:srgbClr val="C00000"/>
                </a:solidFill>
                <a:latin typeface="Arial" charset="0"/>
              </a:rPr>
              <a:t>10</a:t>
            </a:r>
          </a:p>
        </p:txBody>
      </p:sp>
      <p:pic>
        <p:nvPicPr>
          <p:cNvPr id="9" name="Picture 8" descr="forestry,industries,loggers,lumberjacks,males,mascots,men,occupations,people at work,persons">
            <a:extLst>
              <a:ext uri="{FF2B5EF4-FFF2-40B4-BE49-F238E27FC236}">
                <a16:creationId xmlns:a16="http://schemas.microsoft.com/office/drawing/2014/main" xmlns="" id="{6CD648DC-76EF-5A0C-F304-FEB90AB813C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4495800"/>
            <a:ext cx="3095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D7ED7831-D0AE-B738-65CC-98F12BF31116}"/>
              </a:ext>
            </a:extLst>
          </p:cNvPr>
          <p:cNvSpPr txBox="1">
            <a:spLocks noChangeArrowheads="1"/>
          </p:cNvSpPr>
          <p:nvPr/>
        </p:nvSpPr>
        <p:spPr bwMode="auto">
          <a:xfrm rot="16200000">
            <a:off x="1411932" y="5522267"/>
            <a:ext cx="38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FF0000"/>
                </a:solidFill>
                <a:latin typeface="Arial" panose="020B0604020202020204" pitchFamily="34" charset="0"/>
              </a:rPr>
              <a:t>X</a:t>
            </a:r>
          </a:p>
        </p:txBody>
      </p:sp>
      <p:sp>
        <p:nvSpPr>
          <p:cNvPr id="11" name="TextBox 10">
            <a:extLst>
              <a:ext uri="{FF2B5EF4-FFF2-40B4-BE49-F238E27FC236}">
                <a16:creationId xmlns:a16="http://schemas.microsoft.com/office/drawing/2014/main" xmlns="" id="{0B6EBB7A-38CE-7AD2-B409-FB4B230A2BCD}"/>
              </a:ext>
            </a:extLst>
          </p:cNvPr>
          <p:cNvSpPr txBox="1">
            <a:spLocks noChangeArrowheads="1"/>
          </p:cNvSpPr>
          <p:nvPr/>
        </p:nvSpPr>
        <p:spPr bwMode="auto">
          <a:xfrm rot="16200000">
            <a:off x="1411934" y="4977053"/>
            <a:ext cx="38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FF0000"/>
                </a:solidFill>
                <a:latin typeface="Arial" panose="020B0604020202020204" pitchFamily="34" charset="0"/>
              </a:rPr>
              <a:t>X</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alcohols,Bavaria,beers,celebration,celebrations,crowded,Crowds,dancing,drunks,Europe,events,German culture,Germany,iStockphoto,Munich,Oktoberfests,party,Photographs,traditional clothing,traditional culture,traditional festival">
            <a:extLst>
              <a:ext uri="{FF2B5EF4-FFF2-40B4-BE49-F238E27FC236}">
                <a16:creationId xmlns:a16="http://schemas.microsoft.com/office/drawing/2014/main" xmlns="" id="{6D04FCCA-91C2-7648-C804-33B6B45C38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0">
            <a:extLst>
              <a:ext uri="{FF2B5EF4-FFF2-40B4-BE49-F238E27FC236}">
                <a16:creationId xmlns:a16="http://schemas.microsoft.com/office/drawing/2014/main" xmlns="" id="{A962EDC9-EDD1-2638-91C7-04428BC46C2F}"/>
              </a:ext>
            </a:extLst>
          </p:cNvPr>
          <p:cNvSpPr>
            <a:spLocks noChangeArrowheads="1"/>
          </p:cNvSpPr>
          <p:nvPr/>
        </p:nvSpPr>
        <p:spPr bwMode="auto">
          <a:xfrm>
            <a:off x="0" y="228600"/>
            <a:ext cx="9144000" cy="1754188"/>
          </a:xfrm>
          <a:prstGeom prst="rect">
            <a:avLst/>
          </a:prstGeom>
          <a:solidFill>
            <a:srgbClr val="567C91"/>
          </a:solidFill>
          <a:ln w="9525">
            <a:noFill/>
            <a:miter lim="800000"/>
            <a:headEnd/>
            <a:tailEnd/>
          </a:ln>
        </p:spPr>
        <p:txBody>
          <a:bodyPr>
            <a:spAutoFit/>
          </a:bodyPr>
          <a:lstStyle/>
          <a:p>
            <a:pPr algn="ctr" eaLnBrk="1" hangingPunct="1">
              <a:defRPr/>
            </a:pPr>
            <a:r>
              <a:rPr lang="en-US" sz="3600" b="1" dirty="0">
                <a:effectLst>
                  <a:outerShdw blurRad="38100" dist="38100" dir="2700000" algn="tl">
                    <a:srgbClr val="000000">
                      <a:alpha val="43137"/>
                    </a:srgbClr>
                  </a:outerShdw>
                </a:effectLst>
                <a:latin typeface="+mj-lt"/>
              </a:rPr>
              <a:t>Now Samuel died, </a:t>
            </a:r>
          </a:p>
          <a:p>
            <a:pPr algn="ctr" eaLnBrk="1" hangingPunct="1">
              <a:defRPr/>
            </a:pPr>
            <a:r>
              <a:rPr lang="en-US" sz="3600" b="1" dirty="0">
                <a:effectLst>
                  <a:outerShdw blurRad="38100" dist="38100" dir="2700000" algn="tl">
                    <a:srgbClr val="000000">
                      <a:alpha val="43137"/>
                    </a:srgbClr>
                  </a:outerShdw>
                </a:effectLst>
                <a:latin typeface="+mj-lt"/>
              </a:rPr>
              <a:t>and all Israel assembled and mourned for him; and they buried him at his home in Ramah. </a:t>
            </a:r>
            <a:r>
              <a:rPr lang="en-US" sz="3600" dirty="0">
                <a:latin typeface="+mj-lt"/>
              </a:rPr>
              <a:t> </a:t>
            </a:r>
          </a:p>
        </p:txBody>
      </p:sp>
      <p:pic>
        <p:nvPicPr>
          <p:cNvPr id="6" name="Picture 5" descr="A person with long hair and a beard holding a banana&#10;&#10;Description automatically generated with low confidence">
            <a:extLst>
              <a:ext uri="{FF2B5EF4-FFF2-40B4-BE49-F238E27FC236}">
                <a16:creationId xmlns:a16="http://schemas.microsoft.com/office/drawing/2014/main" xmlns="" id="{ADC3F11D-5181-BFD6-62FC-3EB134A807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4600" y="3200400"/>
            <a:ext cx="3886200"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2A899"/>
        </a:solidFill>
        <a:effectLst/>
      </p:bgPr>
    </p:bg>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xmlns="" id="{E4E5B479-94B5-24A9-7FAC-2BC64DFB0B39}"/>
              </a:ext>
            </a:extLst>
          </p:cNvPr>
          <p:cNvSpPr>
            <a:spLocks noGrp="1"/>
          </p:cNvSpPr>
          <p:nvPr>
            <p:ph idx="4294967295"/>
          </p:nvPr>
        </p:nvSpPr>
        <p:spPr>
          <a:xfrm>
            <a:off x="304800" y="228600"/>
            <a:ext cx="8534400" cy="533400"/>
          </a:xfrm>
        </p:spPr>
        <p:txBody>
          <a:bodyPr/>
          <a:lstStyle/>
          <a:p>
            <a:pPr marL="4763" indent="-4763" algn="ctr" eaLnBrk="1" hangingPunct="1">
              <a:buFont typeface="Arial" charset="0"/>
              <a:buNone/>
              <a:defRPr/>
            </a:pPr>
            <a:r>
              <a:rPr lang="en-US" b="1" dirty="0">
                <a:effectLst>
                  <a:outerShdw blurRad="38100" dist="38100" dir="2700000" algn="tl">
                    <a:srgbClr val="000000">
                      <a:alpha val="43137"/>
                    </a:srgbClr>
                  </a:outerShdw>
                </a:effectLst>
              </a:rPr>
              <a:t>When David heard that </a:t>
            </a:r>
            <a:r>
              <a:rPr lang="en-US" b="1" dirty="0" err="1">
                <a:effectLst>
                  <a:outerShdw blurRad="38100" dist="38100" dir="2700000" algn="tl">
                    <a:srgbClr val="000000">
                      <a:alpha val="43137"/>
                    </a:srgbClr>
                  </a:outerShdw>
                </a:effectLst>
              </a:rPr>
              <a:t>Nabal</a:t>
            </a:r>
            <a:r>
              <a:rPr lang="en-US" b="1" dirty="0">
                <a:effectLst>
                  <a:outerShdw blurRad="38100" dist="38100" dir="2700000" algn="tl">
                    <a:srgbClr val="000000">
                      <a:alpha val="43137"/>
                    </a:srgbClr>
                  </a:outerShdw>
                </a:effectLst>
              </a:rPr>
              <a:t> was dead, he said, </a:t>
            </a:r>
            <a:endParaRPr lang="en-US" dirty="0"/>
          </a:p>
        </p:txBody>
      </p:sp>
      <p:pic>
        <p:nvPicPr>
          <p:cNvPr id="52227" name="Picture 2" descr="C:\Users\Denise\AppData\Local\Microsoft\Windows\Temporary Internet Files\Content.IE5\CIQDW0LY\MC900027690[1].wmf">
            <a:extLst>
              <a:ext uri="{FF2B5EF4-FFF2-40B4-BE49-F238E27FC236}">
                <a16:creationId xmlns:a16="http://schemas.microsoft.com/office/drawing/2014/main" xmlns="" id="{3295437B-6704-583F-F07E-6D124A446E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010400" y="2286000"/>
            <a:ext cx="18938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xmlns="" id="{10F564DA-1CA2-5764-439B-9492867ADDF8}"/>
              </a:ext>
            </a:extLst>
          </p:cNvPr>
          <p:cNvSpPr/>
          <p:nvPr/>
        </p:nvSpPr>
        <p:spPr>
          <a:xfrm>
            <a:off x="1524000" y="1600200"/>
            <a:ext cx="3810000" cy="3048000"/>
          </a:xfrm>
          <a:prstGeom prst="wedgeRoundRectCallout">
            <a:avLst>
              <a:gd name="adj1" fmla="val 94693"/>
              <a:gd name="adj2" fmla="val -11614"/>
              <a:gd name="adj3" fmla="val 16667"/>
            </a:avLst>
          </a:prstGeom>
          <a:solidFill>
            <a:srgbClr val="8EC4B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tx1"/>
                </a:solidFill>
                <a:effectLst>
                  <a:outerShdw blurRad="38100" dist="38100" dir="2700000" algn="tl">
                    <a:srgbClr val="000000">
                      <a:alpha val="43137"/>
                    </a:srgbClr>
                  </a:outerShdw>
                </a:effectLst>
              </a:rPr>
              <a:t>Praise be to the </a:t>
            </a:r>
            <a:r>
              <a:rPr lang="en-US" sz="3200" b="1" cap="small" dirty="0">
                <a:solidFill>
                  <a:schemeClr val="tx1"/>
                </a:solidFill>
                <a:effectLst>
                  <a:outerShdw blurRad="38100" dist="38100" dir="2700000" algn="tl">
                    <a:srgbClr val="000000">
                      <a:alpha val="43137"/>
                    </a:srgbClr>
                  </a:outerShdw>
                </a:effectLst>
              </a:rPr>
              <a:t>Lord</a:t>
            </a:r>
            <a:r>
              <a:rPr lang="en-US" sz="3200" b="1" dirty="0">
                <a:solidFill>
                  <a:schemeClr val="tx1"/>
                </a:solidFill>
                <a:effectLst>
                  <a:outerShdw blurRad="38100" dist="38100" dir="2700000" algn="tl">
                    <a:srgbClr val="000000">
                      <a:alpha val="43137"/>
                    </a:srgbClr>
                  </a:outerShdw>
                </a:effectLst>
              </a:rPr>
              <a:t>, who has upheld my cause against </a:t>
            </a:r>
            <a:r>
              <a:rPr lang="en-US" sz="3200" b="1" dirty="0" err="1">
                <a:solidFill>
                  <a:schemeClr val="tx1"/>
                </a:solidFill>
                <a:effectLst>
                  <a:outerShdw blurRad="38100" dist="38100" dir="2700000" algn="tl">
                    <a:srgbClr val="000000">
                      <a:alpha val="43137"/>
                    </a:srgbClr>
                  </a:outerShdw>
                </a:effectLst>
              </a:rPr>
              <a:t>Nabal</a:t>
            </a:r>
            <a:r>
              <a:rPr lang="en-US" sz="3200" b="1" dirty="0">
                <a:solidFill>
                  <a:schemeClr val="tx1"/>
                </a:solidFill>
                <a:effectLst>
                  <a:outerShdw blurRad="38100" dist="38100" dir="2700000" algn="tl">
                    <a:srgbClr val="000000">
                      <a:alpha val="43137"/>
                    </a:srgbClr>
                  </a:outerShdw>
                </a:effectLst>
              </a:rPr>
              <a:t> for treating me with contempt.</a:t>
            </a:r>
            <a:endParaRPr lang="en-US" sz="3200" dirty="0">
              <a:solidFill>
                <a:schemeClr val="tx1"/>
              </a:solidFill>
            </a:endParaRPr>
          </a:p>
        </p:txBody>
      </p:sp>
    </p:spTree>
    <p:extLst>
      <p:ext uri="{BB962C8B-B14F-4D97-AF65-F5344CB8AC3E}">
        <p14:creationId xmlns:p14="http://schemas.microsoft.com/office/powerpoint/2010/main" val="68294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2A899"/>
        </a:solidFill>
        <a:effectLst/>
      </p:bgPr>
    </p:bg>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xmlns="" id="{E4E5B479-94B5-24A9-7FAC-2BC64DFB0B39}"/>
              </a:ext>
            </a:extLst>
          </p:cNvPr>
          <p:cNvSpPr>
            <a:spLocks noGrp="1"/>
          </p:cNvSpPr>
          <p:nvPr>
            <p:ph idx="4294967295"/>
          </p:nvPr>
        </p:nvSpPr>
        <p:spPr>
          <a:xfrm>
            <a:off x="304800" y="228600"/>
            <a:ext cx="8534400" cy="533400"/>
          </a:xfrm>
        </p:spPr>
        <p:txBody>
          <a:bodyPr/>
          <a:lstStyle/>
          <a:p>
            <a:pPr marL="4763" indent="-4763" algn="ctr" eaLnBrk="1" hangingPunct="1">
              <a:buFont typeface="Arial" charset="0"/>
              <a:buNone/>
              <a:defRPr/>
            </a:pPr>
            <a:r>
              <a:rPr lang="en-US" b="1" dirty="0">
                <a:effectLst>
                  <a:outerShdw blurRad="38100" dist="38100" dir="2700000" algn="tl">
                    <a:srgbClr val="000000">
                      <a:alpha val="43137"/>
                    </a:srgbClr>
                  </a:outerShdw>
                </a:effectLst>
              </a:rPr>
              <a:t>When David heard that </a:t>
            </a:r>
            <a:r>
              <a:rPr lang="en-US" b="1" dirty="0" err="1">
                <a:effectLst>
                  <a:outerShdw blurRad="38100" dist="38100" dir="2700000" algn="tl">
                    <a:srgbClr val="000000">
                      <a:alpha val="43137"/>
                    </a:srgbClr>
                  </a:outerShdw>
                </a:effectLst>
              </a:rPr>
              <a:t>Nabal</a:t>
            </a:r>
            <a:r>
              <a:rPr lang="en-US" b="1" dirty="0">
                <a:effectLst>
                  <a:outerShdw blurRad="38100" dist="38100" dir="2700000" algn="tl">
                    <a:srgbClr val="000000">
                      <a:alpha val="43137"/>
                    </a:srgbClr>
                  </a:outerShdw>
                </a:effectLst>
              </a:rPr>
              <a:t> was dead, he said, </a:t>
            </a:r>
            <a:endParaRPr lang="en-US" dirty="0"/>
          </a:p>
        </p:txBody>
      </p:sp>
      <p:pic>
        <p:nvPicPr>
          <p:cNvPr id="52227" name="Picture 2" descr="C:\Users\Denise\AppData\Local\Microsoft\Windows\Temporary Internet Files\Content.IE5\CIQDW0LY\MC900027690[1].wmf">
            <a:extLst>
              <a:ext uri="{FF2B5EF4-FFF2-40B4-BE49-F238E27FC236}">
                <a16:creationId xmlns:a16="http://schemas.microsoft.com/office/drawing/2014/main" xmlns="" id="{3295437B-6704-583F-F07E-6D124A446E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010400" y="2286000"/>
            <a:ext cx="18938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xmlns="" id="{10F564DA-1CA2-5764-439B-9492867ADDF8}"/>
              </a:ext>
            </a:extLst>
          </p:cNvPr>
          <p:cNvSpPr/>
          <p:nvPr/>
        </p:nvSpPr>
        <p:spPr>
          <a:xfrm>
            <a:off x="1524000" y="1600200"/>
            <a:ext cx="3810000" cy="3048000"/>
          </a:xfrm>
          <a:prstGeom prst="wedgeRoundRectCallout">
            <a:avLst>
              <a:gd name="adj1" fmla="val 94693"/>
              <a:gd name="adj2" fmla="val -11614"/>
              <a:gd name="adj3" fmla="val 16667"/>
            </a:avLst>
          </a:prstGeom>
          <a:solidFill>
            <a:srgbClr val="8EC4B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tx1"/>
                </a:solidFill>
                <a:effectLst>
                  <a:outerShdw blurRad="38100" dist="38100" dir="2700000" algn="tl">
                    <a:srgbClr val="000000">
                      <a:alpha val="43137"/>
                    </a:srgbClr>
                  </a:outerShdw>
                </a:effectLst>
              </a:rPr>
              <a:t>He has kept his servant from doing wrong and has brought </a:t>
            </a:r>
            <a:r>
              <a:rPr lang="en-US" sz="3200" b="1" dirty="0" err="1">
                <a:solidFill>
                  <a:schemeClr val="tx1"/>
                </a:solidFill>
                <a:effectLst>
                  <a:outerShdw blurRad="38100" dist="38100" dir="2700000" algn="tl">
                    <a:srgbClr val="000000">
                      <a:alpha val="43137"/>
                    </a:srgbClr>
                  </a:outerShdw>
                </a:effectLst>
              </a:rPr>
              <a:t>Nabal’s</a:t>
            </a:r>
            <a:r>
              <a:rPr lang="en-US" sz="3200" b="1" dirty="0">
                <a:solidFill>
                  <a:schemeClr val="tx1"/>
                </a:solidFill>
                <a:effectLst>
                  <a:outerShdw blurRad="38100" dist="38100" dir="2700000" algn="tl">
                    <a:srgbClr val="000000">
                      <a:alpha val="43137"/>
                    </a:srgbClr>
                  </a:outerShdw>
                </a:effectLst>
              </a:rPr>
              <a:t> wrongdoing down on his own head.</a:t>
            </a:r>
            <a:endParaRPr lang="en-US" sz="3200" dirty="0">
              <a:solidFill>
                <a:schemeClr val="tx1"/>
              </a:solidFill>
            </a:endParaRPr>
          </a:p>
        </p:txBody>
      </p:sp>
    </p:spTree>
    <p:extLst>
      <p:ext uri="{BB962C8B-B14F-4D97-AF65-F5344CB8AC3E}">
        <p14:creationId xmlns:p14="http://schemas.microsoft.com/office/powerpoint/2010/main" val="91449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0136FEA7-70E7-BB9B-CD86-A5AA64204188}"/>
              </a:ext>
            </a:extLst>
          </p:cNvPr>
          <p:cNvSpPr/>
          <p:nvPr/>
        </p:nvSpPr>
        <p:spPr>
          <a:xfrm>
            <a:off x="129817" y="2233948"/>
            <a:ext cx="3603983" cy="1957052"/>
          </a:xfrm>
          <a:prstGeom prst="wedgeRoundRectCallout">
            <a:avLst>
              <a:gd name="adj1" fmla="val 65382"/>
              <a:gd name="adj2" fmla="val 217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effectLst>
                  <a:outerShdw blurRad="38100" dist="38100" dir="2700000" algn="tl">
                    <a:srgbClr val="000000">
                      <a:alpha val="43137"/>
                    </a:srgbClr>
                  </a:outerShdw>
                </a:effectLst>
              </a:rPr>
              <a:t>David has sent us to you to take you to become his wife.</a:t>
            </a:r>
            <a:endParaRPr lang="en-US" sz="3200" dirty="0"/>
          </a:p>
        </p:txBody>
      </p:sp>
      <p:pic>
        <p:nvPicPr>
          <p:cNvPr id="7" name="Picture 4" descr="beautiful caucasian woman,fotolia,headscarf,lifestyles,portraits,relaxed,shawls,soft smile">
            <a:extLst>
              <a:ext uri="{FF2B5EF4-FFF2-40B4-BE49-F238E27FC236}">
                <a16:creationId xmlns:a16="http://schemas.microsoft.com/office/drawing/2014/main" xmlns="" id="{49B0AA68-484F-72A6-8B57-9DE0CF37F7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225286" y="4775452"/>
            <a:ext cx="2392636" cy="152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Content Placeholder 2">
            <a:extLst>
              <a:ext uri="{FF2B5EF4-FFF2-40B4-BE49-F238E27FC236}">
                <a16:creationId xmlns:a16="http://schemas.microsoft.com/office/drawing/2014/main" xmlns="" id="{E712DCD1-D859-FEB2-A4AC-3744E2B081BC}"/>
              </a:ext>
            </a:extLst>
          </p:cNvPr>
          <p:cNvSpPr>
            <a:spLocks noGrp="1"/>
          </p:cNvSpPr>
          <p:nvPr>
            <p:ph idx="4294967295"/>
          </p:nvPr>
        </p:nvSpPr>
        <p:spPr>
          <a:xfrm>
            <a:off x="228600" y="609600"/>
            <a:ext cx="8686800" cy="1676400"/>
          </a:xfrm>
        </p:spPr>
        <p:txBody>
          <a:bodyPr/>
          <a:lstStyle/>
          <a:p>
            <a:pPr marL="4763" indent="-4763" algn="ctr" eaLnBrk="1" hangingPunct="1">
              <a:buFont typeface="Arial" charset="0"/>
              <a:buNone/>
              <a:defRPr/>
            </a:pPr>
            <a:r>
              <a:rPr lang="en-US" b="1" dirty="0">
                <a:solidFill>
                  <a:schemeClr val="bg1"/>
                </a:solidFill>
                <a:effectLst>
                  <a:outerShdw blurRad="38100" dist="38100" dir="2700000" algn="tl">
                    <a:srgbClr val="000000">
                      <a:alpha val="43137"/>
                    </a:srgbClr>
                  </a:outerShdw>
                </a:effectLst>
              </a:rPr>
              <a:t>Then David sent word to Abigail, asking her to become his wife. His servants went to Carmel and said to Abigail,</a:t>
            </a:r>
          </a:p>
        </p:txBody>
      </p:sp>
      <p:grpSp>
        <p:nvGrpSpPr>
          <p:cNvPr id="2" name="Group 1">
            <a:extLst>
              <a:ext uri="{FF2B5EF4-FFF2-40B4-BE49-F238E27FC236}">
                <a16:creationId xmlns:a16="http://schemas.microsoft.com/office/drawing/2014/main" xmlns="" id="{38D55A19-C935-0155-7384-11F54889C0A3}"/>
              </a:ext>
            </a:extLst>
          </p:cNvPr>
          <p:cNvGrpSpPr/>
          <p:nvPr/>
        </p:nvGrpSpPr>
        <p:grpSpPr>
          <a:xfrm flipH="1">
            <a:off x="4343400" y="2057400"/>
            <a:ext cx="4800600" cy="3124200"/>
            <a:chOff x="-2" y="3757612"/>
            <a:chExt cx="2438401" cy="3091423"/>
          </a:xfrm>
        </p:grpSpPr>
        <p:pic>
          <p:nvPicPr>
            <p:cNvPr id="3" name="Picture 2" descr="A picture containing toy&#10;&#10;Description automatically generated">
              <a:extLst>
                <a:ext uri="{FF2B5EF4-FFF2-40B4-BE49-F238E27FC236}">
                  <a16:creationId xmlns:a16="http://schemas.microsoft.com/office/drawing/2014/main" xmlns="" id="{0ACA83FB-ECAA-83B2-09DA-A28A7F215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3477" r="21874"/>
            <a:stretch/>
          </p:blipFill>
          <p:spPr>
            <a:xfrm flipH="1">
              <a:off x="1600200" y="3757612"/>
              <a:ext cx="838199" cy="3000375"/>
            </a:xfrm>
            <a:prstGeom prst="rect">
              <a:avLst/>
            </a:prstGeom>
          </p:spPr>
        </p:pic>
        <p:pic>
          <p:nvPicPr>
            <p:cNvPr id="10" name="Picture 9" descr="A picture containing toy&#10;&#10;Description automatically generated">
              <a:extLst>
                <a:ext uri="{FF2B5EF4-FFF2-40B4-BE49-F238E27FC236}">
                  <a16:creationId xmlns:a16="http://schemas.microsoft.com/office/drawing/2014/main" xmlns="" id="{FBB66453-CBB5-5EC9-E117-353845352F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141" r="21874"/>
            <a:stretch/>
          </p:blipFill>
          <p:spPr>
            <a:xfrm flipH="1">
              <a:off x="-2" y="3848660"/>
              <a:ext cx="2209801" cy="300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6" name="Picture 4" descr="bowing,Buddhism,Buddhists,incense,persons,pray,prayers,praying,prays,religions">
            <a:extLst>
              <a:ext uri="{FF2B5EF4-FFF2-40B4-BE49-F238E27FC236}">
                <a16:creationId xmlns:a16="http://schemas.microsoft.com/office/drawing/2014/main" xmlns="" id="{323A9D13-5CE3-A325-8933-25880812E7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51054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eautiful caucasian woman,fotolia,headscarf,lifestyles,portraits,relaxed,shawls,soft smile">
            <a:extLst>
              <a:ext uri="{FF2B5EF4-FFF2-40B4-BE49-F238E27FC236}">
                <a16:creationId xmlns:a16="http://schemas.microsoft.com/office/drawing/2014/main" xmlns="" id="{49B0AA68-484F-72A6-8B57-9DE0CF37F7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95450" y="5207000"/>
            <a:ext cx="11033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xmlns="" id="{2CA2D128-F4E0-6E1F-2AEE-97F20E418F25}"/>
              </a:ext>
            </a:extLst>
          </p:cNvPr>
          <p:cNvSpPr/>
          <p:nvPr/>
        </p:nvSpPr>
        <p:spPr>
          <a:xfrm>
            <a:off x="3016250" y="2844800"/>
            <a:ext cx="4953000" cy="2362200"/>
          </a:xfrm>
          <a:prstGeom prst="wedgeRoundRectCallout">
            <a:avLst>
              <a:gd name="adj1" fmla="val -63175"/>
              <a:gd name="adj2" fmla="val 425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effectLst>
                  <a:outerShdw blurRad="38100" dist="38100" dir="2700000" algn="tl">
                    <a:srgbClr val="000000">
                      <a:alpha val="43137"/>
                    </a:srgbClr>
                  </a:outerShdw>
                </a:effectLst>
              </a:rPr>
              <a:t>I am your servant and am ready to serve you and wash the feet of my lord’s servants.</a:t>
            </a:r>
            <a:endParaRPr lang="en-US" sz="3200" dirty="0"/>
          </a:p>
        </p:txBody>
      </p:sp>
      <p:sp>
        <p:nvSpPr>
          <p:cNvPr id="9" name="Content Placeholder 2">
            <a:extLst>
              <a:ext uri="{FF2B5EF4-FFF2-40B4-BE49-F238E27FC236}">
                <a16:creationId xmlns:a16="http://schemas.microsoft.com/office/drawing/2014/main" xmlns="" id="{5709D0B8-7FBE-D53D-0551-70410F233FEB}"/>
              </a:ext>
            </a:extLst>
          </p:cNvPr>
          <p:cNvSpPr txBox="1">
            <a:spLocks/>
          </p:cNvSpPr>
          <p:nvPr/>
        </p:nvSpPr>
        <p:spPr bwMode="auto">
          <a:xfrm>
            <a:off x="914400" y="304800"/>
            <a:ext cx="8305800" cy="1066800"/>
          </a:xfrm>
          <a:prstGeom prst="rect">
            <a:avLst/>
          </a:prstGeom>
          <a:noFill/>
          <a:ln w="9525">
            <a:noFill/>
            <a:miter lim="800000"/>
            <a:headEnd/>
            <a:tailEnd/>
          </a:ln>
        </p:spPr>
        <p:txBody>
          <a:bodyPr/>
          <a:lstStyle/>
          <a:p>
            <a:pPr marL="4763" indent="-4763" eaLnBrk="1" hangingPunct="1">
              <a:spcBef>
                <a:spcPct val="20000"/>
              </a:spcBef>
              <a:defRPr/>
            </a:pPr>
            <a:r>
              <a:rPr lang="en-US" sz="3200" b="1" dirty="0">
                <a:solidFill>
                  <a:schemeClr val="bg1"/>
                </a:solidFill>
                <a:effectLst>
                  <a:outerShdw blurRad="38100" dist="38100" dir="2700000" algn="tl">
                    <a:srgbClr val="000000">
                      <a:alpha val="43137"/>
                    </a:srgbClr>
                  </a:outerShdw>
                </a:effectLst>
                <a:latin typeface="Arial" charset="0"/>
              </a:rPr>
              <a:t>She bowed down with her face to the ground and said,</a:t>
            </a:r>
            <a:endParaRPr lang="en-US" sz="32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139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7656" name="Picture 8" descr="animals,creatures,donkeys,nature">
            <a:extLst>
              <a:ext uri="{FF2B5EF4-FFF2-40B4-BE49-F238E27FC236}">
                <a16:creationId xmlns:a16="http://schemas.microsoft.com/office/drawing/2014/main" xmlns="" id="{A07A0620-7CD0-0CF1-A963-8759742DD0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3505200"/>
            <a:ext cx="49530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ontent Placeholder 2">
            <a:extLst>
              <a:ext uri="{FF2B5EF4-FFF2-40B4-BE49-F238E27FC236}">
                <a16:creationId xmlns:a16="http://schemas.microsoft.com/office/drawing/2014/main" xmlns="" id="{F9F47A55-C820-D09C-F186-9CC9AFEC6B3D}"/>
              </a:ext>
            </a:extLst>
          </p:cNvPr>
          <p:cNvSpPr>
            <a:spLocks noGrp="1"/>
          </p:cNvSpPr>
          <p:nvPr>
            <p:ph idx="4294967295"/>
          </p:nvPr>
        </p:nvSpPr>
        <p:spPr>
          <a:xfrm>
            <a:off x="457200" y="228600"/>
            <a:ext cx="7772400" cy="1981200"/>
          </a:xfrm>
        </p:spPr>
        <p:txBody>
          <a:bodyPr/>
          <a:lstStyle/>
          <a:p>
            <a:pPr marL="0" indent="0" algn="ctr" eaLnBrk="1" hangingPunct="1">
              <a:spcBef>
                <a:spcPts val="0"/>
              </a:spcBef>
              <a:buFont typeface="Arial" charset="0"/>
              <a:buNone/>
              <a:defRPr/>
            </a:pPr>
            <a:r>
              <a:rPr lang="en-US" b="1" dirty="0">
                <a:solidFill>
                  <a:schemeClr val="bg1"/>
                </a:solidFill>
                <a:effectLst>
                  <a:outerShdw blurRad="38100" dist="38100" dir="2700000" algn="tl">
                    <a:srgbClr val="000000">
                      <a:alpha val="43137"/>
                    </a:srgbClr>
                  </a:outerShdw>
                </a:effectLst>
              </a:rPr>
              <a:t>Abigail quickly got on a donkey and, attended by her five female servants, </a:t>
            </a:r>
          </a:p>
        </p:txBody>
      </p:sp>
      <p:pic>
        <p:nvPicPr>
          <p:cNvPr id="27654" name="Picture 6" descr="bouquets,brides,bridesmaids,flowers,persons,Photographs,weddings,women">
            <a:extLst>
              <a:ext uri="{FF2B5EF4-FFF2-40B4-BE49-F238E27FC236}">
                <a16:creationId xmlns:a16="http://schemas.microsoft.com/office/drawing/2014/main" xmlns="" id="{C72C28EE-1E28-78FB-0C05-B92A2885B1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3390014"/>
            <a:ext cx="3870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eautiful caucasian woman,fotolia,headscarf,lifestyles,portraits,relaxed,shawls,soft smile">
            <a:extLst>
              <a:ext uri="{FF2B5EF4-FFF2-40B4-BE49-F238E27FC236}">
                <a16:creationId xmlns:a16="http://schemas.microsoft.com/office/drawing/2014/main" xmlns="" id="{50B6908D-3D2E-80EF-0A2F-69652CC2DE6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3581400"/>
            <a:ext cx="533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5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7658" name="Picture 10" descr="brides,cake decorations,cake toppers,celebrations,ceramics,couples,figurines,grooms,Photographs,special occasions,weddings">
            <a:extLst>
              <a:ext uri="{FF2B5EF4-FFF2-40B4-BE49-F238E27FC236}">
                <a16:creationId xmlns:a16="http://schemas.microsoft.com/office/drawing/2014/main" xmlns="" id="{7969D406-CABA-319C-D875-485291D755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838200"/>
            <a:ext cx="37338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ontent Placeholder 2">
            <a:extLst>
              <a:ext uri="{FF2B5EF4-FFF2-40B4-BE49-F238E27FC236}">
                <a16:creationId xmlns:a16="http://schemas.microsoft.com/office/drawing/2014/main" xmlns="" id="{F9F47A55-C820-D09C-F186-9CC9AFEC6B3D}"/>
              </a:ext>
            </a:extLst>
          </p:cNvPr>
          <p:cNvSpPr>
            <a:spLocks noGrp="1"/>
          </p:cNvSpPr>
          <p:nvPr>
            <p:ph idx="4294967295"/>
          </p:nvPr>
        </p:nvSpPr>
        <p:spPr>
          <a:xfrm>
            <a:off x="457200" y="228600"/>
            <a:ext cx="7772400" cy="1981200"/>
          </a:xfrm>
        </p:spPr>
        <p:txBody>
          <a:bodyPr/>
          <a:lstStyle/>
          <a:p>
            <a:pPr marL="4763" indent="-4763" algn="ctr" eaLnBrk="1" hangingPunct="1">
              <a:buFont typeface="Arial" charset="0"/>
              <a:buNone/>
              <a:defRPr/>
            </a:pPr>
            <a:r>
              <a:rPr lang="en-US" b="1" dirty="0">
                <a:solidFill>
                  <a:schemeClr val="bg1"/>
                </a:solidFill>
                <a:effectLst>
                  <a:outerShdw blurRad="38100" dist="38100" dir="2700000" algn="tl">
                    <a:srgbClr val="000000">
                      <a:alpha val="43137"/>
                    </a:srgbClr>
                  </a:outerShdw>
                </a:effectLst>
              </a:rPr>
              <a:t>went with David’s messengers and became his wife.</a:t>
            </a:r>
            <a:endParaRPr lang="en-US" dirty="0">
              <a:solidFill>
                <a:schemeClr val="bg1"/>
              </a:solidFill>
            </a:endParaRPr>
          </a:p>
        </p:txBody>
      </p:sp>
      <p:pic>
        <p:nvPicPr>
          <p:cNvPr id="6" name="Picture 4" descr="beautiful caucasian woman,fotolia,headscarf,lifestyles,portraits,relaxed,shawls,soft smile">
            <a:extLst>
              <a:ext uri="{FF2B5EF4-FFF2-40B4-BE49-F238E27FC236}">
                <a16:creationId xmlns:a16="http://schemas.microsoft.com/office/drawing/2014/main" xmlns="" id="{50B6908D-3D2E-80EF-0A2F-69652CC2DE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679064" y="2427767"/>
            <a:ext cx="731136" cy="102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Denise\AppData\Local\Microsoft\Windows\Temporary Internet Files\Content.IE5\CIQDW0LY\MC900027690[1].wmf">
            <a:extLst>
              <a:ext uri="{FF2B5EF4-FFF2-40B4-BE49-F238E27FC236}">
                <a16:creationId xmlns:a16="http://schemas.microsoft.com/office/drawing/2014/main" xmlns="" id="{07876752-F465-54C4-8D85-16DAD29493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27567" t="5263" r="32191" b="75439"/>
          <a:stretch>
            <a:fillRect/>
          </a:stretch>
        </p:blipFill>
        <p:spPr bwMode="auto">
          <a:xfrm>
            <a:off x="3505200" y="1981200"/>
            <a:ext cx="831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alcohols,Bavaria,beers,celebration,celebrations,crowded,Crowds,dancing,drunks,Europe,events,German culture,Germany,iStockphoto,Munich,Oktoberfests,party,Photographs,traditional clothing,traditional culture,traditional festival">
            <a:extLst>
              <a:ext uri="{FF2B5EF4-FFF2-40B4-BE49-F238E27FC236}">
                <a16:creationId xmlns:a16="http://schemas.microsoft.com/office/drawing/2014/main" xmlns="" id="{6D04FCCA-91C2-7648-C804-33B6B45C38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0">
            <a:extLst>
              <a:ext uri="{FF2B5EF4-FFF2-40B4-BE49-F238E27FC236}">
                <a16:creationId xmlns:a16="http://schemas.microsoft.com/office/drawing/2014/main" xmlns="" id="{A962EDC9-EDD1-2638-91C7-04428BC46C2F}"/>
              </a:ext>
            </a:extLst>
          </p:cNvPr>
          <p:cNvSpPr>
            <a:spLocks noChangeArrowheads="1"/>
          </p:cNvSpPr>
          <p:nvPr/>
        </p:nvSpPr>
        <p:spPr bwMode="auto">
          <a:xfrm>
            <a:off x="0" y="228600"/>
            <a:ext cx="9144000" cy="1754188"/>
          </a:xfrm>
          <a:prstGeom prst="rect">
            <a:avLst/>
          </a:prstGeom>
          <a:solidFill>
            <a:srgbClr val="567C91"/>
          </a:solidFill>
          <a:ln w="9525">
            <a:noFill/>
            <a:miter lim="800000"/>
            <a:headEnd/>
            <a:tailEnd/>
          </a:ln>
        </p:spPr>
        <p:txBody>
          <a:bodyPr>
            <a:spAutoFit/>
          </a:bodyPr>
          <a:lstStyle/>
          <a:p>
            <a:pPr algn="ctr" eaLnBrk="1" hangingPunct="1">
              <a:defRPr/>
            </a:pPr>
            <a:r>
              <a:rPr lang="en-US" sz="3600" b="1" dirty="0">
                <a:effectLst>
                  <a:outerShdw blurRad="38100" dist="38100" dir="2700000" algn="tl">
                    <a:srgbClr val="000000">
                      <a:alpha val="43137"/>
                    </a:srgbClr>
                  </a:outerShdw>
                </a:effectLst>
                <a:latin typeface="+mj-lt"/>
              </a:rPr>
              <a:t>Now Samuel died, </a:t>
            </a:r>
          </a:p>
          <a:p>
            <a:pPr algn="ctr" eaLnBrk="1" hangingPunct="1">
              <a:defRPr/>
            </a:pPr>
            <a:r>
              <a:rPr lang="en-US" sz="3600" b="1" dirty="0">
                <a:effectLst>
                  <a:outerShdw blurRad="38100" dist="38100" dir="2700000" algn="tl">
                    <a:srgbClr val="000000">
                      <a:alpha val="43137"/>
                    </a:srgbClr>
                  </a:outerShdw>
                </a:effectLst>
                <a:latin typeface="+mj-lt"/>
              </a:rPr>
              <a:t>and all Israel assembled and mourned for him; and they buried him at his home in Ramah. </a:t>
            </a:r>
            <a:r>
              <a:rPr lang="en-US" sz="3600" dirty="0">
                <a:latin typeface="+mj-lt"/>
              </a:rPr>
              <a:t> </a:t>
            </a:r>
          </a:p>
        </p:txBody>
      </p:sp>
      <p:pic>
        <p:nvPicPr>
          <p:cNvPr id="6" name="Picture 5" descr="A person with long hair and a beard holding a banana&#10;&#10;Description automatically generated with low confidence">
            <a:extLst>
              <a:ext uri="{FF2B5EF4-FFF2-40B4-BE49-F238E27FC236}">
                <a16:creationId xmlns:a16="http://schemas.microsoft.com/office/drawing/2014/main" xmlns="" id="{ADC3F11D-5181-BFD6-62FC-3EB134A807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4600" y="3200400"/>
            <a:ext cx="3886200" cy="3505200"/>
          </a:xfrm>
          <a:prstGeom prst="rect">
            <a:avLst/>
          </a:prstGeom>
        </p:spPr>
      </p:pic>
      <p:pic>
        <p:nvPicPr>
          <p:cNvPr id="8" name="Picture 7" descr="A close-up of a book&#10;&#10;Description automatically generated with low confidence">
            <a:extLst>
              <a:ext uri="{FF2B5EF4-FFF2-40B4-BE49-F238E27FC236}">
                <a16:creationId xmlns:a16="http://schemas.microsoft.com/office/drawing/2014/main" xmlns="" id="{4E391306-A2FF-C954-DD51-CC2722CDDE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52600" y="2964688"/>
            <a:ext cx="5839968" cy="3893312"/>
          </a:xfrm>
          <a:prstGeom prst="rect">
            <a:avLst/>
          </a:prstGeom>
        </p:spPr>
      </p:pic>
      <p:sp>
        <p:nvSpPr>
          <p:cNvPr id="9" name="TextBox 8">
            <a:extLst>
              <a:ext uri="{FF2B5EF4-FFF2-40B4-BE49-F238E27FC236}">
                <a16:creationId xmlns:a16="http://schemas.microsoft.com/office/drawing/2014/main" xmlns="" id="{0DA33A87-0C2F-B121-B265-ACCD12DBDC73}"/>
              </a:ext>
            </a:extLst>
          </p:cNvPr>
          <p:cNvSpPr txBox="1"/>
          <p:nvPr/>
        </p:nvSpPr>
        <p:spPr>
          <a:xfrm>
            <a:off x="3276600" y="3832460"/>
            <a:ext cx="2819400" cy="2246769"/>
          </a:xfrm>
          <a:prstGeom prst="rect">
            <a:avLst/>
          </a:prstGeom>
          <a:noFill/>
        </p:spPr>
        <p:txBody>
          <a:bodyPr wrap="square" rtlCol="0">
            <a:spAutoFit/>
          </a:bodyPr>
          <a:lstStyle/>
          <a:p>
            <a:pPr algn="ctr"/>
            <a:r>
              <a:rPr lang="en-US" sz="2800" dirty="0"/>
              <a:t>Here </a:t>
            </a:r>
          </a:p>
          <a:p>
            <a:pPr algn="ctr"/>
            <a:r>
              <a:rPr lang="en-US" sz="2800" dirty="0"/>
              <a:t>lies </a:t>
            </a:r>
          </a:p>
          <a:p>
            <a:pPr algn="ctr"/>
            <a:r>
              <a:rPr lang="en-US" sz="2800" b="1" dirty="0"/>
              <a:t>Samuel</a:t>
            </a:r>
            <a:r>
              <a:rPr lang="en-US" sz="2800" dirty="0"/>
              <a:t> </a:t>
            </a:r>
          </a:p>
          <a:p>
            <a:pPr algn="ctr"/>
            <a:r>
              <a:rPr lang="en-US" sz="2800" dirty="0"/>
              <a:t>in </a:t>
            </a:r>
          </a:p>
          <a:p>
            <a:pPr algn="ctr"/>
            <a:r>
              <a:rPr lang="en-US" sz="2800" dirty="0">
                <a:solidFill>
                  <a:srgbClr val="FF0000"/>
                </a:solidFill>
              </a:rPr>
              <a:t>Ramah</a:t>
            </a:r>
          </a:p>
        </p:txBody>
      </p:sp>
    </p:spTree>
    <p:extLst>
      <p:ext uri="{BB962C8B-B14F-4D97-AF65-F5344CB8AC3E}">
        <p14:creationId xmlns:p14="http://schemas.microsoft.com/office/powerpoint/2010/main" val="156478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dune, shore&#10;&#10;Description automatically generated">
            <a:extLst>
              <a:ext uri="{FF2B5EF4-FFF2-40B4-BE49-F238E27FC236}">
                <a16:creationId xmlns:a16="http://schemas.microsoft.com/office/drawing/2014/main" xmlns="" id="{2F4B5AFA-FCEC-6482-2D01-1D9E28C875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35695" cy="6858000"/>
          </a:xfrm>
          <a:prstGeom prst="rect">
            <a:avLst/>
          </a:prstGeom>
        </p:spPr>
      </p:pic>
      <p:sp>
        <p:nvSpPr>
          <p:cNvPr id="19459" name="Content Placeholder 2">
            <a:extLst>
              <a:ext uri="{FF2B5EF4-FFF2-40B4-BE49-F238E27FC236}">
                <a16:creationId xmlns:a16="http://schemas.microsoft.com/office/drawing/2014/main" xmlns="" id="{F5CDC2B8-3A11-9B45-C016-6F2E8F9C4953}"/>
              </a:ext>
            </a:extLst>
          </p:cNvPr>
          <p:cNvSpPr>
            <a:spLocks noGrp="1"/>
          </p:cNvSpPr>
          <p:nvPr>
            <p:ph idx="4294967295"/>
          </p:nvPr>
        </p:nvSpPr>
        <p:spPr>
          <a:xfrm>
            <a:off x="381000" y="228600"/>
            <a:ext cx="8686800" cy="1295400"/>
          </a:xfrm>
        </p:spPr>
        <p:txBody>
          <a:bodyPr/>
          <a:lstStyle/>
          <a:p>
            <a:pPr indent="-4763" algn="ctr" eaLnBrk="1" hangingPunct="1">
              <a:buFont typeface="Arial" charset="0"/>
              <a:buNone/>
              <a:defRPr/>
            </a:pPr>
            <a:r>
              <a:rPr lang="en-US" b="1" dirty="0">
                <a:effectLst>
                  <a:outerShdw blurRad="38100" dist="38100" dir="2700000" algn="tl">
                    <a:srgbClr val="000000">
                      <a:alpha val="43137"/>
                    </a:srgbClr>
                  </a:outerShdw>
                </a:effectLst>
                <a:latin typeface="+mj-lt"/>
              </a:rPr>
              <a:t>Then David moved down into the </a:t>
            </a:r>
          </a:p>
          <a:p>
            <a:pPr indent="-4763" algn="ctr" eaLnBrk="1" hangingPunct="1">
              <a:buFont typeface="Arial" charset="0"/>
              <a:buNone/>
              <a:defRPr/>
            </a:pPr>
            <a:r>
              <a:rPr lang="en-US" b="1" dirty="0">
                <a:effectLst>
                  <a:outerShdw blurRad="38100" dist="38100" dir="2700000" algn="tl">
                    <a:srgbClr val="000000">
                      <a:alpha val="43137"/>
                    </a:srgbClr>
                  </a:outerShdw>
                </a:effectLst>
                <a:latin typeface="+mj-lt"/>
              </a:rPr>
              <a:t>Desert of </a:t>
            </a:r>
            <a:r>
              <a:rPr lang="en-US" b="1" dirty="0" err="1">
                <a:effectLst>
                  <a:outerShdw blurRad="38100" dist="38100" dir="2700000" algn="tl">
                    <a:srgbClr val="000000">
                      <a:alpha val="43137"/>
                    </a:srgbClr>
                  </a:outerShdw>
                </a:effectLst>
                <a:latin typeface="+mj-lt"/>
              </a:rPr>
              <a:t>Paran</a:t>
            </a:r>
            <a:r>
              <a:rPr lang="en-US" b="1" dirty="0">
                <a:effectLst>
                  <a:outerShdw blurRad="38100" dist="38100" dir="2700000" algn="tl">
                    <a:srgbClr val="000000">
                      <a:alpha val="43137"/>
                    </a:srgbClr>
                  </a:outerShdw>
                </a:effectLst>
                <a:latin typeface="+mj-lt"/>
              </a:rPr>
              <a:t>. </a:t>
            </a:r>
          </a:p>
        </p:txBody>
      </p:sp>
      <p:pic>
        <p:nvPicPr>
          <p:cNvPr id="5" name="Picture 2" descr="C:\Users\Denise\AppData\Local\Microsoft\Windows\Temporary Internet Files\Content.IE5\CIQDW0LY\MC900027690[1].wmf">
            <a:extLst>
              <a:ext uri="{FF2B5EF4-FFF2-40B4-BE49-F238E27FC236}">
                <a16:creationId xmlns:a16="http://schemas.microsoft.com/office/drawing/2014/main" xmlns="" id="{3C7D5EA9-BB38-B6FF-9D3D-AEFA0688C6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58100" y="685800"/>
            <a:ext cx="14859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a16="http://schemas.microsoft.com/office/drawing/2014/main" xmlns="" id="{54D71D82-6CDE-114A-3AAA-522F5C87ABF4}"/>
              </a:ext>
            </a:extLst>
          </p:cNvPr>
          <p:cNvSpPr>
            <a:spLocks noChangeArrowheads="1"/>
          </p:cNvSpPr>
          <p:nvPr/>
        </p:nvSpPr>
        <p:spPr bwMode="auto">
          <a:xfrm>
            <a:off x="2362200" y="5257800"/>
            <a:ext cx="2316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200"/>
              <a:t>Paran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xmlns="" id="{4F2B6FB2-83BF-C8A9-061A-5B809104EE25}"/>
              </a:ext>
            </a:extLst>
          </p:cNvPr>
          <p:cNvSpPr>
            <a:spLocks noGrp="1"/>
          </p:cNvSpPr>
          <p:nvPr>
            <p:ph idx="1"/>
          </p:nvPr>
        </p:nvSpPr>
        <p:spPr>
          <a:xfrm>
            <a:off x="152400" y="228600"/>
            <a:ext cx="8991600" cy="2286000"/>
          </a:xfrm>
        </p:spPr>
        <p:txBody>
          <a:bodyPr/>
          <a:lstStyle/>
          <a:p>
            <a:pPr marL="4763" indent="-4763" eaLnBrk="1" hangingPunct="1">
              <a:buFont typeface="Arial" charset="0"/>
              <a:buNone/>
              <a:defRPr/>
            </a:pPr>
            <a:r>
              <a:rPr lang="en-US" sz="3600" b="1" dirty="0">
                <a:solidFill>
                  <a:schemeClr val="bg1"/>
                </a:solidFill>
                <a:effectLst>
                  <a:outerShdw blurRad="38100" dist="38100" dir="2700000" algn="tl">
                    <a:srgbClr val="000000">
                      <a:alpha val="43137"/>
                    </a:srgbClr>
                  </a:outerShdw>
                </a:effectLst>
              </a:rPr>
              <a:t>A certain man in </a:t>
            </a:r>
            <a:r>
              <a:rPr lang="en-US" sz="3600" b="1" dirty="0" err="1">
                <a:solidFill>
                  <a:schemeClr val="bg1"/>
                </a:solidFill>
                <a:effectLst>
                  <a:outerShdw blurRad="38100" dist="38100" dir="2700000" algn="tl">
                    <a:srgbClr val="000000">
                      <a:alpha val="43137"/>
                    </a:srgbClr>
                  </a:outerShdw>
                </a:effectLst>
              </a:rPr>
              <a:t>Maon</a:t>
            </a:r>
            <a:r>
              <a:rPr lang="en-US" sz="3600" b="1" dirty="0">
                <a:solidFill>
                  <a:schemeClr val="bg1"/>
                </a:solidFill>
                <a:effectLst>
                  <a:outerShdw blurRad="38100" dist="38100" dir="2700000" algn="tl">
                    <a:srgbClr val="000000">
                      <a:alpha val="43137"/>
                    </a:srgbClr>
                  </a:outerShdw>
                </a:effectLst>
              </a:rPr>
              <a:t>, who had property there at Carmel, was very wealthy. He had 1000 goats and 3000 sheep, which he was shearing in Carmel.</a:t>
            </a:r>
            <a:endParaRPr lang="en-US" sz="3600" dirty="0">
              <a:solidFill>
                <a:schemeClr val="bg1"/>
              </a:solidFill>
            </a:endParaRPr>
          </a:p>
        </p:txBody>
      </p:sp>
      <p:pic>
        <p:nvPicPr>
          <p:cNvPr id="123906" name="Picture 2" descr="animals,goats,mammals,nature">
            <a:extLst>
              <a:ext uri="{FF2B5EF4-FFF2-40B4-BE49-F238E27FC236}">
                <a16:creationId xmlns:a16="http://schemas.microsoft.com/office/drawing/2014/main" xmlns="" id="{B734CFA8-728E-A757-F8BD-8E472B7224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895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nimals,goats,mammals,nature">
            <a:extLst>
              <a:ext uri="{FF2B5EF4-FFF2-40B4-BE49-F238E27FC236}">
                <a16:creationId xmlns:a16="http://schemas.microsoft.com/office/drawing/2014/main" xmlns="" id="{8EFB1533-7736-1627-D641-65B7D551FD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200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nimals,goats,mammals,nature">
            <a:extLst>
              <a:ext uri="{FF2B5EF4-FFF2-40B4-BE49-F238E27FC236}">
                <a16:creationId xmlns:a16="http://schemas.microsoft.com/office/drawing/2014/main" xmlns="" id="{E3B1DF44-672A-4441-6E23-B327EFC1D2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3505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nimals,goats,mammals,nature">
            <a:extLst>
              <a:ext uri="{FF2B5EF4-FFF2-40B4-BE49-F238E27FC236}">
                <a16:creationId xmlns:a16="http://schemas.microsoft.com/office/drawing/2014/main" xmlns="" id="{64AFCC7F-BB38-4CB7-3C64-85912FA0E1A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3810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animals,goats,mammals,nature">
            <a:extLst>
              <a:ext uri="{FF2B5EF4-FFF2-40B4-BE49-F238E27FC236}">
                <a16:creationId xmlns:a16="http://schemas.microsoft.com/office/drawing/2014/main" xmlns="" id="{1997E3E9-87E8-3F43-D0A0-7E64039AC2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411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animals,goats,mammals,nature">
            <a:extLst>
              <a:ext uri="{FF2B5EF4-FFF2-40B4-BE49-F238E27FC236}">
                <a16:creationId xmlns:a16="http://schemas.microsoft.com/office/drawing/2014/main" xmlns="" id="{988B12A7-6968-5521-5C92-803E3A524E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4419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animals,goats,mammals,nature">
            <a:extLst>
              <a:ext uri="{FF2B5EF4-FFF2-40B4-BE49-F238E27FC236}">
                <a16:creationId xmlns:a16="http://schemas.microsoft.com/office/drawing/2014/main" xmlns="" id="{65102D34-82B3-AFA9-F7A1-FE46C4AA27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4724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animals,goats,mammals,nature">
            <a:extLst>
              <a:ext uri="{FF2B5EF4-FFF2-40B4-BE49-F238E27FC236}">
                <a16:creationId xmlns:a16="http://schemas.microsoft.com/office/drawing/2014/main" xmlns="" id="{B4699AAC-9DF2-E5A6-3C73-15CD2A9DDA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5029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animals,goats,mammals,nature">
            <a:extLst>
              <a:ext uri="{FF2B5EF4-FFF2-40B4-BE49-F238E27FC236}">
                <a16:creationId xmlns:a16="http://schemas.microsoft.com/office/drawing/2014/main" xmlns="" id="{4A5B211D-B74E-7443-DF44-2B79C59770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5334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animals,goats,mammals,nature">
            <a:extLst>
              <a:ext uri="{FF2B5EF4-FFF2-40B4-BE49-F238E27FC236}">
                <a16:creationId xmlns:a16="http://schemas.microsoft.com/office/drawing/2014/main" xmlns="" id="{8327192F-D946-A29B-1670-B48BFE1966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5638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animals,goats,mammals,nature">
            <a:extLst>
              <a:ext uri="{FF2B5EF4-FFF2-40B4-BE49-F238E27FC236}">
                <a16:creationId xmlns:a16="http://schemas.microsoft.com/office/drawing/2014/main" xmlns="" id="{18157D8C-8EDE-0F98-710A-36869423A5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5943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descr="agriculture,animal husbandry,animals,farmers,farming,men,nature,occupations,persons,shearing,sheep,sheep shearing,wools">
            <a:extLst>
              <a:ext uri="{FF2B5EF4-FFF2-40B4-BE49-F238E27FC236}">
                <a16:creationId xmlns:a16="http://schemas.microsoft.com/office/drawing/2014/main" xmlns="" id="{C50BB52A-B04B-6C0A-13F5-DFF43201AED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438400"/>
            <a:ext cx="205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animals,lambs,mammals,nature,sheep">
            <a:extLst>
              <a:ext uri="{FF2B5EF4-FFF2-40B4-BE49-F238E27FC236}">
                <a16:creationId xmlns:a16="http://schemas.microsoft.com/office/drawing/2014/main" xmlns="" id="{0812B81D-653D-DCB9-7910-DC6E2533375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62200" y="2819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4" descr="animals,lambs,mammals,nature,sheep">
            <a:extLst>
              <a:ext uri="{FF2B5EF4-FFF2-40B4-BE49-F238E27FC236}">
                <a16:creationId xmlns:a16="http://schemas.microsoft.com/office/drawing/2014/main" xmlns="" id="{6A0273D6-30C1-47A0-ABE9-CD7F29BFE6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08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4" descr="animals,lambs,mammals,nature,sheep">
            <a:extLst>
              <a:ext uri="{FF2B5EF4-FFF2-40B4-BE49-F238E27FC236}">
                <a16:creationId xmlns:a16="http://schemas.microsoft.com/office/drawing/2014/main" xmlns="" id="{367EE971-23A4-0BB7-2F7A-05FE3F72451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95600" y="3352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4" descr="animals,lambs,mammals,nature,sheep">
            <a:extLst>
              <a:ext uri="{FF2B5EF4-FFF2-40B4-BE49-F238E27FC236}">
                <a16:creationId xmlns:a16="http://schemas.microsoft.com/office/drawing/2014/main" xmlns="" id="{1DE4134C-A23C-93BB-A7B3-90C7C96C671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3657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4" descr="animals,lambs,mammals,nature,sheep">
            <a:extLst>
              <a:ext uri="{FF2B5EF4-FFF2-40B4-BE49-F238E27FC236}">
                <a16:creationId xmlns:a16="http://schemas.microsoft.com/office/drawing/2014/main" xmlns="" id="{C6851C33-710D-29F0-C608-69AA10D949D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05200" y="396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4" descr="animals,lambs,mammals,nature,sheep">
            <a:extLst>
              <a:ext uri="{FF2B5EF4-FFF2-40B4-BE49-F238E27FC236}">
                <a16:creationId xmlns:a16="http://schemas.microsoft.com/office/drawing/2014/main" xmlns="" id="{4322A3C3-137C-8A74-4450-9CB7588967D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0" y="4267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 descr="animals,lambs,mammals,nature,sheep">
            <a:extLst>
              <a:ext uri="{FF2B5EF4-FFF2-40B4-BE49-F238E27FC236}">
                <a16:creationId xmlns:a16="http://schemas.microsoft.com/office/drawing/2014/main" xmlns="" id="{FC24FB14-AD27-75A6-6F3A-B31D55B00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4572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4" descr="animals,lambs,mammals,nature,sheep">
            <a:extLst>
              <a:ext uri="{FF2B5EF4-FFF2-40B4-BE49-F238E27FC236}">
                <a16:creationId xmlns:a16="http://schemas.microsoft.com/office/drawing/2014/main" xmlns="" id="{D925E015-503D-F221-5623-C3985C8790F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9600" y="4876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4" descr="animals,lambs,mammals,nature,sheep">
            <a:extLst>
              <a:ext uri="{FF2B5EF4-FFF2-40B4-BE49-F238E27FC236}">
                <a16:creationId xmlns:a16="http://schemas.microsoft.com/office/drawing/2014/main" xmlns="" id="{73BF0681-C4B0-3563-B9C2-130CD041E20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518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 descr="animals,lambs,mammals,nature,sheep">
            <a:extLst>
              <a:ext uri="{FF2B5EF4-FFF2-40B4-BE49-F238E27FC236}">
                <a16:creationId xmlns:a16="http://schemas.microsoft.com/office/drawing/2014/main" xmlns="" id="{771BDEF9-14F1-CA6A-6E5A-797BFDBF821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9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4" descr="animals,lambs,mammals,nature,sheep">
            <a:extLst>
              <a:ext uri="{FF2B5EF4-FFF2-40B4-BE49-F238E27FC236}">
                <a16:creationId xmlns:a16="http://schemas.microsoft.com/office/drawing/2014/main" xmlns="" id="{69A48173-44CB-FABE-5138-AB439FEB646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5791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4" descr="animals,lambs,mammals,nature,sheep">
            <a:extLst>
              <a:ext uri="{FF2B5EF4-FFF2-40B4-BE49-F238E27FC236}">
                <a16:creationId xmlns:a16="http://schemas.microsoft.com/office/drawing/2014/main" xmlns="" id="{76561415-CCC5-691B-8238-D8CEBD40019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6600" y="2514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4" descr="animals,lambs,mammals,nature,sheep">
            <a:extLst>
              <a:ext uri="{FF2B5EF4-FFF2-40B4-BE49-F238E27FC236}">
                <a16:creationId xmlns:a16="http://schemas.microsoft.com/office/drawing/2014/main" xmlns="" id="{6C4054AE-650F-781C-B224-4BABA3BC43A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05200" y="2743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4" descr="animals,lambs,mammals,nature,sheep">
            <a:extLst>
              <a:ext uri="{FF2B5EF4-FFF2-40B4-BE49-F238E27FC236}">
                <a16:creationId xmlns:a16="http://schemas.microsoft.com/office/drawing/2014/main" xmlns="" id="{559F4DE9-31A0-C40D-28CB-DBF71E00F24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4" descr="animals,lambs,mammals,nature,sheep">
            <a:extLst>
              <a:ext uri="{FF2B5EF4-FFF2-40B4-BE49-F238E27FC236}">
                <a16:creationId xmlns:a16="http://schemas.microsoft.com/office/drawing/2014/main" xmlns="" id="{18BA32D0-F179-3BA6-A640-6525A1F5DE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3352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4" descr="animals,lambs,mammals,nature,sheep">
            <a:extLst>
              <a:ext uri="{FF2B5EF4-FFF2-40B4-BE49-F238E27FC236}">
                <a16:creationId xmlns:a16="http://schemas.microsoft.com/office/drawing/2014/main" xmlns="" id="{8B818754-EEF6-D2DC-BABB-8480E5C11D5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9600" y="3657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4" descr="animals,lambs,mammals,nature,sheep">
            <a:extLst>
              <a:ext uri="{FF2B5EF4-FFF2-40B4-BE49-F238E27FC236}">
                <a16:creationId xmlns:a16="http://schemas.microsoft.com/office/drawing/2014/main" xmlns="" id="{BCEC1DDE-B387-A744-DC8C-3DB614E1E7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396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4" descr="animals,lambs,mammals,nature,sheep">
            <a:extLst>
              <a:ext uri="{FF2B5EF4-FFF2-40B4-BE49-F238E27FC236}">
                <a16:creationId xmlns:a16="http://schemas.microsoft.com/office/drawing/2014/main" xmlns="" id="{CD40A3E1-D33A-C648-3AA8-24CD0B83BA3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9200" y="4267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4" descr="animals,lambs,mammals,nature,sheep">
            <a:extLst>
              <a:ext uri="{FF2B5EF4-FFF2-40B4-BE49-F238E27FC236}">
                <a16:creationId xmlns:a16="http://schemas.microsoft.com/office/drawing/2014/main" xmlns="" id="{CA3103E9-72DA-9DDC-9179-E6CC45EC534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4572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4" descr="animals,lambs,mammals,nature,sheep">
            <a:extLst>
              <a:ext uri="{FF2B5EF4-FFF2-40B4-BE49-F238E27FC236}">
                <a16:creationId xmlns:a16="http://schemas.microsoft.com/office/drawing/2014/main" xmlns="" id="{BDBAA030-CBA9-7A2E-5E38-3CDACEBEC4B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4876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4" descr="animals,lambs,mammals,nature,sheep">
            <a:extLst>
              <a:ext uri="{FF2B5EF4-FFF2-40B4-BE49-F238E27FC236}">
                <a16:creationId xmlns:a16="http://schemas.microsoft.com/office/drawing/2014/main" xmlns="" id="{DD717E69-4732-E4A7-B731-0AF9B85D37E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3600" y="518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4" descr="animals,lambs,mammals,nature,sheep">
            <a:extLst>
              <a:ext uri="{FF2B5EF4-FFF2-40B4-BE49-F238E27FC236}">
                <a16:creationId xmlns:a16="http://schemas.microsoft.com/office/drawing/2014/main" xmlns="" id="{1461C035-7E19-5E73-E3D5-45ECD095284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4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4" descr="animals,lambs,mammals,nature,sheep">
            <a:extLst>
              <a:ext uri="{FF2B5EF4-FFF2-40B4-BE49-F238E27FC236}">
                <a16:creationId xmlns:a16="http://schemas.microsoft.com/office/drawing/2014/main" xmlns="" id="{99768BE7-252F-EF57-4796-83C7CCFC32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3200" y="5791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animals,lambs,mammals,nature,sheep">
            <a:extLst>
              <a:ext uri="{FF2B5EF4-FFF2-40B4-BE49-F238E27FC236}">
                <a16:creationId xmlns:a16="http://schemas.microsoft.com/office/drawing/2014/main" xmlns="" id="{A1D5B58B-E874-174D-1BFF-4431FB813E8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2438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descr="animals,lambs,mammals,nature,sheep">
            <a:extLst>
              <a:ext uri="{FF2B5EF4-FFF2-40B4-BE49-F238E27FC236}">
                <a16:creationId xmlns:a16="http://schemas.microsoft.com/office/drawing/2014/main" xmlns="" id="{19F62D9E-AC2C-A803-2456-6FE729D454C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76800" y="2743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4" descr="animals,lambs,mammals,nature,sheep">
            <a:extLst>
              <a:ext uri="{FF2B5EF4-FFF2-40B4-BE49-F238E27FC236}">
                <a16:creationId xmlns:a16="http://schemas.microsoft.com/office/drawing/2014/main" xmlns="" id="{33C6593D-B043-8C38-F265-D34845F3C0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4" descr="animals,lambs,mammals,nature,sheep">
            <a:extLst>
              <a:ext uri="{FF2B5EF4-FFF2-40B4-BE49-F238E27FC236}">
                <a16:creationId xmlns:a16="http://schemas.microsoft.com/office/drawing/2014/main" xmlns="" id="{01B33774-3F4C-7354-C7D9-E704C92DB08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6400" y="3352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4" descr="animals,lambs,mammals,nature,sheep">
            <a:extLst>
              <a:ext uri="{FF2B5EF4-FFF2-40B4-BE49-F238E27FC236}">
                <a16:creationId xmlns:a16="http://schemas.microsoft.com/office/drawing/2014/main" xmlns="" id="{9EF37F97-45D8-6083-EECF-73B8A694C5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3657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4" descr="animals,lambs,mammals,nature,sheep">
            <a:extLst>
              <a:ext uri="{FF2B5EF4-FFF2-40B4-BE49-F238E27FC236}">
                <a16:creationId xmlns:a16="http://schemas.microsoft.com/office/drawing/2014/main" xmlns="" id="{DFF56077-7136-08E7-CFCF-B067EE3F429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0" y="396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4" descr="animals,lambs,mammals,nature,sheep">
            <a:extLst>
              <a:ext uri="{FF2B5EF4-FFF2-40B4-BE49-F238E27FC236}">
                <a16:creationId xmlns:a16="http://schemas.microsoft.com/office/drawing/2014/main" xmlns="" id="{56CF6BAA-8454-F5DA-E0BC-CF21544815D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00800" y="4267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4" descr="animals,lambs,mammals,nature,sheep">
            <a:extLst>
              <a:ext uri="{FF2B5EF4-FFF2-40B4-BE49-F238E27FC236}">
                <a16:creationId xmlns:a16="http://schemas.microsoft.com/office/drawing/2014/main" xmlns="" id="{E888A1AA-4D71-DA5A-05A5-A1B4404A0F6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05600" y="4572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4" descr="animals,lambs,mammals,nature,sheep">
            <a:extLst>
              <a:ext uri="{FF2B5EF4-FFF2-40B4-BE49-F238E27FC236}">
                <a16:creationId xmlns:a16="http://schemas.microsoft.com/office/drawing/2014/main" xmlns="" id="{8119A6A0-B8C1-ECE0-5AB6-513AE96928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10400" y="4876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4" descr="animals,lambs,mammals,nature,sheep">
            <a:extLst>
              <a:ext uri="{FF2B5EF4-FFF2-40B4-BE49-F238E27FC236}">
                <a16:creationId xmlns:a16="http://schemas.microsoft.com/office/drawing/2014/main" xmlns="" id="{8D37E13C-4AC8-DAA7-C396-E78D84F7C6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15200" y="518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4" descr="animals,lambs,mammals,nature,sheep">
            <a:extLst>
              <a:ext uri="{FF2B5EF4-FFF2-40B4-BE49-F238E27FC236}">
                <a16:creationId xmlns:a16="http://schemas.microsoft.com/office/drawing/2014/main" xmlns="" id="{DCEC151B-38BB-A5A3-727D-BD0318FFE7F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4" descr="animals,lambs,mammals,nature,sheep">
            <a:extLst>
              <a:ext uri="{FF2B5EF4-FFF2-40B4-BE49-F238E27FC236}">
                <a16:creationId xmlns:a16="http://schemas.microsoft.com/office/drawing/2014/main" xmlns="" id="{9686D393-4162-230B-DFBF-3CFC087F869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5791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xmlns="" id="{353D8688-BA87-853F-B7EE-A4D2283D96DB}"/>
              </a:ext>
            </a:extLst>
          </p:cNvPr>
          <p:cNvSpPr>
            <a:spLocks noGrp="1"/>
          </p:cNvSpPr>
          <p:nvPr>
            <p:ph idx="1"/>
          </p:nvPr>
        </p:nvSpPr>
        <p:spPr>
          <a:xfrm>
            <a:off x="381000" y="228600"/>
            <a:ext cx="8382000" cy="2133600"/>
          </a:xfrm>
        </p:spPr>
        <p:txBody>
          <a:bodyPr/>
          <a:lstStyle/>
          <a:p>
            <a:pPr marL="4763" indent="-4763" algn="ctr" eaLnBrk="1" hangingPunct="1">
              <a:buFont typeface="Arial" charset="0"/>
              <a:buNone/>
              <a:defRPr/>
            </a:pPr>
            <a:r>
              <a:rPr lang="en-US" b="1" dirty="0">
                <a:solidFill>
                  <a:schemeClr val="tx2">
                    <a:lumMod val="75000"/>
                  </a:schemeClr>
                </a:solidFill>
                <a:effectLst>
                  <a:outerShdw blurRad="38100" dist="38100" dir="2700000" algn="tl">
                    <a:srgbClr val="000000">
                      <a:alpha val="43137"/>
                    </a:srgbClr>
                  </a:outerShdw>
                </a:effectLst>
              </a:rPr>
              <a:t>His name was </a:t>
            </a:r>
            <a:r>
              <a:rPr lang="en-US" b="1" dirty="0" err="1">
                <a:solidFill>
                  <a:schemeClr val="tx2">
                    <a:lumMod val="75000"/>
                  </a:schemeClr>
                </a:solidFill>
                <a:effectLst>
                  <a:outerShdw blurRad="38100" dist="38100" dir="2700000" algn="tl">
                    <a:srgbClr val="000000">
                      <a:alpha val="43137"/>
                    </a:srgbClr>
                  </a:outerShdw>
                </a:effectLst>
              </a:rPr>
              <a:t>Nabal</a:t>
            </a:r>
            <a:r>
              <a:rPr lang="en-US" b="1" dirty="0">
                <a:solidFill>
                  <a:schemeClr val="tx2">
                    <a:lumMod val="75000"/>
                  </a:schemeClr>
                </a:solidFill>
                <a:effectLst>
                  <a:outerShdw blurRad="38100" dist="38100" dir="2700000" algn="tl">
                    <a:srgbClr val="000000">
                      <a:alpha val="43137"/>
                    </a:srgbClr>
                  </a:outerShdw>
                </a:effectLst>
              </a:rPr>
              <a:t> and his wife’s name was Abigail. She was an intelligent and beautiful woman, but her husband was surly and mean in his dealings—he was a Calebite.</a:t>
            </a:r>
            <a:endParaRPr lang="en-US" dirty="0">
              <a:solidFill>
                <a:schemeClr val="tx2">
                  <a:lumMod val="75000"/>
                </a:schemeClr>
              </a:solidFill>
            </a:endParaRPr>
          </a:p>
        </p:txBody>
      </p:sp>
      <p:pic>
        <p:nvPicPr>
          <p:cNvPr id="137218" name="Picture 2" descr="forestry,industries,loggers,lumberjacks,males,mascots,men,occupations,people at work,persons">
            <a:extLst>
              <a:ext uri="{FF2B5EF4-FFF2-40B4-BE49-F238E27FC236}">
                <a16:creationId xmlns:a16="http://schemas.microsoft.com/office/drawing/2014/main" xmlns="" id="{2F78488E-9990-3C99-206E-22E3C168BDF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2895600"/>
            <a:ext cx="1905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beautiful caucasian woman,fotolia,headscarf,lifestyles,portraits,relaxed,shawls,soft smile">
            <a:extLst>
              <a:ext uri="{FF2B5EF4-FFF2-40B4-BE49-F238E27FC236}">
                <a16:creationId xmlns:a16="http://schemas.microsoft.com/office/drawing/2014/main" xmlns="" id="{91330F92-57F3-D217-0695-EDCDAE9609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743200"/>
            <a:ext cx="198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7">
            <a:extLst>
              <a:ext uri="{FF2B5EF4-FFF2-40B4-BE49-F238E27FC236}">
                <a16:creationId xmlns:a16="http://schemas.microsoft.com/office/drawing/2014/main" xmlns="" id="{52EDFD4E-0228-2518-B6FD-1E894043C003}"/>
              </a:ext>
            </a:extLst>
          </p:cNvPr>
          <p:cNvSpPr txBox="1">
            <a:spLocks noChangeArrowheads="1"/>
          </p:cNvSpPr>
          <p:nvPr/>
        </p:nvSpPr>
        <p:spPr bwMode="auto">
          <a:xfrm>
            <a:off x="990600" y="58674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i="1" dirty="0">
                <a:latin typeface="Arial" panose="020B0604020202020204" pitchFamily="34" charset="0"/>
              </a:rPr>
              <a:t>(Calebite)</a:t>
            </a:r>
          </a:p>
        </p:txBody>
      </p:sp>
      <p:sp>
        <p:nvSpPr>
          <p:cNvPr id="22534" name="TextBox 68">
            <a:extLst>
              <a:ext uri="{FF2B5EF4-FFF2-40B4-BE49-F238E27FC236}">
                <a16:creationId xmlns:a16="http://schemas.microsoft.com/office/drawing/2014/main" xmlns="" id="{9BD78F82-41D9-B3C9-55C6-0DD3C9D3787E}"/>
              </a:ext>
            </a:extLst>
          </p:cNvPr>
          <p:cNvSpPr txBox="1">
            <a:spLocks noChangeArrowheads="1"/>
          </p:cNvSpPr>
          <p:nvPr/>
        </p:nvSpPr>
        <p:spPr bwMode="auto">
          <a:xfrm>
            <a:off x="5486400" y="58674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i="1" dirty="0">
                <a:latin typeface="Arial" panose="020B0604020202020204" pitchFamily="34" charset="0"/>
              </a:rPr>
              <a:t>(Intelligent)</a:t>
            </a:r>
          </a:p>
        </p:txBody>
      </p:sp>
      <p:sp>
        <p:nvSpPr>
          <p:cNvPr id="22535" name="TextBox 8">
            <a:extLst>
              <a:ext uri="{FF2B5EF4-FFF2-40B4-BE49-F238E27FC236}">
                <a16:creationId xmlns:a16="http://schemas.microsoft.com/office/drawing/2014/main" xmlns="" id="{A901A20F-2CFD-CFDF-C6F4-72FA27EBDA6C}"/>
              </a:ext>
            </a:extLst>
          </p:cNvPr>
          <p:cNvSpPr txBox="1">
            <a:spLocks noChangeArrowheads="1"/>
          </p:cNvSpPr>
          <p:nvPr/>
        </p:nvSpPr>
        <p:spPr bwMode="auto">
          <a:xfrm>
            <a:off x="1143000" y="2133600"/>
            <a:ext cx="2157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dirty="0">
                <a:solidFill>
                  <a:srgbClr val="FF0000"/>
                </a:solidFill>
                <a:latin typeface="Arial" panose="020B0604020202020204" pitchFamily="34" charset="0"/>
              </a:rPr>
              <a:t>NABAL</a:t>
            </a:r>
          </a:p>
        </p:txBody>
      </p:sp>
      <p:sp>
        <p:nvSpPr>
          <p:cNvPr id="22536" name="TextBox 9">
            <a:extLst>
              <a:ext uri="{FF2B5EF4-FFF2-40B4-BE49-F238E27FC236}">
                <a16:creationId xmlns:a16="http://schemas.microsoft.com/office/drawing/2014/main" xmlns="" id="{CAE1724F-F0E9-15D1-0B36-493634F6B496}"/>
              </a:ext>
            </a:extLst>
          </p:cNvPr>
          <p:cNvSpPr txBox="1">
            <a:spLocks noChangeArrowheads="1"/>
          </p:cNvSpPr>
          <p:nvPr/>
        </p:nvSpPr>
        <p:spPr bwMode="auto">
          <a:xfrm>
            <a:off x="5715000" y="2057400"/>
            <a:ext cx="2292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rgbClr val="FF0000"/>
                </a:solidFill>
                <a:latin typeface="Arial" panose="020B0604020202020204" pitchFamily="34" charset="0"/>
              </a:rPr>
              <a:t>ABIGAIL</a:t>
            </a:r>
          </a:p>
        </p:txBody>
      </p:sp>
    </p:spTree>
    <p:extLst>
      <p:ext uri="{BB962C8B-B14F-4D97-AF65-F5344CB8AC3E}">
        <p14:creationId xmlns:p14="http://schemas.microsoft.com/office/powerpoint/2010/main" val="176806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2_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CC660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CC66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5079</TotalTime>
  <Words>1347</Words>
  <Application>Microsoft Office PowerPoint</Application>
  <PresentationFormat>On-screen Show (4:3)</PresentationFormat>
  <Paragraphs>161</Paragraphs>
  <Slides>55</Slides>
  <Notes>6</Notes>
  <HiddenSlides>0</HiddenSlides>
  <MMClips>3</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55</vt:i4>
      </vt:variant>
    </vt:vector>
  </HeadingPairs>
  <TitlesOfParts>
    <vt:vector size="76" baseType="lpstr">
      <vt:lpstr>Arial</vt:lpstr>
      <vt:lpstr>Blackadder ITC</vt:lpstr>
      <vt:lpstr>Book Antiqua</vt:lpstr>
      <vt:lpstr>Calibri</vt:lpstr>
      <vt:lpstr>Comic Sans MS</vt:lpstr>
      <vt:lpstr>Consolas</vt:lpstr>
      <vt:lpstr>Corbel</vt:lpstr>
      <vt:lpstr>Eras Bold ITC</vt:lpstr>
      <vt:lpstr>Lucida Calligraphy</vt:lpstr>
      <vt:lpstr>Lucida Sans</vt:lpstr>
      <vt:lpstr>Sitka Display Semibold</vt:lpstr>
      <vt:lpstr>Vladimir Script</vt:lpstr>
      <vt:lpstr>Wingdings</vt:lpstr>
      <vt:lpstr>Wingdings 2</vt:lpstr>
      <vt:lpstr>Wingdings 3</vt:lpstr>
      <vt:lpstr>Office Theme</vt:lpstr>
      <vt:lpstr>Apex</vt:lpstr>
      <vt:lpstr>Metro</vt:lpstr>
      <vt:lpstr>1_Apex</vt:lpstr>
      <vt:lpstr>2_Apex</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Chloe &amp;;Brian Davis</dc:creator>
  <cp:lastModifiedBy>Ken Stoll</cp:lastModifiedBy>
  <cp:revision>265</cp:revision>
  <dcterms:created xsi:type="dcterms:W3CDTF">2009-08-04T01:06:19Z</dcterms:created>
  <dcterms:modified xsi:type="dcterms:W3CDTF">2023-01-15T19:21:44Z</dcterms:modified>
</cp:coreProperties>
</file>