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53" r:id="rId4"/>
  </p:sldMasterIdLst>
  <p:sldIdLst>
    <p:sldId id="256" r:id="rId5"/>
    <p:sldId id="267" r:id="rId6"/>
    <p:sldId id="273" r:id="rId7"/>
    <p:sldId id="257" r:id="rId8"/>
    <p:sldId id="268" r:id="rId9"/>
    <p:sldId id="258" r:id="rId10"/>
    <p:sldId id="259" r:id="rId11"/>
    <p:sldId id="269" r:id="rId12"/>
    <p:sldId id="260" r:id="rId13"/>
    <p:sldId id="270" r:id="rId14"/>
    <p:sldId id="261" r:id="rId15"/>
    <p:sldId id="271" r:id="rId16"/>
    <p:sldId id="262" r:id="rId17"/>
    <p:sldId id="263" r:id="rId18"/>
    <p:sldId id="264" r:id="rId19"/>
    <p:sldId id="272" r:id="rId20"/>
    <p:sldId id="26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D6E3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E8560FDE-1F0B-4CBE-D6F7-9C475A6DE8CD}"/>
              </a:ext>
            </a:extLst>
          </p:cNvPr>
          <p:cNvSpPr>
            <a:spLocks noGrp="1"/>
          </p:cNvSpPr>
          <p:nvPr>
            <p:ph type="dt" sz="half" idx="10"/>
          </p:nvPr>
        </p:nvSpPr>
        <p:spPr/>
        <p:txBody>
          <a:bodyPr/>
          <a:lstStyle>
            <a:lvl1pPr>
              <a:defRPr/>
            </a:lvl1pPr>
          </a:lstStyle>
          <a:p>
            <a:pPr>
              <a:defRPr/>
            </a:pPr>
            <a:fld id="{0FFD473E-9C94-4435-A7F1-5403B1381B36}" type="datetimeFigureOut">
              <a:rPr lang="en-US"/>
              <a:pPr>
                <a:defRPr/>
              </a:pPr>
              <a:t>12/8/2022</a:t>
            </a:fld>
            <a:endParaRPr lang="en-US" dirty="0"/>
          </a:p>
        </p:txBody>
      </p:sp>
      <p:sp>
        <p:nvSpPr>
          <p:cNvPr id="5" name="Footer Placeholder 4">
            <a:extLst>
              <a:ext uri="{FF2B5EF4-FFF2-40B4-BE49-F238E27FC236}">
                <a16:creationId xmlns:a16="http://schemas.microsoft.com/office/drawing/2014/main" xmlns="" id="{27C5F559-3EBC-CE24-6550-F092F23D3E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CD89132-93D1-2FA7-9DD6-C35957293C07}"/>
              </a:ext>
            </a:extLst>
          </p:cNvPr>
          <p:cNvSpPr>
            <a:spLocks noGrp="1"/>
          </p:cNvSpPr>
          <p:nvPr>
            <p:ph type="sldNum" sz="quarter" idx="12"/>
          </p:nvPr>
        </p:nvSpPr>
        <p:spPr/>
        <p:txBody>
          <a:bodyPr/>
          <a:lstStyle>
            <a:lvl1pPr>
              <a:defRPr/>
            </a:lvl1pPr>
          </a:lstStyle>
          <a:p>
            <a:fld id="{B0DFBF05-726A-4C69-BCF8-FD1017B3C827}" type="slidenum">
              <a:rPr lang="en-US" altLang="en-US"/>
              <a:pPr/>
              <a:t>‹#›</a:t>
            </a:fld>
            <a:endParaRPr lang="en-US" altLang="en-US"/>
          </a:p>
        </p:txBody>
      </p:sp>
    </p:spTree>
    <p:extLst>
      <p:ext uri="{BB962C8B-B14F-4D97-AF65-F5344CB8AC3E}">
        <p14:creationId xmlns:p14="http://schemas.microsoft.com/office/powerpoint/2010/main" val="1327286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560700-8C85-F162-EA3B-11C99C728C6C}"/>
              </a:ext>
            </a:extLst>
          </p:cNvPr>
          <p:cNvSpPr>
            <a:spLocks noGrp="1"/>
          </p:cNvSpPr>
          <p:nvPr>
            <p:ph type="dt" sz="half" idx="10"/>
          </p:nvPr>
        </p:nvSpPr>
        <p:spPr/>
        <p:txBody>
          <a:bodyPr/>
          <a:lstStyle>
            <a:lvl1pPr>
              <a:defRPr/>
            </a:lvl1pPr>
          </a:lstStyle>
          <a:p>
            <a:pPr>
              <a:defRPr/>
            </a:pPr>
            <a:fld id="{F0C36104-7629-4FEA-9550-C2E4DA4CAAAE}" type="datetimeFigureOut">
              <a:rPr lang="en-US"/>
              <a:pPr>
                <a:defRPr/>
              </a:pPr>
              <a:t>12/8/2022</a:t>
            </a:fld>
            <a:endParaRPr lang="en-US" dirty="0"/>
          </a:p>
        </p:txBody>
      </p:sp>
      <p:sp>
        <p:nvSpPr>
          <p:cNvPr id="5" name="Footer Placeholder 4">
            <a:extLst>
              <a:ext uri="{FF2B5EF4-FFF2-40B4-BE49-F238E27FC236}">
                <a16:creationId xmlns:a16="http://schemas.microsoft.com/office/drawing/2014/main" xmlns="" id="{B76BDBAE-0B72-7B43-ABA4-18576D521C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34C40EC-9434-32B1-4490-DA7192791B17}"/>
              </a:ext>
            </a:extLst>
          </p:cNvPr>
          <p:cNvSpPr>
            <a:spLocks noGrp="1"/>
          </p:cNvSpPr>
          <p:nvPr>
            <p:ph type="sldNum" sz="quarter" idx="12"/>
          </p:nvPr>
        </p:nvSpPr>
        <p:spPr/>
        <p:txBody>
          <a:bodyPr/>
          <a:lstStyle>
            <a:lvl1pPr>
              <a:defRPr/>
            </a:lvl1pPr>
          </a:lstStyle>
          <a:p>
            <a:fld id="{04E5743B-980C-480B-A7EF-B7DF586D7952}" type="slidenum">
              <a:rPr lang="en-US" altLang="en-US"/>
              <a:pPr/>
              <a:t>‹#›</a:t>
            </a:fld>
            <a:endParaRPr lang="en-US" altLang="en-US"/>
          </a:p>
        </p:txBody>
      </p:sp>
    </p:spTree>
    <p:extLst>
      <p:ext uri="{BB962C8B-B14F-4D97-AF65-F5344CB8AC3E}">
        <p14:creationId xmlns:p14="http://schemas.microsoft.com/office/powerpoint/2010/main" val="329814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04C289-24D3-5AD3-DD8C-65EA4E5DE9B6}"/>
              </a:ext>
            </a:extLst>
          </p:cNvPr>
          <p:cNvSpPr>
            <a:spLocks noGrp="1"/>
          </p:cNvSpPr>
          <p:nvPr>
            <p:ph type="dt" sz="half" idx="10"/>
          </p:nvPr>
        </p:nvSpPr>
        <p:spPr/>
        <p:txBody>
          <a:bodyPr/>
          <a:lstStyle>
            <a:lvl1pPr>
              <a:defRPr/>
            </a:lvl1pPr>
          </a:lstStyle>
          <a:p>
            <a:pPr>
              <a:defRPr/>
            </a:pPr>
            <a:fld id="{2C560F58-125B-4D59-B3FC-9FF4F133AAE4}" type="datetimeFigureOut">
              <a:rPr lang="en-US"/>
              <a:pPr>
                <a:defRPr/>
              </a:pPr>
              <a:t>12/8/2022</a:t>
            </a:fld>
            <a:endParaRPr lang="en-US" dirty="0"/>
          </a:p>
        </p:txBody>
      </p:sp>
      <p:sp>
        <p:nvSpPr>
          <p:cNvPr id="5" name="Footer Placeholder 4">
            <a:extLst>
              <a:ext uri="{FF2B5EF4-FFF2-40B4-BE49-F238E27FC236}">
                <a16:creationId xmlns:a16="http://schemas.microsoft.com/office/drawing/2014/main" xmlns="" id="{F1661C54-306D-6815-979C-F7F20E3814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6DF5E42-E4BB-8E88-3988-7098F778E35F}"/>
              </a:ext>
            </a:extLst>
          </p:cNvPr>
          <p:cNvSpPr>
            <a:spLocks noGrp="1"/>
          </p:cNvSpPr>
          <p:nvPr>
            <p:ph type="sldNum" sz="quarter" idx="12"/>
          </p:nvPr>
        </p:nvSpPr>
        <p:spPr/>
        <p:txBody>
          <a:bodyPr/>
          <a:lstStyle>
            <a:lvl1pPr>
              <a:defRPr/>
            </a:lvl1pPr>
          </a:lstStyle>
          <a:p>
            <a:fld id="{2FBBF9AC-DA41-4025-A2AA-8A3EFBCC2A97}" type="slidenum">
              <a:rPr lang="en-US" altLang="en-US"/>
              <a:pPr/>
              <a:t>‹#›</a:t>
            </a:fld>
            <a:endParaRPr lang="en-US" altLang="en-US"/>
          </a:p>
        </p:txBody>
      </p:sp>
    </p:spTree>
    <p:extLst>
      <p:ext uri="{BB962C8B-B14F-4D97-AF65-F5344CB8AC3E}">
        <p14:creationId xmlns:p14="http://schemas.microsoft.com/office/powerpoint/2010/main" val="162754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746" name="Rectangle 2"/>
          <p:cNvSpPr>
            <a:spLocks noGrp="1" noRot="1" noChangeArrowheads="1"/>
          </p:cNvSpPr>
          <p:nvPr>
            <p:ph type="ctrTitle"/>
          </p:nvPr>
        </p:nvSpPr>
        <p:spPr>
          <a:xfrm>
            <a:off x="685800" y="1981200"/>
            <a:ext cx="7772400" cy="1600200"/>
          </a:xfrm>
        </p:spPr>
        <p:txBody>
          <a:bodyPr/>
          <a:lstStyle>
            <a:lvl1pPr>
              <a:defRPr/>
            </a:lvl1pPr>
          </a:lstStyle>
          <a:p>
            <a:pPr lvl="0"/>
            <a:r>
              <a:rPr lang="en-US" altLang="en-US" noProof="0"/>
              <a:t>Click to edit Master title style</a:t>
            </a:r>
          </a:p>
        </p:txBody>
      </p:sp>
      <p:sp>
        <p:nvSpPr>
          <p:cNvPr id="31747" name="Rectangle 3"/>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 name="Rectangle 4">
            <a:extLst>
              <a:ext uri="{FF2B5EF4-FFF2-40B4-BE49-F238E27FC236}">
                <a16:creationId xmlns:a16="http://schemas.microsoft.com/office/drawing/2014/main" xmlns="" id="{BC239936-5AD7-2770-0113-9C1A6454D948}"/>
              </a:ext>
            </a:extLst>
          </p:cNvPr>
          <p:cNvSpPr>
            <a:spLocks noGrp="1" noChangeArrowheads="1"/>
          </p:cNvSpPr>
          <p:nvPr>
            <p:ph type="dt" sz="half" idx="10"/>
          </p:nvPr>
        </p:nvSpPr>
        <p:spPr>
          <a:ln/>
        </p:spPr>
        <p:txBody>
          <a:bodyPr/>
          <a:lstStyle>
            <a:lvl1pPr>
              <a:defRPr/>
            </a:lvl1pPr>
          </a:lstStyle>
          <a:p>
            <a:pPr>
              <a:defRPr/>
            </a:pPr>
            <a:fld id="{FDE3A86E-7B86-4E20-BF78-AC626CE28473}" type="datetimeFigureOut">
              <a:rPr lang="en-US" altLang="en-US"/>
              <a:pPr>
                <a:defRPr/>
              </a:pPr>
              <a:t>12/8/2022</a:t>
            </a:fld>
            <a:endParaRPr lang="en-US" altLang="en-US" dirty="0"/>
          </a:p>
        </p:txBody>
      </p:sp>
      <p:sp>
        <p:nvSpPr>
          <p:cNvPr id="3" name="Rectangle 5">
            <a:extLst>
              <a:ext uri="{FF2B5EF4-FFF2-40B4-BE49-F238E27FC236}">
                <a16:creationId xmlns:a16="http://schemas.microsoft.com/office/drawing/2014/main" xmlns="" id="{D543C354-5C32-B037-589B-A0E3239F1C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xmlns="" id="{EB89CF7E-B6B4-AB48-66E1-F8942A7686B3}"/>
              </a:ext>
            </a:extLst>
          </p:cNvPr>
          <p:cNvSpPr>
            <a:spLocks noGrp="1" noChangeArrowheads="1"/>
          </p:cNvSpPr>
          <p:nvPr>
            <p:ph type="sldNum" sz="quarter" idx="12"/>
          </p:nvPr>
        </p:nvSpPr>
        <p:spPr>
          <a:ln/>
        </p:spPr>
        <p:txBody>
          <a:bodyPr/>
          <a:lstStyle>
            <a:lvl1pPr>
              <a:defRPr/>
            </a:lvl1pPr>
          </a:lstStyle>
          <a:p>
            <a:fld id="{1AE1200D-619F-44D3-8C69-FAC571213641}" type="slidenum">
              <a:rPr lang="en-US" altLang="en-US"/>
              <a:pPr/>
              <a:t>‹#›</a:t>
            </a:fld>
            <a:endParaRPr lang="en-US" altLang="en-US"/>
          </a:p>
        </p:txBody>
      </p:sp>
    </p:spTree>
    <p:extLst>
      <p:ext uri="{BB962C8B-B14F-4D97-AF65-F5344CB8AC3E}">
        <p14:creationId xmlns:p14="http://schemas.microsoft.com/office/powerpoint/2010/main" val="2636554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8FA9798-53CB-F6C0-0F2D-2A2325E2AB06}"/>
              </a:ext>
            </a:extLst>
          </p:cNvPr>
          <p:cNvSpPr>
            <a:spLocks noGrp="1" noChangeArrowheads="1"/>
          </p:cNvSpPr>
          <p:nvPr>
            <p:ph type="dt" sz="half" idx="10"/>
          </p:nvPr>
        </p:nvSpPr>
        <p:spPr>
          <a:ln/>
        </p:spPr>
        <p:txBody>
          <a:bodyPr/>
          <a:lstStyle>
            <a:lvl1pPr>
              <a:defRPr/>
            </a:lvl1pPr>
          </a:lstStyle>
          <a:p>
            <a:pPr>
              <a:defRPr/>
            </a:pPr>
            <a:fld id="{E97ED6CD-139F-4A01-B717-5ABC294252F9}" type="datetimeFigureOut">
              <a:rPr lang="en-US" altLang="en-US"/>
              <a:pPr>
                <a:defRPr/>
              </a:pPr>
              <a:t>12/8/2022</a:t>
            </a:fld>
            <a:endParaRPr lang="en-US" altLang="en-US" dirty="0"/>
          </a:p>
        </p:txBody>
      </p:sp>
      <p:sp>
        <p:nvSpPr>
          <p:cNvPr id="5" name="Rectangle 5">
            <a:extLst>
              <a:ext uri="{FF2B5EF4-FFF2-40B4-BE49-F238E27FC236}">
                <a16:creationId xmlns:a16="http://schemas.microsoft.com/office/drawing/2014/main" xmlns="" id="{3B311A74-92EC-965C-6753-F1A2C772DA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C0711000-1BD1-F019-4277-E66D4A3B996F}"/>
              </a:ext>
            </a:extLst>
          </p:cNvPr>
          <p:cNvSpPr>
            <a:spLocks noGrp="1" noChangeArrowheads="1"/>
          </p:cNvSpPr>
          <p:nvPr>
            <p:ph type="sldNum" sz="quarter" idx="12"/>
          </p:nvPr>
        </p:nvSpPr>
        <p:spPr>
          <a:ln/>
        </p:spPr>
        <p:txBody>
          <a:bodyPr/>
          <a:lstStyle>
            <a:lvl1pPr>
              <a:defRPr/>
            </a:lvl1pPr>
          </a:lstStyle>
          <a:p>
            <a:fld id="{3FAB6820-7457-4EDB-8615-93058DE721C4}" type="slidenum">
              <a:rPr lang="en-US" altLang="en-US"/>
              <a:pPr/>
              <a:t>‹#›</a:t>
            </a:fld>
            <a:endParaRPr lang="en-US" altLang="en-US"/>
          </a:p>
        </p:txBody>
      </p:sp>
    </p:spTree>
    <p:extLst>
      <p:ext uri="{BB962C8B-B14F-4D97-AF65-F5344CB8AC3E}">
        <p14:creationId xmlns:p14="http://schemas.microsoft.com/office/powerpoint/2010/main" val="265204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xmlns="" id="{3F7C8F37-F6E3-D35B-B88F-8E9278EBB2A5}"/>
              </a:ext>
            </a:extLst>
          </p:cNvPr>
          <p:cNvSpPr>
            <a:spLocks noGrp="1" noChangeArrowheads="1"/>
          </p:cNvSpPr>
          <p:nvPr>
            <p:ph type="dt" sz="half" idx="10"/>
          </p:nvPr>
        </p:nvSpPr>
        <p:spPr>
          <a:ln/>
        </p:spPr>
        <p:txBody>
          <a:bodyPr/>
          <a:lstStyle>
            <a:lvl1pPr>
              <a:defRPr/>
            </a:lvl1pPr>
          </a:lstStyle>
          <a:p>
            <a:pPr>
              <a:defRPr/>
            </a:pPr>
            <a:fld id="{5C4BED68-0F01-4873-8BD8-55B4BCC04E32}" type="datetimeFigureOut">
              <a:rPr lang="en-US" altLang="en-US"/>
              <a:pPr>
                <a:defRPr/>
              </a:pPr>
              <a:t>12/8/2022</a:t>
            </a:fld>
            <a:endParaRPr lang="en-US" altLang="en-US" dirty="0"/>
          </a:p>
        </p:txBody>
      </p:sp>
      <p:sp>
        <p:nvSpPr>
          <p:cNvPr id="5" name="Rectangle 5">
            <a:extLst>
              <a:ext uri="{FF2B5EF4-FFF2-40B4-BE49-F238E27FC236}">
                <a16:creationId xmlns:a16="http://schemas.microsoft.com/office/drawing/2014/main" xmlns="" id="{8292E726-4C10-3347-A9F1-FE95CB2A26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B7F93C10-2D67-F715-F1F0-C23BF3220E82}"/>
              </a:ext>
            </a:extLst>
          </p:cNvPr>
          <p:cNvSpPr>
            <a:spLocks noGrp="1" noChangeArrowheads="1"/>
          </p:cNvSpPr>
          <p:nvPr>
            <p:ph type="sldNum" sz="quarter" idx="12"/>
          </p:nvPr>
        </p:nvSpPr>
        <p:spPr>
          <a:ln/>
        </p:spPr>
        <p:txBody>
          <a:bodyPr/>
          <a:lstStyle>
            <a:lvl1pPr>
              <a:defRPr/>
            </a:lvl1pPr>
          </a:lstStyle>
          <a:p>
            <a:fld id="{AAB4B55C-D176-4D21-BB71-7E55154A6FB0}" type="slidenum">
              <a:rPr lang="en-US" altLang="en-US"/>
              <a:pPr/>
              <a:t>‹#›</a:t>
            </a:fld>
            <a:endParaRPr lang="en-US" altLang="en-US"/>
          </a:p>
        </p:txBody>
      </p:sp>
    </p:spTree>
    <p:extLst>
      <p:ext uri="{BB962C8B-B14F-4D97-AF65-F5344CB8AC3E}">
        <p14:creationId xmlns:p14="http://schemas.microsoft.com/office/powerpoint/2010/main" val="2131056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B536D9BE-DA37-6C83-F9DF-98B5863B4DAF}"/>
              </a:ext>
            </a:extLst>
          </p:cNvPr>
          <p:cNvSpPr>
            <a:spLocks noGrp="1" noChangeArrowheads="1"/>
          </p:cNvSpPr>
          <p:nvPr>
            <p:ph type="dt" sz="half" idx="10"/>
          </p:nvPr>
        </p:nvSpPr>
        <p:spPr>
          <a:ln/>
        </p:spPr>
        <p:txBody>
          <a:bodyPr/>
          <a:lstStyle>
            <a:lvl1pPr>
              <a:defRPr/>
            </a:lvl1pPr>
          </a:lstStyle>
          <a:p>
            <a:pPr>
              <a:defRPr/>
            </a:pPr>
            <a:fld id="{7C07187B-7C88-44C0-B511-2A51E62BA878}" type="datetimeFigureOut">
              <a:rPr lang="en-US" altLang="en-US"/>
              <a:pPr>
                <a:defRPr/>
              </a:pPr>
              <a:t>12/8/2022</a:t>
            </a:fld>
            <a:endParaRPr lang="en-US" altLang="en-US" dirty="0"/>
          </a:p>
        </p:txBody>
      </p:sp>
      <p:sp>
        <p:nvSpPr>
          <p:cNvPr id="6" name="Rectangle 5">
            <a:extLst>
              <a:ext uri="{FF2B5EF4-FFF2-40B4-BE49-F238E27FC236}">
                <a16:creationId xmlns:a16="http://schemas.microsoft.com/office/drawing/2014/main" xmlns="" id="{A96CC908-4405-B1EB-C762-FD84337864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05BD87B8-6EBB-0D49-7340-4957633DD031}"/>
              </a:ext>
            </a:extLst>
          </p:cNvPr>
          <p:cNvSpPr>
            <a:spLocks noGrp="1" noChangeArrowheads="1"/>
          </p:cNvSpPr>
          <p:nvPr>
            <p:ph type="sldNum" sz="quarter" idx="12"/>
          </p:nvPr>
        </p:nvSpPr>
        <p:spPr>
          <a:ln/>
        </p:spPr>
        <p:txBody>
          <a:bodyPr/>
          <a:lstStyle>
            <a:lvl1pPr>
              <a:defRPr/>
            </a:lvl1pPr>
          </a:lstStyle>
          <a:p>
            <a:fld id="{EBE56D90-BCCF-4839-A425-03A9346734F9}" type="slidenum">
              <a:rPr lang="en-US" altLang="en-US"/>
              <a:pPr/>
              <a:t>‹#›</a:t>
            </a:fld>
            <a:endParaRPr lang="en-US" altLang="en-US"/>
          </a:p>
        </p:txBody>
      </p:sp>
    </p:spTree>
    <p:extLst>
      <p:ext uri="{BB962C8B-B14F-4D97-AF65-F5344CB8AC3E}">
        <p14:creationId xmlns:p14="http://schemas.microsoft.com/office/powerpoint/2010/main" val="1356432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DEA283A3-EB95-F109-6528-66E437FDF9AE}"/>
              </a:ext>
            </a:extLst>
          </p:cNvPr>
          <p:cNvSpPr>
            <a:spLocks noGrp="1" noChangeArrowheads="1"/>
          </p:cNvSpPr>
          <p:nvPr>
            <p:ph type="dt" sz="half" idx="10"/>
          </p:nvPr>
        </p:nvSpPr>
        <p:spPr>
          <a:ln/>
        </p:spPr>
        <p:txBody>
          <a:bodyPr/>
          <a:lstStyle>
            <a:lvl1pPr>
              <a:defRPr/>
            </a:lvl1pPr>
          </a:lstStyle>
          <a:p>
            <a:pPr>
              <a:defRPr/>
            </a:pPr>
            <a:fld id="{44B96D72-AD83-46F5-B3B6-082272FCA83A}" type="datetimeFigureOut">
              <a:rPr lang="en-US" altLang="en-US"/>
              <a:pPr>
                <a:defRPr/>
              </a:pPr>
              <a:t>12/8/2022</a:t>
            </a:fld>
            <a:endParaRPr lang="en-US" altLang="en-US" dirty="0"/>
          </a:p>
        </p:txBody>
      </p:sp>
      <p:sp>
        <p:nvSpPr>
          <p:cNvPr id="8" name="Rectangle 5">
            <a:extLst>
              <a:ext uri="{FF2B5EF4-FFF2-40B4-BE49-F238E27FC236}">
                <a16:creationId xmlns:a16="http://schemas.microsoft.com/office/drawing/2014/main" xmlns="" id="{1E6EBECC-D66D-596A-0930-D3A41E0D0D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xmlns="" id="{C31CAA1B-93EF-3CA0-1B7D-5CFC0CAC5673}"/>
              </a:ext>
            </a:extLst>
          </p:cNvPr>
          <p:cNvSpPr>
            <a:spLocks noGrp="1" noChangeArrowheads="1"/>
          </p:cNvSpPr>
          <p:nvPr>
            <p:ph type="sldNum" sz="quarter" idx="12"/>
          </p:nvPr>
        </p:nvSpPr>
        <p:spPr>
          <a:ln/>
        </p:spPr>
        <p:txBody>
          <a:bodyPr/>
          <a:lstStyle>
            <a:lvl1pPr>
              <a:defRPr/>
            </a:lvl1pPr>
          </a:lstStyle>
          <a:p>
            <a:fld id="{4674E64D-211A-43BA-97D6-3FDB2CB79989}" type="slidenum">
              <a:rPr lang="en-US" altLang="en-US"/>
              <a:pPr/>
              <a:t>‹#›</a:t>
            </a:fld>
            <a:endParaRPr lang="en-US" altLang="en-US"/>
          </a:p>
        </p:txBody>
      </p:sp>
    </p:spTree>
    <p:extLst>
      <p:ext uri="{BB962C8B-B14F-4D97-AF65-F5344CB8AC3E}">
        <p14:creationId xmlns:p14="http://schemas.microsoft.com/office/powerpoint/2010/main" val="2492493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406E7186-32DD-0DED-857A-9A65656DF3F1}"/>
              </a:ext>
            </a:extLst>
          </p:cNvPr>
          <p:cNvSpPr>
            <a:spLocks noGrp="1" noChangeArrowheads="1"/>
          </p:cNvSpPr>
          <p:nvPr>
            <p:ph type="dt" sz="half" idx="10"/>
          </p:nvPr>
        </p:nvSpPr>
        <p:spPr>
          <a:ln/>
        </p:spPr>
        <p:txBody>
          <a:bodyPr/>
          <a:lstStyle>
            <a:lvl1pPr>
              <a:defRPr/>
            </a:lvl1pPr>
          </a:lstStyle>
          <a:p>
            <a:pPr>
              <a:defRPr/>
            </a:pPr>
            <a:fld id="{03E43CFF-D395-421D-AB9B-DB0F9D7281F0}" type="datetimeFigureOut">
              <a:rPr lang="en-US" altLang="en-US"/>
              <a:pPr>
                <a:defRPr/>
              </a:pPr>
              <a:t>12/8/2022</a:t>
            </a:fld>
            <a:endParaRPr lang="en-US" altLang="en-US" dirty="0"/>
          </a:p>
        </p:txBody>
      </p:sp>
      <p:sp>
        <p:nvSpPr>
          <p:cNvPr id="4" name="Rectangle 5">
            <a:extLst>
              <a:ext uri="{FF2B5EF4-FFF2-40B4-BE49-F238E27FC236}">
                <a16:creationId xmlns:a16="http://schemas.microsoft.com/office/drawing/2014/main" xmlns="" id="{E0C07383-E6AF-A693-4917-1DB89A360D2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33AEC2C5-000F-11CF-D0B6-A8E149047BCB}"/>
              </a:ext>
            </a:extLst>
          </p:cNvPr>
          <p:cNvSpPr>
            <a:spLocks noGrp="1" noChangeArrowheads="1"/>
          </p:cNvSpPr>
          <p:nvPr>
            <p:ph type="sldNum" sz="quarter" idx="12"/>
          </p:nvPr>
        </p:nvSpPr>
        <p:spPr>
          <a:ln/>
        </p:spPr>
        <p:txBody>
          <a:bodyPr/>
          <a:lstStyle>
            <a:lvl1pPr>
              <a:defRPr/>
            </a:lvl1pPr>
          </a:lstStyle>
          <a:p>
            <a:fld id="{D152F25A-2365-45F5-A943-52FB5D95B313}" type="slidenum">
              <a:rPr lang="en-US" altLang="en-US"/>
              <a:pPr/>
              <a:t>‹#›</a:t>
            </a:fld>
            <a:endParaRPr lang="en-US" altLang="en-US"/>
          </a:p>
        </p:txBody>
      </p:sp>
    </p:spTree>
    <p:extLst>
      <p:ext uri="{BB962C8B-B14F-4D97-AF65-F5344CB8AC3E}">
        <p14:creationId xmlns:p14="http://schemas.microsoft.com/office/powerpoint/2010/main" val="3227882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0A247768-E314-1F24-C54D-2125CE183B61}"/>
              </a:ext>
            </a:extLst>
          </p:cNvPr>
          <p:cNvSpPr>
            <a:spLocks noGrp="1" noChangeArrowheads="1"/>
          </p:cNvSpPr>
          <p:nvPr>
            <p:ph type="dt" sz="half" idx="10"/>
          </p:nvPr>
        </p:nvSpPr>
        <p:spPr>
          <a:ln/>
        </p:spPr>
        <p:txBody>
          <a:bodyPr/>
          <a:lstStyle>
            <a:lvl1pPr>
              <a:defRPr/>
            </a:lvl1pPr>
          </a:lstStyle>
          <a:p>
            <a:pPr>
              <a:defRPr/>
            </a:pPr>
            <a:fld id="{E440A9DB-4464-4C2C-98F6-3E40F44A449F}" type="datetimeFigureOut">
              <a:rPr lang="en-US" altLang="en-US"/>
              <a:pPr>
                <a:defRPr/>
              </a:pPr>
              <a:t>12/8/2022</a:t>
            </a:fld>
            <a:endParaRPr lang="en-US" altLang="en-US" dirty="0"/>
          </a:p>
        </p:txBody>
      </p:sp>
      <p:sp>
        <p:nvSpPr>
          <p:cNvPr id="3" name="Rectangle 5">
            <a:extLst>
              <a:ext uri="{FF2B5EF4-FFF2-40B4-BE49-F238E27FC236}">
                <a16:creationId xmlns:a16="http://schemas.microsoft.com/office/drawing/2014/main" xmlns="" id="{1AFAF335-AB9D-E922-70BB-7BFB983BF2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xmlns="" id="{62C0005A-46E7-F693-8FCC-87779EFAAB42}"/>
              </a:ext>
            </a:extLst>
          </p:cNvPr>
          <p:cNvSpPr>
            <a:spLocks noGrp="1" noChangeArrowheads="1"/>
          </p:cNvSpPr>
          <p:nvPr>
            <p:ph type="sldNum" sz="quarter" idx="12"/>
          </p:nvPr>
        </p:nvSpPr>
        <p:spPr>
          <a:ln/>
        </p:spPr>
        <p:txBody>
          <a:bodyPr/>
          <a:lstStyle>
            <a:lvl1pPr>
              <a:defRPr/>
            </a:lvl1pPr>
          </a:lstStyle>
          <a:p>
            <a:fld id="{66E3AD9D-F592-4E1C-B01B-86BB97A03329}" type="slidenum">
              <a:rPr lang="en-US" altLang="en-US"/>
              <a:pPr/>
              <a:t>‹#›</a:t>
            </a:fld>
            <a:endParaRPr lang="en-US" altLang="en-US"/>
          </a:p>
        </p:txBody>
      </p:sp>
    </p:spTree>
    <p:extLst>
      <p:ext uri="{BB962C8B-B14F-4D97-AF65-F5344CB8AC3E}">
        <p14:creationId xmlns:p14="http://schemas.microsoft.com/office/powerpoint/2010/main" val="1759602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8882CE5C-3687-F2CB-C325-B914AB8E21F2}"/>
              </a:ext>
            </a:extLst>
          </p:cNvPr>
          <p:cNvSpPr>
            <a:spLocks noGrp="1" noChangeArrowheads="1"/>
          </p:cNvSpPr>
          <p:nvPr>
            <p:ph type="dt" sz="half" idx="10"/>
          </p:nvPr>
        </p:nvSpPr>
        <p:spPr>
          <a:ln/>
        </p:spPr>
        <p:txBody>
          <a:bodyPr/>
          <a:lstStyle>
            <a:lvl1pPr>
              <a:defRPr/>
            </a:lvl1pPr>
          </a:lstStyle>
          <a:p>
            <a:pPr>
              <a:defRPr/>
            </a:pPr>
            <a:fld id="{DB25DAAD-A614-499C-876F-6634A45647D5}" type="datetimeFigureOut">
              <a:rPr lang="en-US" altLang="en-US"/>
              <a:pPr>
                <a:defRPr/>
              </a:pPr>
              <a:t>12/8/2022</a:t>
            </a:fld>
            <a:endParaRPr lang="en-US" altLang="en-US" dirty="0"/>
          </a:p>
        </p:txBody>
      </p:sp>
      <p:sp>
        <p:nvSpPr>
          <p:cNvPr id="6" name="Rectangle 5">
            <a:extLst>
              <a:ext uri="{FF2B5EF4-FFF2-40B4-BE49-F238E27FC236}">
                <a16:creationId xmlns:a16="http://schemas.microsoft.com/office/drawing/2014/main" xmlns="" id="{34A1F84E-8783-0293-00FF-3EC0CD359C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F3CE938F-0017-1AA0-40F9-E247DF4E778E}"/>
              </a:ext>
            </a:extLst>
          </p:cNvPr>
          <p:cNvSpPr>
            <a:spLocks noGrp="1" noChangeArrowheads="1"/>
          </p:cNvSpPr>
          <p:nvPr>
            <p:ph type="sldNum" sz="quarter" idx="12"/>
          </p:nvPr>
        </p:nvSpPr>
        <p:spPr>
          <a:ln/>
        </p:spPr>
        <p:txBody>
          <a:bodyPr/>
          <a:lstStyle>
            <a:lvl1pPr>
              <a:defRPr/>
            </a:lvl1pPr>
          </a:lstStyle>
          <a:p>
            <a:fld id="{B5B55BAD-8960-4E76-B7D0-B2AD65CD9D5C}" type="slidenum">
              <a:rPr lang="en-US" altLang="en-US"/>
              <a:pPr/>
              <a:t>‹#›</a:t>
            </a:fld>
            <a:endParaRPr lang="en-US" altLang="en-US"/>
          </a:p>
        </p:txBody>
      </p:sp>
    </p:spTree>
    <p:extLst>
      <p:ext uri="{BB962C8B-B14F-4D97-AF65-F5344CB8AC3E}">
        <p14:creationId xmlns:p14="http://schemas.microsoft.com/office/powerpoint/2010/main" val="315067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F4A4E8-D67E-5781-032B-352BA29EF9CD}"/>
              </a:ext>
            </a:extLst>
          </p:cNvPr>
          <p:cNvSpPr>
            <a:spLocks noGrp="1"/>
          </p:cNvSpPr>
          <p:nvPr>
            <p:ph type="dt" sz="half" idx="10"/>
          </p:nvPr>
        </p:nvSpPr>
        <p:spPr/>
        <p:txBody>
          <a:bodyPr/>
          <a:lstStyle>
            <a:lvl1pPr>
              <a:defRPr/>
            </a:lvl1pPr>
          </a:lstStyle>
          <a:p>
            <a:pPr>
              <a:defRPr/>
            </a:pPr>
            <a:fld id="{C34414BD-EF3B-413F-9305-2735A3AFBB75}" type="datetimeFigureOut">
              <a:rPr lang="en-US"/>
              <a:pPr>
                <a:defRPr/>
              </a:pPr>
              <a:t>12/8/2022</a:t>
            </a:fld>
            <a:endParaRPr lang="en-US" dirty="0"/>
          </a:p>
        </p:txBody>
      </p:sp>
      <p:sp>
        <p:nvSpPr>
          <p:cNvPr id="5" name="Footer Placeholder 4">
            <a:extLst>
              <a:ext uri="{FF2B5EF4-FFF2-40B4-BE49-F238E27FC236}">
                <a16:creationId xmlns:a16="http://schemas.microsoft.com/office/drawing/2014/main" xmlns="" id="{3AF95AE1-7B17-FCF7-0EAF-A9B178B973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448EDEF-D136-1ED8-6FB5-B363A4740634}"/>
              </a:ext>
            </a:extLst>
          </p:cNvPr>
          <p:cNvSpPr>
            <a:spLocks noGrp="1"/>
          </p:cNvSpPr>
          <p:nvPr>
            <p:ph type="sldNum" sz="quarter" idx="12"/>
          </p:nvPr>
        </p:nvSpPr>
        <p:spPr/>
        <p:txBody>
          <a:bodyPr/>
          <a:lstStyle>
            <a:lvl1pPr>
              <a:defRPr/>
            </a:lvl1pPr>
          </a:lstStyle>
          <a:p>
            <a:fld id="{8BEA0D84-3CD9-4340-A44C-77B8BE13F346}" type="slidenum">
              <a:rPr lang="en-US" altLang="en-US"/>
              <a:pPr/>
              <a:t>‹#›</a:t>
            </a:fld>
            <a:endParaRPr lang="en-US" altLang="en-US"/>
          </a:p>
        </p:txBody>
      </p:sp>
    </p:spTree>
    <p:extLst>
      <p:ext uri="{BB962C8B-B14F-4D97-AF65-F5344CB8AC3E}">
        <p14:creationId xmlns:p14="http://schemas.microsoft.com/office/powerpoint/2010/main" val="2998695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xmlns="" id="{464575D0-107A-8CEF-C94F-A3B81876235A}"/>
              </a:ext>
            </a:extLst>
          </p:cNvPr>
          <p:cNvSpPr>
            <a:spLocks noGrp="1" noChangeArrowheads="1"/>
          </p:cNvSpPr>
          <p:nvPr>
            <p:ph type="dt" sz="half" idx="10"/>
          </p:nvPr>
        </p:nvSpPr>
        <p:spPr>
          <a:ln/>
        </p:spPr>
        <p:txBody>
          <a:bodyPr/>
          <a:lstStyle>
            <a:lvl1pPr>
              <a:defRPr/>
            </a:lvl1pPr>
          </a:lstStyle>
          <a:p>
            <a:pPr>
              <a:defRPr/>
            </a:pPr>
            <a:fld id="{AEC8D4FB-4B90-405E-A520-D87735A51EF7}" type="datetimeFigureOut">
              <a:rPr lang="en-US" altLang="en-US"/>
              <a:pPr>
                <a:defRPr/>
              </a:pPr>
              <a:t>12/8/2022</a:t>
            </a:fld>
            <a:endParaRPr lang="en-US" altLang="en-US" dirty="0"/>
          </a:p>
        </p:txBody>
      </p:sp>
      <p:sp>
        <p:nvSpPr>
          <p:cNvPr id="6" name="Rectangle 5">
            <a:extLst>
              <a:ext uri="{FF2B5EF4-FFF2-40B4-BE49-F238E27FC236}">
                <a16:creationId xmlns:a16="http://schemas.microsoft.com/office/drawing/2014/main" xmlns="" id="{68739C3A-3F22-FDF7-3546-CFB7DEEDAD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4DB64777-19D2-3B1C-405C-40F2F7A61BC3}"/>
              </a:ext>
            </a:extLst>
          </p:cNvPr>
          <p:cNvSpPr>
            <a:spLocks noGrp="1" noChangeArrowheads="1"/>
          </p:cNvSpPr>
          <p:nvPr>
            <p:ph type="sldNum" sz="quarter" idx="12"/>
          </p:nvPr>
        </p:nvSpPr>
        <p:spPr>
          <a:ln/>
        </p:spPr>
        <p:txBody>
          <a:bodyPr/>
          <a:lstStyle>
            <a:lvl1pPr>
              <a:defRPr/>
            </a:lvl1pPr>
          </a:lstStyle>
          <a:p>
            <a:fld id="{B331A509-8B8F-4976-98B1-21BD93E4DCD6}" type="slidenum">
              <a:rPr lang="en-US" altLang="en-US"/>
              <a:pPr/>
              <a:t>‹#›</a:t>
            </a:fld>
            <a:endParaRPr lang="en-US" altLang="en-US"/>
          </a:p>
        </p:txBody>
      </p:sp>
    </p:spTree>
    <p:extLst>
      <p:ext uri="{BB962C8B-B14F-4D97-AF65-F5344CB8AC3E}">
        <p14:creationId xmlns:p14="http://schemas.microsoft.com/office/powerpoint/2010/main" val="2624358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37D8C6D1-0423-3F47-6504-06684FB42EDE}"/>
              </a:ext>
            </a:extLst>
          </p:cNvPr>
          <p:cNvSpPr>
            <a:spLocks noGrp="1" noChangeArrowheads="1"/>
          </p:cNvSpPr>
          <p:nvPr>
            <p:ph type="dt" sz="half" idx="10"/>
          </p:nvPr>
        </p:nvSpPr>
        <p:spPr>
          <a:ln/>
        </p:spPr>
        <p:txBody>
          <a:bodyPr/>
          <a:lstStyle>
            <a:lvl1pPr>
              <a:defRPr/>
            </a:lvl1pPr>
          </a:lstStyle>
          <a:p>
            <a:pPr>
              <a:defRPr/>
            </a:pPr>
            <a:fld id="{D3E65901-F1E6-4ED9-BF72-85444D44A404}" type="datetimeFigureOut">
              <a:rPr lang="en-US" altLang="en-US"/>
              <a:pPr>
                <a:defRPr/>
              </a:pPr>
              <a:t>12/8/2022</a:t>
            </a:fld>
            <a:endParaRPr lang="en-US" altLang="en-US" dirty="0"/>
          </a:p>
        </p:txBody>
      </p:sp>
      <p:sp>
        <p:nvSpPr>
          <p:cNvPr id="5" name="Rectangle 5">
            <a:extLst>
              <a:ext uri="{FF2B5EF4-FFF2-40B4-BE49-F238E27FC236}">
                <a16:creationId xmlns:a16="http://schemas.microsoft.com/office/drawing/2014/main" xmlns="" id="{A5F91EC1-659F-4022-8E5C-F1B6137125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979E5A60-EF8F-EBE8-3FE3-9E65F0486D1F}"/>
              </a:ext>
            </a:extLst>
          </p:cNvPr>
          <p:cNvSpPr>
            <a:spLocks noGrp="1" noChangeArrowheads="1"/>
          </p:cNvSpPr>
          <p:nvPr>
            <p:ph type="sldNum" sz="quarter" idx="12"/>
          </p:nvPr>
        </p:nvSpPr>
        <p:spPr>
          <a:ln/>
        </p:spPr>
        <p:txBody>
          <a:bodyPr/>
          <a:lstStyle>
            <a:lvl1pPr>
              <a:defRPr/>
            </a:lvl1pPr>
          </a:lstStyle>
          <a:p>
            <a:fld id="{4019390E-2792-49F8-9AF1-5D61DEB1A6BC}" type="slidenum">
              <a:rPr lang="en-US" altLang="en-US"/>
              <a:pPr/>
              <a:t>‹#›</a:t>
            </a:fld>
            <a:endParaRPr lang="en-US" altLang="en-US"/>
          </a:p>
        </p:txBody>
      </p:sp>
    </p:spTree>
    <p:extLst>
      <p:ext uri="{BB962C8B-B14F-4D97-AF65-F5344CB8AC3E}">
        <p14:creationId xmlns:p14="http://schemas.microsoft.com/office/powerpoint/2010/main" val="3095903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5B5B6F8-69AB-3E45-CDD1-AAF65E98518B}"/>
              </a:ext>
            </a:extLst>
          </p:cNvPr>
          <p:cNvSpPr>
            <a:spLocks noGrp="1" noChangeArrowheads="1"/>
          </p:cNvSpPr>
          <p:nvPr>
            <p:ph type="dt" sz="half" idx="10"/>
          </p:nvPr>
        </p:nvSpPr>
        <p:spPr>
          <a:ln/>
        </p:spPr>
        <p:txBody>
          <a:bodyPr/>
          <a:lstStyle>
            <a:lvl1pPr>
              <a:defRPr/>
            </a:lvl1pPr>
          </a:lstStyle>
          <a:p>
            <a:pPr>
              <a:defRPr/>
            </a:pPr>
            <a:fld id="{A3C780BD-88E9-495C-9E92-17ECE1283DA1}" type="datetimeFigureOut">
              <a:rPr lang="en-US" altLang="en-US"/>
              <a:pPr>
                <a:defRPr/>
              </a:pPr>
              <a:t>12/8/2022</a:t>
            </a:fld>
            <a:endParaRPr lang="en-US" altLang="en-US" dirty="0"/>
          </a:p>
        </p:txBody>
      </p:sp>
      <p:sp>
        <p:nvSpPr>
          <p:cNvPr id="5" name="Rectangle 5">
            <a:extLst>
              <a:ext uri="{FF2B5EF4-FFF2-40B4-BE49-F238E27FC236}">
                <a16:creationId xmlns:a16="http://schemas.microsoft.com/office/drawing/2014/main" xmlns="" id="{E4A9A16D-10F4-6F65-B707-C5E8A894722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D4169952-E836-25F3-4D1A-47198CFE3552}"/>
              </a:ext>
            </a:extLst>
          </p:cNvPr>
          <p:cNvSpPr>
            <a:spLocks noGrp="1" noChangeArrowheads="1"/>
          </p:cNvSpPr>
          <p:nvPr>
            <p:ph type="sldNum" sz="quarter" idx="12"/>
          </p:nvPr>
        </p:nvSpPr>
        <p:spPr>
          <a:ln/>
        </p:spPr>
        <p:txBody>
          <a:bodyPr/>
          <a:lstStyle>
            <a:lvl1pPr>
              <a:defRPr/>
            </a:lvl1pPr>
          </a:lstStyle>
          <a:p>
            <a:fld id="{14D31EF0-AB9C-4241-924E-AA9C1A4563C2}" type="slidenum">
              <a:rPr lang="en-US" altLang="en-US"/>
              <a:pPr/>
              <a:t>‹#›</a:t>
            </a:fld>
            <a:endParaRPr lang="en-US" altLang="en-US"/>
          </a:p>
        </p:txBody>
      </p:sp>
    </p:spTree>
    <p:extLst>
      <p:ext uri="{BB962C8B-B14F-4D97-AF65-F5344CB8AC3E}">
        <p14:creationId xmlns:p14="http://schemas.microsoft.com/office/powerpoint/2010/main" val="2745951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520C2DBA-5308-5711-C9FE-75A2BCFFBAA4}"/>
              </a:ext>
            </a:extLst>
          </p:cNvPr>
          <p:cNvGrpSpPr>
            <a:grpSpLocks/>
          </p:cNvGrpSpPr>
          <p:nvPr/>
        </p:nvGrpSpPr>
        <p:grpSpPr bwMode="auto">
          <a:xfrm>
            <a:off x="4716463" y="5345113"/>
            <a:ext cx="4427537" cy="1512887"/>
            <a:chOff x="2971" y="3367"/>
            <a:chExt cx="2789" cy="953"/>
          </a:xfrm>
        </p:grpSpPr>
        <p:sp>
          <p:nvSpPr>
            <p:cNvPr id="3" name="Freeform 3">
              <a:extLst>
                <a:ext uri="{FF2B5EF4-FFF2-40B4-BE49-F238E27FC236}">
                  <a16:creationId xmlns:a16="http://schemas.microsoft.com/office/drawing/2014/main" xmlns="" id="{70F55ACC-D655-56BB-DD1E-BE87C26DC6E5}"/>
                </a:ext>
              </a:extLst>
            </p:cNvPr>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 name="Freeform 4">
              <a:extLst>
                <a:ext uri="{FF2B5EF4-FFF2-40B4-BE49-F238E27FC236}">
                  <a16:creationId xmlns:a16="http://schemas.microsoft.com/office/drawing/2014/main" xmlns="" id="{AEF10FD4-3771-BF6F-5213-8FF1E8BA8A9D}"/>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5" name="Freeform 5">
              <a:extLst>
                <a:ext uri="{FF2B5EF4-FFF2-40B4-BE49-F238E27FC236}">
                  <a16:creationId xmlns:a16="http://schemas.microsoft.com/office/drawing/2014/main" xmlns="" id="{4B4A0C70-B8E0-662B-8B1F-61744D2EF289}"/>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6" name="Freeform 6">
              <a:extLst>
                <a:ext uri="{FF2B5EF4-FFF2-40B4-BE49-F238E27FC236}">
                  <a16:creationId xmlns:a16="http://schemas.microsoft.com/office/drawing/2014/main" xmlns="" id="{DD489AAB-9CDE-B0BB-F9DC-7B1C1E493B05}"/>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7" name="Freeform 7">
              <a:extLst>
                <a:ext uri="{FF2B5EF4-FFF2-40B4-BE49-F238E27FC236}">
                  <a16:creationId xmlns:a16="http://schemas.microsoft.com/office/drawing/2014/main" xmlns="" id="{129FE9C4-157F-4484-CB84-A464765B4E05}"/>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8" name="Freeform 8">
              <a:extLst>
                <a:ext uri="{FF2B5EF4-FFF2-40B4-BE49-F238E27FC236}">
                  <a16:creationId xmlns:a16="http://schemas.microsoft.com/office/drawing/2014/main" xmlns="" id="{C6AF5034-6AFE-D96F-09AB-5BD433BC1E02}"/>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9" name="Freeform 9">
              <a:extLst>
                <a:ext uri="{FF2B5EF4-FFF2-40B4-BE49-F238E27FC236}">
                  <a16:creationId xmlns:a16="http://schemas.microsoft.com/office/drawing/2014/main" xmlns="" id="{527A3332-5FD6-525D-E9DC-802EAF37646D}"/>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10" name="Freeform 10">
              <a:extLst>
                <a:ext uri="{FF2B5EF4-FFF2-40B4-BE49-F238E27FC236}">
                  <a16:creationId xmlns:a16="http://schemas.microsoft.com/office/drawing/2014/main" xmlns="" id="{4F735E95-DDB6-935E-E5B2-48B02DCEEFF7}"/>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11" name="Freeform 11">
              <a:extLst>
                <a:ext uri="{FF2B5EF4-FFF2-40B4-BE49-F238E27FC236}">
                  <a16:creationId xmlns:a16="http://schemas.microsoft.com/office/drawing/2014/main" xmlns="" id="{C15368F5-EC09-C7BF-72E9-FC2726B942D7}"/>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12" name="Freeform 12">
              <a:extLst>
                <a:ext uri="{FF2B5EF4-FFF2-40B4-BE49-F238E27FC236}">
                  <a16:creationId xmlns:a16="http://schemas.microsoft.com/office/drawing/2014/main" xmlns="" id="{7F3C4677-6B5D-FF67-8C83-A27E9951BB00}"/>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13" name="Freeform 13">
              <a:extLst>
                <a:ext uri="{FF2B5EF4-FFF2-40B4-BE49-F238E27FC236}">
                  <a16:creationId xmlns:a16="http://schemas.microsoft.com/office/drawing/2014/main" xmlns="" id="{2FC00119-B20B-1A6D-4DB7-AF75D82977CC}"/>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14" name="Freeform 14">
              <a:extLst>
                <a:ext uri="{FF2B5EF4-FFF2-40B4-BE49-F238E27FC236}">
                  <a16:creationId xmlns:a16="http://schemas.microsoft.com/office/drawing/2014/main" xmlns="" id="{7D31BFAC-00B4-9C97-787C-E2FC215F5914}"/>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15" name="Freeform 15">
              <a:extLst>
                <a:ext uri="{FF2B5EF4-FFF2-40B4-BE49-F238E27FC236}">
                  <a16:creationId xmlns:a16="http://schemas.microsoft.com/office/drawing/2014/main" xmlns="" id="{5D124E89-C76A-64DE-847C-1CCBCB2E2DC1}"/>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16" name="Freeform 16">
              <a:extLst>
                <a:ext uri="{FF2B5EF4-FFF2-40B4-BE49-F238E27FC236}">
                  <a16:creationId xmlns:a16="http://schemas.microsoft.com/office/drawing/2014/main" xmlns="" id="{A5C7E2D2-1139-EEE6-A33D-39FD67FE7BE5}"/>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17" name="Freeform 17">
              <a:extLst>
                <a:ext uri="{FF2B5EF4-FFF2-40B4-BE49-F238E27FC236}">
                  <a16:creationId xmlns:a16="http://schemas.microsoft.com/office/drawing/2014/main" xmlns="" id="{73F7E6B8-BD94-14E5-87A8-E8E8D55F8C6E}"/>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grpSp>
      <p:sp>
        <p:nvSpPr>
          <p:cNvPr id="34834"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en-US" noProof="0"/>
              <a:t>Click to edit Master title style</a:t>
            </a:r>
          </a:p>
        </p:txBody>
      </p:sp>
      <p:sp>
        <p:nvSpPr>
          <p:cNvPr id="3483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anose="05000000000000000000" pitchFamily="2" charset="2"/>
              <a:buNone/>
              <a:defRPr sz="3600"/>
            </a:lvl1pPr>
          </a:lstStyle>
          <a:p>
            <a:pPr lvl="0"/>
            <a:r>
              <a:rPr lang="en-US" altLang="en-US" noProof="0"/>
              <a:t>Click to edit Master subtitle style</a:t>
            </a:r>
          </a:p>
        </p:txBody>
      </p:sp>
      <p:sp>
        <p:nvSpPr>
          <p:cNvPr id="18" name="Rectangle 20">
            <a:extLst>
              <a:ext uri="{FF2B5EF4-FFF2-40B4-BE49-F238E27FC236}">
                <a16:creationId xmlns:a16="http://schemas.microsoft.com/office/drawing/2014/main" xmlns="" id="{FB15445C-54D0-A708-D6D8-4E41F715AE5A}"/>
              </a:ext>
            </a:extLst>
          </p:cNvPr>
          <p:cNvSpPr>
            <a:spLocks noGrp="1" noChangeArrowheads="1"/>
          </p:cNvSpPr>
          <p:nvPr>
            <p:ph type="dt" sz="quarter" idx="10"/>
          </p:nvPr>
        </p:nvSpPr>
        <p:spPr/>
        <p:txBody>
          <a:bodyPr/>
          <a:lstStyle>
            <a:lvl1pPr>
              <a:defRPr/>
            </a:lvl1pPr>
          </a:lstStyle>
          <a:p>
            <a:pPr>
              <a:defRPr/>
            </a:pPr>
            <a:fld id="{698A0099-1F0A-4D46-BEA2-4723777A8B7F}" type="datetimeFigureOut">
              <a:rPr lang="en-US" altLang="en-US"/>
              <a:pPr>
                <a:defRPr/>
              </a:pPr>
              <a:t>12/8/2022</a:t>
            </a:fld>
            <a:endParaRPr lang="en-US" altLang="en-US" dirty="0"/>
          </a:p>
        </p:txBody>
      </p:sp>
      <p:sp>
        <p:nvSpPr>
          <p:cNvPr id="19" name="Rectangle 21">
            <a:extLst>
              <a:ext uri="{FF2B5EF4-FFF2-40B4-BE49-F238E27FC236}">
                <a16:creationId xmlns:a16="http://schemas.microsoft.com/office/drawing/2014/main" xmlns="" id="{17D4F207-5A84-5F9B-D189-F394C072336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20" name="Rectangle 22">
            <a:extLst>
              <a:ext uri="{FF2B5EF4-FFF2-40B4-BE49-F238E27FC236}">
                <a16:creationId xmlns:a16="http://schemas.microsoft.com/office/drawing/2014/main" xmlns="" id="{6DA991C7-03DC-803B-A0AD-71D804AF3060}"/>
              </a:ext>
            </a:extLst>
          </p:cNvPr>
          <p:cNvSpPr>
            <a:spLocks noGrp="1" noChangeArrowheads="1"/>
          </p:cNvSpPr>
          <p:nvPr>
            <p:ph type="sldNum" sz="quarter" idx="12"/>
          </p:nvPr>
        </p:nvSpPr>
        <p:spPr/>
        <p:txBody>
          <a:bodyPr/>
          <a:lstStyle>
            <a:lvl1pPr>
              <a:defRPr/>
            </a:lvl1pPr>
          </a:lstStyle>
          <a:p>
            <a:fld id="{5DE440D6-6450-4626-A33F-638747C3E281}" type="slidenum">
              <a:rPr lang="en-US" altLang="en-US"/>
              <a:pPr/>
              <a:t>‹#›</a:t>
            </a:fld>
            <a:endParaRPr lang="en-US" altLang="en-US"/>
          </a:p>
        </p:txBody>
      </p:sp>
    </p:spTree>
    <p:extLst>
      <p:ext uri="{BB962C8B-B14F-4D97-AF65-F5344CB8AC3E}">
        <p14:creationId xmlns:p14="http://schemas.microsoft.com/office/powerpoint/2010/main" val="3065274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xmlns="" id="{65C973B3-E088-A6FC-2D30-623769D2816C}"/>
              </a:ext>
            </a:extLst>
          </p:cNvPr>
          <p:cNvSpPr>
            <a:spLocks noGrp="1" noChangeArrowheads="1"/>
          </p:cNvSpPr>
          <p:nvPr>
            <p:ph type="dt" sz="half" idx="10"/>
          </p:nvPr>
        </p:nvSpPr>
        <p:spPr>
          <a:ln/>
        </p:spPr>
        <p:txBody>
          <a:bodyPr/>
          <a:lstStyle>
            <a:lvl1pPr>
              <a:defRPr/>
            </a:lvl1pPr>
          </a:lstStyle>
          <a:p>
            <a:pPr>
              <a:defRPr/>
            </a:pPr>
            <a:fld id="{DCD0B822-18C3-4DC7-94F4-9147A43C2A73}" type="datetimeFigureOut">
              <a:rPr lang="en-US" altLang="en-US"/>
              <a:pPr>
                <a:defRPr/>
              </a:pPr>
              <a:t>12/8/2022</a:t>
            </a:fld>
            <a:endParaRPr lang="en-US" altLang="en-US" dirty="0"/>
          </a:p>
        </p:txBody>
      </p:sp>
      <p:sp>
        <p:nvSpPr>
          <p:cNvPr id="5" name="Rectangle 20">
            <a:extLst>
              <a:ext uri="{FF2B5EF4-FFF2-40B4-BE49-F238E27FC236}">
                <a16:creationId xmlns:a16="http://schemas.microsoft.com/office/drawing/2014/main" xmlns="" id="{F81C369E-30CC-6BF2-2401-EDC1535E6A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xmlns="" id="{75E53343-33AC-FC9E-21C6-63467C9EBF52}"/>
              </a:ext>
            </a:extLst>
          </p:cNvPr>
          <p:cNvSpPr>
            <a:spLocks noGrp="1" noChangeArrowheads="1"/>
          </p:cNvSpPr>
          <p:nvPr>
            <p:ph type="sldNum" sz="quarter" idx="12"/>
          </p:nvPr>
        </p:nvSpPr>
        <p:spPr>
          <a:ln/>
        </p:spPr>
        <p:txBody>
          <a:bodyPr/>
          <a:lstStyle>
            <a:lvl1pPr>
              <a:defRPr/>
            </a:lvl1pPr>
          </a:lstStyle>
          <a:p>
            <a:fld id="{A33E385C-00F6-4ABE-9A9C-A7FEB065C214}" type="slidenum">
              <a:rPr lang="en-US" altLang="en-US"/>
              <a:pPr/>
              <a:t>‹#›</a:t>
            </a:fld>
            <a:endParaRPr lang="en-US" altLang="en-US"/>
          </a:p>
        </p:txBody>
      </p:sp>
    </p:spTree>
    <p:extLst>
      <p:ext uri="{BB962C8B-B14F-4D97-AF65-F5344CB8AC3E}">
        <p14:creationId xmlns:p14="http://schemas.microsoft.com/office/powerpoint/2010/main" val="2191307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9">
            <a:extLst>
              <a:ext uri="{FF2B5EF4-FFF2-40B4-BE49-F238E27FC236}">
                <a16:creationId xmlns:a16="http://schemas.microsoft.com/office/drawing/2014/main" xmlns="" id="{09D86681-9C64-D76D-DFAF-25BA9D64A701}"/>
              </a:ext>
            </a:extLst>
          </p:cNvPr>
          <p:cNvSpPr>
            <a:spLocks noGrp="1" noChangeArrowheads="1"/>
          </p:cNvSpPr>
          <p:nvPr>
            <p:ph type="dt" sz="half" idx="10"/>
          </p:nvPr>
        </p:nvSpPr>
        <p:spPr>
          <a:ln/>
        </p:spPr>
        <p:txBody>
          <a:bodyPr/>
          <a:lstStyle>
            <a:lvl1pPr>
              <a:defRPr/>
            </a:lvl1pPr>
          </a:lstStyle>
          <a:p>
            <a:pPr>
              <a:defRPr/>
            </a:pPr>
            <a:fld id="{EF78B464-301C-4901-8332-F3F1351726AB}" type="datetimeFigureOut">
              <a:rPr lang="en-US" altLang="en-US"/>
              <a:pPr>
                <a:defRPr/>
              </a:pPr>
              <a:t>12/8/2022</a:t>
            </a:fld>
            <a:endParaRPr lang="en-US" altLang="en-US" dirty="0"/>
          </a:p>
        </p:txBody>
      </p:sp>
      <p:sp>
        <p:nvSpPr>
          <p:cNvPr id="5" name="Rectangle 20">
            <a:extLst>
              <a:ext uri="{FF2B5EF4-FFF2-40B4-BE49-F238E27FC236}">
                <a16:creationId xmlns:a16="http://schemas.microsoft.com/office/drawing/2014/main" xmlns="" id="{6B296AB5-6CBA-C602-1F63-D418BB8363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xmlns="" id="{46F0D53A-9491-0AE0-E021-40DF61DDAB71}"/>
              </a:ext>
            </a:extLst>
          </p:cNvPr>
          <p:cNvSpPr>
            <a:spLocks noGrp="1" noChangeArrowheads="1"/>
          </p:cNvSpPr>
          <p:nvPr>
            <p:ph type="sldNum" sz="quarter" idx="12"/>
          </p:nvPr>
        </p:nvSpPr>
        <p:spPr>
          <a:ln/>
        </p:spPr>
        <p:txBody>
          <a:bodyPr/>
          <a:lstStyle>
            <a:lvl1pPr>
              <a:defRPr/>
            </a:lvl1pPr>
          </a:lstStyle>
          <a:p>
            <a:fld id="{B73FE61A-574B-45F3-B55B-59CB79B9EE8E}" type="slidenum">
              <a:rPr lang="en-US" altLang="en-US"/>
              <a:pPr/>
              <a:t>‹#›</a:t>
            </a:fld>
            <a:endParaRPr lang="en-US" altLang="en-US"/>
          </a:p>
        </p:txBody>
      </p:sp>
    </p:spTree>
    <p:extLst>
      <p:ext uri="{BB962C8B-B14F-4D97-AF65-F5344CB8AC3E}">
        <p14:creationId xmlns:p14="http://schemas.microsoft.com/office/powerpoint/2010/main" val="538459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xmlns="" id="{D88D2FC0-5E7A-30EC-FC4B-22BED4F017A2}"/>
              </a:ext>
            </a:extLst>
          </p:cNvPr>
          <p:cNvSpPr>
            <a:spLocks noGrp="1" noChangeArrowheads="1"/>
          </p:cNvSpPr>
          <p:nvPr>
            <p:ph type="dt" sz="half" idx="10"/>
          </p:nvPr>
        </p:nvSpPr>
        <p:spPr>
          <a:ln/>
        </p:spPr>
        <p:txBody>
          <a:bodyPr/>
          <a:lstStyle>
            <a:lvl1pPr>
              <a:defRPr/>
            </a:lvl1pPr>
          </a:lstStyle>
          <a:p>
            <a:pPr>
              <a:defRPr/>
            </a:pPr>
            <a:fld id="{AED65B0D-FA9D-4C07-BF9A-AD010FD29B27}" type="datetimeFigureOut">
              <a:rPr lang="en-US" altLang="en-US"/>
              <a:pPr>
                <a:defRPr/>
              </a:pPr>
              <a:t>12/8/2022</a:t>
            </a:fld>
            <a:endParaRPr lang="en-US" altLang="en-US" dirty="0"/>
          </a:p>
        </p:txBody>
      </p:sp>
      <p:sp>
        <p:nvSpPr>
          <p:cNvPr id="6" name="Rectangle 20">
            <a:extLst>
              <a:ext uri="{FF2B5EF4-FFF2-40B4-BE49-F238E27FC236}">
                <a16:creationId xmlns:a16="http://schemas.microsoft.com/office/drawing/2014/main" xmlns="" id="{AC3C9467-5E9C-4EEE-57E1-B4A81A19E4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xmlns="" id="{F2A5B1DF-A855-1101-B01D-22909EE216D4}"/>
              </a:ext>
            </a:extLst>
          </p:cNvPr>
          <p:cNvSpPr>
            <a:spLocks noGrp="1" noChangeArrowheads="1"/>
          </p:cNvSpPr>
          <p:nvPr>
            <p:ph type="sldNum" sz="quarter" idx="12"/>
          </p:nvPr>
        </p:nvSpPr>
        <p:spPr>
          <a:ln/>
        </p:spPr>
        <p:txBody>
          <a:bodyPr/>
          <a:lstStyle>
            <a:lvl1pPr>
              <a:defRPr/>
            </a:lvl1pPr>
          </a:lstStyle>
          <a:p>
            <a:fld id="{169C43CE-6027-4336-885C-4D835CA87D98}" type="slidenum">
              <a:rPr lang="en-US" altLang="en-US"/>
              <a:pPr/>
              <a:t>‹#›</a:t>
            </a:fld>
            <a:endParaRPr lang="en-US" altLang="en-US"/>
          </a:p>
        </p:txBody>
      </p:sp>
    </p:spTree>
    <p:extLst>
      <p:ext uri="{BB962C8B-B14F-4D97-AF65-F5344CB8AC3E}">
        <p14:creationId xmlns:p14="http://schemas.microsoft.com/office/powerpoint/2010/main" val="2043521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xmlns="" id="{DA8DDEA5-7C02-4A8D-DDEE-410659E4D217}"/>
              </a:ext>
            </a:extLst>
          </p:cNvPr>
          <p:cNvSpPr>
            <a:spLocks noGrp="1" noChangeArrowheads="1"/>
          </p:cNvSpPr>
          <p:nvPr>
            <p:ph type="dt" sz="half" idx="10"/>
          </p:nvPr>
        </p:nvSpPr>
        <p:spPr>
          <a:ln/>
        </p:spPr>
        <p:txBody>
          <a:bodyPr/>
          <a:lstStyle>
            <a:lvl1pPr>
              <a:defRPr/>
            </a:lvl1pPr>
          </a:lstStyle>
          <a:p>
            <a:pPr>
              <a:defRPr/>
            </a:pPr>
            <a:fld id="{F277A591-57F5-4D70-9211-B69F0A95E432}" type="datetimeFigureOut">
              <a:rPr lang="en-US" altLang="en-US"/>
              <a:pPr>
                <a:defRPr/>
              </a:pPr>
              <a:t>12/8/2022</a:t>
            </a:fld>
            <a:endParaRPr lang="en-US" altLang="en-US" dirty="0"/>
          </a:p>
        </p:txBody>
      </p:sp>
      <p:sp>
        <p:nvSpPr>
          <p:cNvPr id="8" name="Rectangle 20">
            <a:extLst>
              <a:ext uri="{FF2B5EF4-FFF2-40B4-BE49-F238E27FC236}">
                <a16:creationId xmlns:a16="http://schemas.microsoft.com/office/drawing/2014/main" xmlns="" id="{4BEE7E85-76F4-83B6-825A-C8F943E5A3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a:extLst>
              <a:ext uri="{FF2B5EF4-FFF2-40B4-BE49-F238E27FC236}">
                <a16:creationId xmlns:a16="http://schemas.microsoft.com/office/drawing/2014/main" xmlns="" id="{145C04E9-CC54-E3C1-2A3F-A31333AA69AA}"/>
              </a:ext>
            </a:extLst>
          </p:cNvPr>
          <p:cNvSpPr>
            <a:spLocks noGrp="1" noChangeArrowheads="1"/>
          </p:cNvSpPr>
          <p:nvPr>
            <p:ph type="sldNum" sz="quarter" idx="12"/>
          </p:nvPr>
        </p:nvSpPr>
        <p:spPr>
          <a:ln/>
        </p:spPr>
        <p:txBody>
          <a:bodyPr/>
          <a:lstStyle>
            <a:lvl1pPr>
              <a:defRPr/>
            </a:lvl1pPr>
          </a:lstStyle>
          <a:p>
            <a:fld id="{F97ABD3F-72E7-4265-8024-FBA4E3B32FBB}" type="slidenum">
              <a:rPr lang="en-US" altLang="en-US"/>
              <a:pPr/>
              <a:t>‹#›</a:t>
            </a:fld>
            <a:endParaRPr lang="en-US" altLang="en-US"/>
          </a:p>
        </p:txBody>
      </p:sp>
    </p:spTree>
    <p:extLst>
      <p:ext uri="{BB962C8B-B14F-4D97-AF65-F5344CB8AC3E}">
        <p14:creationId xmlns:p14="http://schemas.microsoft.com/office/powerpoint/2010/main" val="1980148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xmlns="" id="{14BD5262-AB7F-4364-C257-7866FBA95011}"/>
              </a:ext>
            </a:extLst>
          </p:cNvPr>
          <p:cNvSpPr>
            <a:spLocks noGrp="1" noChangeArrowheads="1"/>
          </p:cNvSpPr>
          <p:nvPr>
            <p:ph type="dt" sz="half" idx="10"/>
          </p:nvPr>
        </p:nvSpPr>
        <p:spPr>
          <a:ln/>
        </p:spPr>
        <p:txBody>
          <a:bodyPr/>
          <a:lstStyle>
            <a:lvl1pPr>
              <a:defRPr/>
            </a:lvl1pPr>
          </a:lstStyle>
          <a:p>
            <a:pPr>
              <a:defRPr/>
            </a:pPr>
            <a:fld id="{4BC23180-DAB3-42F5-9EF5-2D807DAFD723}" type="datetimeFigureOut">
              <a:rPr lang="en-US" altLang="en-US"/>
              <a:pPr>
                <a:defRPr/>
              </a:pPr>
              <a:t>12/8/2022</a:t>
            </a:fld>
            <a:endParaRPr lang="en-US" altLang="en-US" dirty="0"/>
          </a:p>
        </p:txBody>
      </p:sp>
      <p:sp>
        <p:nvSpPr>
          <p:cNvPr id="4" name="Rectangle 20">
            <a:extLst>
              <a:ext uri="{FF2B5EF4-FFF2-40B4-BE49-F238E27FC236}">
                <a16:creationId xmlns:a16="http://schemas.microsoft.com/office/drawing/2014/main" xmlns="" id="{9CD50347-98C2-DEED-97F8-49C0A34ECA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a:extLst>
              <a:ext uri="{FF2B5EF4-FFF2-40B4-BE49-F238E27FC236}">
                <a16:creationId xmlns:a16="http://schemas.microsoft.com/office/drawing/2014/main" xmlns="" id="{2EF51A5F-01FA-CC55-F6AB-637AF6E06A5A}"/>
              </a:ext>
            </a:extLst>
          </p:cNvPr>
          <p:cNvSpPr>
            <a:spLocks noGrp="1" noChangeArrowheads="1"/>
          </p:cNvSpPr>
          <p:nvPr>
            <p:ph type="sldNum" sz="quarter" idx="12"/>
          </p:nvPr>
        </p:nvSpPr>
        <p:spPr>
          <a:ln/>
        </p:spPr>
        <p:txBody>
          <a:bodyPr/>
          <a:lstStyle>
            <a:lvl1pPr>
              <a:defRPr/>
            </a:lvl1pPr>
          </a:lstStyle>
          <a:p>
            <a:fld id="{143E0EEA-4C05-4323-AAFD-1664B466BF6F}" type="slidenum">
              <a:rPr lang="en-US" altLang="en-US"/>
              <a:pPr/>
              <a:t>‹#›</a:t>
            </a:fld>
            <a:endParaRPr lang="en-US" altLang="en-US"/>
          </a:p>
        </p:txBody>
      </p:sp>
    </p:spTree>
    <p:extLst>
      <p:ext uri="{BB962C8B-B14F-4D97-AF65-F5344CB8AC3E}">
        <p14:creationId xmlns:p14="http://schemas.microsoft.com/office/powerpoint/2010/main" val="23087657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xmlns="" id="{2AB1CAFC-7353-E51B-4EC3-953E84BA4822}"/>
              </a:ext>
            </a:extLst>
          </p:cNvPr>
          <p:cNvSpPr>
            <a:spLocks noGrp="1" noChangeArrowheads="1"/>
          </p:cNvSpPr>
          <p:nvPr>
            <p:ph type="dt" sz="half" idx="10"/>
          </p:nvPr>
        </p:nvSpPr>
        <p:spPr>
          <a:ln/>
        </p:spPr>
        <p:txBody>
          <a:bodyPr/>
          <a:lstStyle>
            <a:lvl1pPr>
              <a:defRPr/>
            </a:lvl1pPr>
          </a:lstStyle>
          <a:p>
            <a:pPr>
              <a:defRPr/>
            </a:pPr>
            <a:fld id="{AC5AFC84-8A8A-4959-9F9C-FAFE4B2136AB}" type="datetimeFigureOut">
              <a:rPr lang="en-US" altLang="en-US"/>
              <a:pPr>
                <a:defRPr/>
              </a:pPr>
              <a:t>12/8/2022</a:t>
            </a:fld>
            <a:endParaRPr lang="en-US" altLang="en-US" dirty="0"/>
          </a:p>
        </p:txBody>
      </p:sp>
      <p:sp>
        <p:nvSpPr>
          <p:cNvPr id="3" name="Rectangle 20">
            <a:extLst>
              <a:ext uri="{FF2B5EF4-FFF2-40B4-BE49-F238E27FC236}">
                <a16:creationId xmlns:a16="http://schemas.microsoft.com/office/drawing/2014/main" xmlns="" id="{1B70AF89-315C-3CD3-A1B6-115B0492F7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a:extLst>
              <a:ext uri="{FF2B5EF4-FFF2-40B4-BE49-F238E27FC236}">
                <a16:creationId xmlns:a16="http://schemas.microsoft.com/office/drawing/2014/main" xmlns="" id="{63423F66-E91B-692F-9676-DDBACC17D143}"/>
              </a:ext>
            </a:extLst>
          </p:cNvPr>
          <p:cNvSpPr>
            <a:spLocks noGrp="1" noChangeArrowheads="1"/>
          </p:cNvSpPr>
          <p:nvPr>
            <p:ph type="sldNum" sz="quarter" idx="12"/>
          </p:nvPr>
        </p:nvSpPr>
        <p:spPr>
          <a:ln/>
        </p:spPr>
        <p:txBody>
          <a:bodyPr/>
          <a:lstStyle>
            <a:lvl1pPr>
              <a:defRPr/>
            </a:lvl1pPr>
          </a:lstStyle>
          <a:p>
            <a:fld id="{26803328-628F-4EF0-B021-EA0BDBFE0F1C}" type="slidenum">
              <a:rPr lang="en-US" altLang="en-US"/>
              <a:pPr/>
              <a:t>‹#›</a:t>
            </a:fld>
            <a:endParaRPr lang="en-US" altLang="en-US"/>
          </a:p>
        </p:txBody>
      </p:sp>
    </p:spTree>
    <p:extLst>
      <p:ext uri="{BB962C8B-B14F-4D97-AF65-F5344CB8AC3E}">
        <p14:creationId xmlns:p14="http://schemas.microsoft.com/office/powerpoint/2010/main" val="3922320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0BD498B-69D5-2096-E0E4-CF865D581154}"/>
              </a:ext>
            </a:extLst>
          </p:cNvPr>
          <p:cNvSpPr>
            <a:spLocks noGrp="1"/>
          </p:cNvSpPr>
          <p:nvPr>
            <p:ph type="dt" sz="half" idx="10"/>
          </p:nvPr>
        </p:nvSpPr>
        <p:spPr/>
        <p:txBody>
          <a:bodyPr/>
          <a:lstStyle>
            <a:lvl1pPr>
              <a:defRPr/>
            </a:lvl1pPr>
          </a:lstStyle>
          <a:p>
            <a:pPr>
              <a:defRPr/>
            </a:pPr>
            <a:fld id="{9480EF4D-6232-49FE-BD11-3DEFD688A994}" type="datetimeFigureOut">
              <a:rPr lang="en-US"/>
              <a:pPr>
                <a:defRPr/>
              </a:pPr>
              <a:t>12/8/2022</a:t>
            </a:fld>
            <a:endParaRPr lang="en-US" dirty="0"/>
          </a:p>
        </p:txBody>
      </p:sp>
      <p:sp>
        <p:nvSpPr>
          <p:cNvPr id="5" name="Footer Placeholder 4">
            <a:extLst>
              <a:ext uri="{FF2B5EF4-FFF2-40B4-BE49-F238E27FC236}">
                <a16:creationId xmlns:a16="http://schemas.microsoft.com/office/drawing/2014/main" xmlns="" id="{D049FF3E-EA54-20D1-55F7-DA43C963B9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6343485-0642-362D-9729-B2E5AD571B09}"/>
              </a:ext>
            </a:extLst>
          </p:cNvPr>
          <p:cNvSpPr>
            <a:spLocks noGrp="1"/>
          </p:cNvSpPr>
          <p:nvPr>
            <p:ph type="sldNum" sz="quarter" idx="12"/>
          </p:nvPr>
        </p:nvSpPr>
        <p:spPr/>
        <p:txBody>
          <a:bodyPr/>
          <a:lstStyle>
            <a:lvl1pPr>
              <a:defRPr/>
            </a:lvl1pPr>
          </a:lstStyle>
          <a:p>
            <a:fld id="{32C22026-5D63-4DE5-ABB3-39D2C4422C8C}" type="slidenum">
              <a:rPr lang="en-US" altLang="en-US"/>
              <a:pPr/>
              <a:t>‹#›</a:t>
            </a:fld>
            <a:endParaRPr lang="en-US" altLang="en-US"/>
          </a:p>
        </p:txBody>
      </p:sp>
    </p:spTree>
    <p:extLst>
      <p:ext uri="{BB962C8B-B14F-4D97-AF65-F5344CB8AC3E}">
        <p14:creationId xmlns:p14="http://schemas.microsoft.com/office/powerpoint/2010/main" val="1933761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9">
            <a:extLst>
              <a:ext uri="{FF2B5EF4-FFF2-40B4-BE49-F238E27FC236}">
                <a16:creationId xmlns:a16="http://schemas.microsoft.com/office/drawing/2014/main" xmlns="" id="{ACAFBD91-AE65-C819-F960-3DA5F2799CD6}"/>
              </a:ext>
            </a:extLst>
          </p:cNvPr>
          <p:cNvSpPr>
            <a:spLocks noGrp="1" noChangeArrowheads="1"/>
          </p:cNvSpPr>
          <p:nvPr>
            <p:ph type="dt" sz="half" idx="10"/>
          </p:nvPr>
        </p:nvSpPr>
        <p:spPr>
          <a:ln/>
        </p:spPr>
        <p:txBody>
          <a:bodyPr/>
          <a:lstStyle>
            <a:lvl1pPr>
              <a:defRPr/>
            </a:lvl1pPr>
          </a:lstStyle>
          <a:p>
            <a:pPr>
              <a:defRPr/>
            </a:pPr>
            <a:fld id="{60224647-FD0F-48DD-A1B8-89D8A5CFB3F7}" type="datetimeFigureOut">
              <a:rPr lang="en-US" altLang="en-US"/>
              <a:pPr>
                <a:defRPr/>
              </a:pPr>
              <a:t>12/8/2022</a:t>
            </a:fld>
            <a:endParaRPr lang="en-US" altLang="en-US" dirty="0"/>
          </a:p>
        </p:txBody>
      </p:sp>
      <p:sp>
        <p:nvSpPr>
          <p:cNvPr id="6" name="Rectangle 20">
            <a:extLst>
              <a:ext uri="{FF2B5EF4-FFF2-40B4-BE49-F238E27FC236}">
                <a16:creationId xmlns:a16="http://schemas.microsoft.com/office/drawing/2014/main" xmlns="" id="{3B9F5E15-A366-47CA-4B34-B720B04742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xmlns="" id="{6E9F7976-BAB0-EA16-449E-1CC18FF37621}"/>
              </a:ext>
            </a:extLst>
          </p:cNvPr>
          <p:cNvSpPr>
            <a:spLocks noGrp="1" noChangeArrowheads="1"/>
          </p:cNvSpPr>
          <p:nvPr>
            <p:ph type="sldNum" sz="quarter" idx="12"/>
          </p:nvPr>
        </p:nvSpPr>
        <p:spPr>
          <a:ln/>
        </p:spPr>
        <p:txBody>
          <a:bodyPr/>
          <a:lstStyle>
            <a:lvl1pPr>
              <a:defRPr/>
            </a:lvl1pPr>
          </a:lstStyle>
          <a:p>
            <a:fld id="{FCBB7D48-09F7-4D20-AC96-329FF34FE393}" type="slidenum">
              <a:rPr lang="en-US" altLang="en-US"/>
              <a:pPr/>
              <a:t>‹#›</a:t>
            </a:fld>
            <a:endParaRPr lang="en-US" altLang="en-US"/>
          </a:p>
        </p:txBody>
      </p:sp>
    </p:spTree>
    <p:extLst>
      <p:ext uri="{BB962C8B-B14F-4D97-AF65-F5344CB8AC3E}">
        <p14:creationId xmlns:p14="http://schemas.microsoft.com/office/powerpoint/2010/main" val="1275676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9">
            <a:extLst>
              <a:ext uri="{FF2B5EF4-FFF2-40B4-BE49-F238E27FC236}">
                <a16:creationId xmlns:a16="http://schemas.microsoft.com/office/drawing/2014/main" xmlns="" id="{6709A38E-EDFF-BFDC-1197-0A4C386B6502}"/>
              </a:ext>
            </a:extLst>
          </p:cNvPr>
          <p:cNvSpPr>
            <a:spLocks noGrp="1" noChangeArrowheads="1"/>
          </p:cNvSpPr>
          <p:nvPr>
            <p:ph type="dt" sz="half" idx="10"/>
          </p:nvPr>
        </p:nvSpPr>
        <p:spPr>
          <a:ln/>
        </p:spPr>
        <p:txBody>
          <a:bodyPr/>
          <a:lstStyle>
            <a:lvl1pPr>
              <a:defRPr/>
            </a:lvl1pPr>
          </a:lstStyle>
          <a:p>
            <a:pPr>
              <a:defRPr/>
            </a:pPr>
            <a:fld id="{19779666-4AA3-471A-8ADD-11D36BEE03BA}" type="datetimeFigureOut">
              <a:rPr lang="en-US" altLang="en-US"/>
              <a:pPr>
                <a:defRPr/>
              </a:pPr>
              <a:t>12/8/2022</a:t>
            </a:fld>
            <a:endParaRPr lang="en-US" altLang="en-US" dirty="0"/>
          </a:p>
        </p:txBody>
      </p:sp>
      <p:sp>
        <p:nvSpPr>
          <p:cNvPr id="6" name="Rectangle 20">
            <a:extLst>
              <a:ext uri="{FF2B5EF4-FFF2-40B4-BE49-F238E27FC236}">
                <a16:creationId xmlns:a16="http://schemas.microsoft.com/office/drawing/2014/main" xmlns="" id="{17C47C24-ED53-A7B9-5826-29C8FC9C2E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a:extLst>
              <a:ext uri="{FF2B5EF4-FFF2-40B4-BE49-F238E27FC236}">
                <a16:creationId xmlns:a16="http://schemas.microsoft.com/office/drawing/2014/main" xmlns="" id="{DB5DF15E-57D2-673F-C492-50707BA63C73}"/>
              </a:ext>
            </a:extLst>
          </p:cNvPr>
          <p:cNvSpPr>
            <a:spLocks noGrp="1" noChangeArrowheads="1"/>
          </p:cNvSpPr>
          <p:nvPr>
            <p:ph type="sldNum" sz="quarter" idx="12"/>
          </p:nvPr>
        </p:nvSpPr>
        <p:spPr>
          <a:ln/>
        </p:spPr>
        <p:txBody>
          <a:bodyPr/>
          <a:lstStyle>
            <a:lvl1pPr>
              <a:defRPr/>
            </a:lvl1pPr>
          </a:lstStyle>
          <a:p>
            <a:fld id="{B51F2488-2131-42CF-8AD9-12380E505BAC}" type="slidenum">
              <a:rPr lang="en-US" altLang="en-US"/>
              <a:pPr/>
              <a:t>‹#›</a:t>
            </a:fld>
            <a:endParaRPr lang="en-US" altLang="en-US"/>
          </a:p>
        </p:txBody>
      </p:sp>
    </p:spTree>
    <p:extLst>
      <p:ext uri="{BB962C8B-B14F-4D97-AF65-F5344CB8AC3E}">
        <p14:creationId xmlns:p14="http://schemas.microsoft.com/office/powerpoint/2010/main" val="3028672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xmlns="" id="{69ED8AA6-C42C-21D2-6EC2-B25CCEF2313A}"/>
              </a:ext>
            </a:extLst>
          </p:cNvPr>
          <p:cNvSpPr>
            <a:spLocks noGrp="1" noChangeArrowheads="1"/>
          </p:cNvSpPr>
          <p:nvPr>
            <p:ph type="dt" sz="half" idx="10"/>
          </p:nvPr>
        </p:nvSpPr>
        <p:spPr>
          <a:ln/>
        </p:spPr>
        <p:txBody>
          <a:bodyPr/>
          <a:lstStyle>
            <a:lvl1pPr>
              <a:defRPr/>
            </a:lvl1pPr>
          </a:lstStyle>
          <a:p>
            <a:pPr>
              <a:defRPr/>
            </a:pPr>
            <a:fld id="{D3661149-64F4-4BE1-B5D7-6BFAE3D16CD5}" type="datetimeFigureOut">
              <a:rPr lang="en-US" altLang="en-US"/>
              <a:pPr>
                <a:defRPr/>
              </a:pPr>
              <a:t>12/8/2022</a:t>
            </a:fld>
            <a:endParaRPr lang="en-US" altLang="en-US" dirty="0"/>
          </a:p>
        </p:txBody>
      </p:sp>
      <p:sp>
        <p:nvSpPr>
          <p:cNvPr id="5" name="Rectangle 20">
            <a:extLst>
              <a:ext uri="{FF2B5EF4-FFF2-40B4-BE49-F238E27FC236}">
                <a16:creationId xmlns:a16="http://schemas.microsoft.com/office/drawing/2014/main" xmlns="" id="{A28DF5D0-2F87-D324-8399-446FBC98D9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xmlns="" id="{D21C314C-3528-ABD5-4B36-F74BCB12C5CD}"/>
              </a:ext>
            </a:extLst>
          </p:cNvPr>
          <p:cNvSpPr>
            <a:spLocks noGrp="1" noChangeArrowheads="1"/>
          </p:cNvSpPr>
          <p:nvPr>
            <p:ph type="sldNum" sz="quarter" idx="12"/>
          </p:nvPr>
        </p:nvSpPr>
        <p:spPr>
          <a:ln/>
        </p:spPr>
        <p:txBody>
          <a:bodyPr/>
          <a:lstStyle>
            <a:lvl1pPr>
              <a:defRPr/>
            </a:lvl1pPr>
          </a:lstStyle>
          <a:p>
            <a:fld id="{BB8B07E4-6174-439C-B26F-2245201E3DEA}" type="slidenum">
              <a:rPr lang="en-US" altLang="en-US"/>
              <a:pPr/>
              <a:t>‹#›</a:t>
            </a:fld>
            <a:endParaRPr lang="en-US" altLang="en-US"/>
          </a:p>
        </p:txBody>
      </p:sp>
    </p:spTree>
    <p:extLst>
      <p:ext uri="{BB962C8B-B14F-4D97-AF65-F5344CB8AC3E}">
        <p14:creationId xmlns:p14="http://schemas.microsoft.com/office/powerpoint/2010/main" val="738164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xmlns="" id="{7914476A-AF12-05D0-360E-6C657D890D87}"/>
              </a:ext>
            </a:extLst>
          </p:cNvPr>
          <p:cNvSpPr>
            <a:spLocks noGrp="1" noChangeArrowheads="1"/>
          </p:cNvSpPr>
          <p:nvPr>
            <p:ph type="dt" sz="half" idx="10"/>
          </p:nvPr>
        </p:nvSpPr>
        <p:spPr>
          <a:ln/>
        </p:spPr>
        <p:txBody>
          <a:bodyPr/>
          <a:lstStyle>
            <a:lvl1pPr>
              <a:defRPr/>
            </a:lvl1pPr>
          </a:lstStyle>
          <a:p>
            <a:pPr>
              <a:defRPr/>
            </a:pPr>
            <a:fld id="{2939C84C-5517-46E7-93B2-6847A46F2FE2}" type="datetimeFigureOut">
              <a:rPr lang="en-US" altLang="en-US"/>
              <a:pPr>
                <a:defRPr/>
              </a:pPr>
              <a:t>12/8/2022</a:t>
            </a:fld>
            <a:endParaRPr lang="en-US" altLang="en-US" dirty="0"/>
          </a:p>
        </p:txBody>
      </p:sp>
      <p:sp>
        <p:nvSpPr>
          <p:cNvPr id="5" name="Rectangle 20">
            <a:extLst>
              <a:ext uri="{FF2B5EF4-FFF2-40B4-BE49-F238E27FC236}">
                <a16:creationId xmlns:a16="http://schemas.microsoft.com/office/drawing/2014/main" xmlns="" id="{120F2888-E226-39B2-100B-76840C257A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a:extLst>
              <a:ext uri="{FF2B5EF4-FFF2-40B4-BE49-F238E27FC236}">
                <a16:creationId xmlns:a16="http://schemas.microsoft.com/office/drawing/2014/main" xmlns="" id="{9726918D-333D-EC60-FB1B-7602DE9D5311}"/>
              </a:ext>
            </a:extLst>
          </p:cNvPr>
          <p:cNvSpPr>
            <a:spLocks noGrp="1" noChangeArrowheads="1"/>
          </p:cNvSpPr>
          <p:nvPr>
            <p:ph type="sldNum" sz="quarter" idx="12"/>
          </p:nvPr>
        </p:nvSpPr>
        <p:spPr>
          <a:ln/>
        </p:spPr>
        <p:txBody>
          <a:bodyPr/>
          <a:lstStyle>
            <a:lvl1pPr>
              <a:defRPr/>
            </a:lvl1pPr>
          </a:lstStyle>
          <a:p>
            <a:fld id="{ABC33A75-8022-4F3C-B2C0-C7FAB44A7E32}" type="slidenum">
              <a:rPr lang="en-US" altLang="en-US"/>
              <a:pPr/>
              <a:t>‹#›</a:t>
            </a:fld>
            <a:endParaRPr lang="en-US" altLang="en-US"/>
          </a:p>
        </p:txBody>
      </p:sp>
    </p:spTree>
    <p:extLst>
      <p:ext uri="{BB962C8B-B14F-4D97-AF65-F5344CB8AC3E}">
        <p14:creationId xmlns:p14="http://schemas.microsoft.com/office/powerpoint/2010/main" val="1322203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DC7D3FAD-4DFC-0312-45DD-65D3CFC2C9D0}"/>
              </a:ext>
            </a:extLst>
          </p:cNvPr>
          <p:cNvGrpSpPr>
            <a:grpSpLocks/>
          </p:cNvGrpSpPr>
          <p:nvPr/>
        </p:nvGrpSpPr>
        <p:grpSpPr bwMode="auto">
          <a:xfrm>
            <a:off x="3800475" y="1789113"/>
            <a:ext cx="5340350" cy="5056187"/>
            <a:chOff x="2394" y="1127"/>
            <a:chExt cx="3364" cy="3185"/>
          </a:xfrm>
        </p:grpSpPr>
        <p:sp>
          <p:nvSpPr>
            <p:cNvPr id="3" name="Rectangle 3">
              <a:extLst>
                <a:ext uri="{FF2B5EF4-FFF2-40B4-BE49-F238E27FC236}">
                  <a16:creationId xmlns:a16="http://schemas.microsoft.com/office/drawing/2014/main" xmlns="" id="{3DF3C4B8-7C05-3714-7821-E573CF77ED27}"/>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4" name="Oval 4">
              <a:extLst>
                <a:ext uri="{FF2B5EF4-FFF2-40B4-BE49-F238E27FC236}">
                  <a16:creationId xmlns:a16="http://schemas.microsoft.com/office/drawing/2014/main" xmlns="" id="{6C500258-8F36-BDFA-982D-7D2F93960445}"/>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5" name="Rectangle 5">
              <a:extLst>
                <a:ext uri="{FF2B5EF4-FFF2-40B4-BE49-F238E27FC236}">
                  <a16:creationId xmlns:a16="http://schemas.microsoft.com/office/drawing/2014/main" xmlns="" id="{7AF03A05-5326-AC0B-EA4C-22C1C76B5DB6}"/>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6" name="Freeform 6">
              <a:extLst>
                <a:ext uri="{FF2B5EF4-FFF2-40B4-BE49-F238E27FC236}">
                  <a16:creationId xmlns:a16="http://schemas.microsoft.com/office/drawing/2014/main" xmlns="" id="{0B8642DE-1D02-3783-4E9A-A06D95DA3835}"/>
                </a:ext>
              </a:extLst>
            </p:cNvPr>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7" name="Rectangle 7">
              <a:extLst>
                <a:ext uri="{FF2B5EF4-FFF2-40B4-BE49-F238E27FC236}">
                  <a16:creationId xmlns:a16="http://schemas.microsoft.com/office/drawing/2014/main" xmlns="" id="{F5E4AFCD-7D94-D305-AA2C-248900913051}"/>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8" name="Rectangle 8">
              <a:extLst>
                <a:ext uri="{FF2B5EF4-FFF2-40B4-BE49-F238E27FC236}">
                  <a16:creationId xmlns:a16="http://schemas.microsoft.com/office/drawing/2014/main" xmlns="" id="{7D54441D-04C6-0E2C-11C6-3F57B939F539}"/>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9" name="Rectangle 9">
              <a:extLst>
                <a:ext uri="{FF2B5EF4-FFF2-40B4-BE49-F238E27FC236}">
                  <a16:creationId xmlns:a16="http://schemas.microsoft.com/office/drawing/2014/main" xmlns="" id="{B5E24E7B-27D8-F87D-4B5A-6D9125B07EE6}"/>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10" name="Rectangle 10">
              <a:extLst>
                <a:ext uri="{FF2B5EF4-FFF2-40B4-BE49-F238E27FC236}">
                  <a16:creationId xmlns:a16="http://schemas.microsoft.com/office/drawing/2014/main" xmlns="" id="{669B73BB-F422-D5E2-FBED-739C32F40A39}"/>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11" name="Rectangle 11">
              <a:extLst>
                <a:ext uri="{FF2B5EF4-FFF2-40B4-BE49-F238E27FC236}">
                  <a16:creationId xmlns:a16="http://schemas.microsoft.com/office/drawing/2014/main" xmlns="" id="{66F50A4D-BA67-0C26-74A4-B5475AC79D92}"/>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12" name="Freeform 12">
              <a:extLst>
                <a:ext uri="{FF2B5EF4-FFF2-40B4-BE49-F238E27FC236}">
                  <a16:creationId xmlns:a16="http://schemas.microsoft.com/office/drawing/2014/main" xmlns="" id="{45472DFE-62A8-050D-BA16-248A17C202E2}"/>
                </a:ext>
              </a:extLst>
            </p:cNvPr>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13" name="Freeform 13">
              <a:extLst>
                <a:ext uri="{FF2B5EF4-FFF2-40B4-BE49-F238E27FC236}">
                  <a16:creationId xmlns:a16="http://schemas.microsoft.com/office/drawing/2014/main" xmlns="" id="{0C24B66F-CB51-A00C-5F98-474B6D5805DB}"/>
                </a:ext>
              </a:extLst>
            </p:cNvPr>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14" name="Freeform 14">
              <a:extLst>
                <a:ext uri="{FF2B5EF4-FFF2-40B4-BE49-F238E27FC236}">
                  <a16:creationId xmlns:a16="http://schemas.microsoft.com/office/drawing/2014/main" xmlns="" id="{D360AC79-2EA1-0B3B-97A3-DDC3D5A442A6}"/>
                </a:ext>
              </a:extLst>
            </p:cNvPr>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15" name="Freeform 15">
              <a:extLst>
                <a:ext uri="{FF2B5EF4-FFF2-40B4-BE49-F238E27FC236}">
                  <a16:creationId xmlns:a16="http://schemas.microsoft.com/office/drawing/2014/main" xmlns="" id="{86C04979-B29E-0F78-8D1D-876E0DB4C778}"/>
                </a:ext>
              </a:extLst>
            </p:cNvPr>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16" name="Freeform 16">
              <a:extLst>
                <a:ext uri="{FF2B5EF4-FFF2-40B4-BE49-F238E27FC236}">
                  <a16:creationId xmlns:a16="http://schemas.microsoft.com/office/drawing/2014/main" xmlns="" id="{A769802E-E4B0-F13C-82A4-F154D7608E99}"/>
                </a:ext>
              </a:extLst>
            </p:cNvPr>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17" name="Freeform 17">
              <a:extLst>
                <a:ext uri="{FF2B5EF4-FFF2-40B4-BE49-F238E27FC236}">
                  <a16:creationId xmlns:a16="http://schemas.microsoft.com/office/drawing/2014/main" xmlns="" id="{612457F8-5AD4-04A0-1F8B-8568450D116F}"/>
                </a:ext>
              </a:extLst>
            </p:cNvPr>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18" name="Freeform 18">
              <a:extLst>
                <a:ext uri="{FF2B5EF4-FFF2-40B4-BE49-F238E27FC236}">
                  <a16:creationId xmlns:a16="http://schemas.microsoft.com/office/drawing/2014/main" xmlns="" id="{3FB38AB4-A929-9AC7-E86D-577FE0DA8C02}"/>
                </a:ext>
              </a:extLst>
            </p:cNvPr>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19" name="Freeform 19">
              <a:extLst>
                <a:ext uri="{FF2B5EF4-FFF2-40B4-BE49-F238E27FC236}">
                  <a16:creationId xmlns:a16="http://schemas.microsoft.com/office/drawing/2014/main" xmlns="" id="{7C59431C-2060-2836-57C7-52291C89D12A}"/>
                </a:ext>
              </a:extLst>
            </p:cNvPr>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20" name="Freeform 20">
              <a:extLst>
                <a:ext uri="{FF2B5EF4-FFF2-40B4-BE49-F238E27FC236}">
                  <a16:creationId xmlns:a16="http://schemas.microsoft.com/office/drawing/2014/main" xmlns="" id="{4D0071B1-A174-248E-E7B5-FE5F36B08A2D}"/>
                </a:ext>
              </a:extLst>
            </p:cNvPr>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21" name="Freeform 21">
              <a:extLst>
                <a:ext uri="{FF2B5EF4-FFF2-40B4-BE49-F238E27FC236}">
                  <a16:creationId xmlns:a16="http://schemas.microsoft.com/office/drawing/2014/main" xmlns="" id="{34450C07-B31D-9D74-34BC-A2FC8381296F}"/>
                </a:ext>
              </a:extLst>
            </p:cNvPr>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22" name="Freeform 22">
              <a:extLst>
                <a:ext uri="{FF2B5EF4-FFF2-40B4-BE49-F238E27FC236}">
                  <a16:creationId xmlns:a16="http://schemas.microsoft.com/office/drawing/2014/main" xmlns="" id="{B222AFE7-9704-3FB5-0840-FA4F145D7C62}"/>
                </a:ext>
              </a:extLst>
            </p:cNvPr>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23" name="Freeform 23">
              <a:extLst>
                <a:ext uri="{FF2B5EF4-FFF2-40B4-BE49-F238E27FC236}">
                  <a16:creationId xmlns:a16="http://schemas.microsoft.com/office/drawing/2014/main" xmlns="" id="{555F197F-73E0-7621-9ABB-9B614D8EE842}"/>
                </a:ext>
              </a:extLst>
            </p:cNvPr>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24" name="Freeform 24">
              <a:extLst>
                <a:ext uri="{FF2B5EF4-FFF2-40B4-BE49-F238E27FC236}">
                  <a16:creationId xmlns:a16="http://schemas.microsoft.com/office/drawing/2014/main" xmlns="" id="{1745B473-BD93-5EFB-B3CE-CC1C9C5CF2D4}"/>
                </a:ext>
              </a:extLst>
            </p:cNvPr>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25" name="Freeform 25">
              <a:extLst>
                <a:ext uri="{FF2B5EF4-FFF2-40B4-BE49-F238E27FC236}">
                  <a16:creationId xmlns:a16="http://schemas.microsoft.com/office/drawing/2014/main" xmlns="" id="{139356A3-0B88-1582-2F02-6EE9A7EC0A78}"/>
                </a:ext>
              </a:extLst>
            </p:cNvPr>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26" name="Freeform 26">
              <a:extLst>
                <a:ext uri="{FF2B5EF4-FFF2-40B4-BE49-F238E27FC236}">
                  <a16:creationId xmlns:a16="http://schemas.microsoft.com/office/drawing/2014/main" xmlns="" id="{61927569-C179-C690-537B-F1DDD123D85E}"/>
                </a:ext>
              </a:extLst>
            </p:cNvPr>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27" name="Oval 27">
              <a:extLst>
                <a:ext uri="{FF2B5EF4-FFF2-40B4-BE49-F238E27FC236}">
                  <a16:creationId xmlns:a16="http://schemas.microsoft.com/office/drawing/2014/main" xmlns="" id="{D96805C7-B917-F83B-36D7-D72D6559188A}"/>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28" name="Oval 28">
              <a:extLst>
                <a:ext uri="{FF2B5EF4-FFF2-40B4-BE49-F238E27FC236}">
                  <a16:creationId xmlns:a16="http://schemas.microsoft.com/office/drawing/2014/main" xmlns="" id="{3562947F-B8B5-D18E-907F-59EAE26EF36E}"/>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29" name="Oval 29">
              <a:extLst>
                <a:ext uri="{FF2B5EF4-FFF2-40B4-BE49-F238E27FC236}">
                  <a16:creationId xmlns:a16="http://schemas.microsoft.com/office/drawing/2014/main" xmlns="" id="{36D90EAD-3C4F-EFCC-4C80-F9662D21CD22}"/>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0" name="Freeform 30">
              <a:extLst>
                <a:ext uri="{FF2B5EF4-FFF2-40B4-BE49-F238E27FC236}">
                  <a16:creationId xmlns:a16="http://schemas.microsoft.com/office/drawing/2014/main" xmlns="" id="{73692071-670C-B032-4432-7C6EF39759D2}"/>
                </a:ext>
              </a:extLst>
            </p:cNvPr>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1" name="Freeform 31">
              <a:extLst>
                <a:ext uri="{FF2B5EF4-FFF2-40B4-BE49-F238E27FC236}">
                  <a16:creationId xmlns:a16="http://schemas.microsoft.com/office/drawing/2014/main" xmlns="" id="{0EA8FDA4-E31F-6D47-416A-C1F1E07D4948}"/>
                </a:ext>
              </a:extLst>
            </p:cNvPr>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2" name="Rectangle 32">
              <a:extLst>
                <a:ext uri="{FF2B5EF4-FFF2-40B4-BE49-F238E27FC236}">
                  <a16:creationId xmlns:a16="http://schemas.microsoft.com/office/drawing/2014/main" xmlns="" id="{9E1DBABA-6B66-47A2-8443-A1C9344CBE6B}"/>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3" name="Rectangle 33">
              <a:extLst>
                <a:ext uri="{FF2B5EF4-FFF2-40B4-BE49-F238E27FC236}">
                  <a16:creationId xmlns:a16="http://schemas.microsoft.com/office/drawing/2014/main" xmlns="" id="{3368E5CF-88BF-4B4A-B86F-7A0B864DA27A}"/>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4" name="AutoShape 34">
              <a:extLst>
                <a:ext uri="{FF2B5EF4-FFF2-40B4-BE49-F238E27FC236}">
                  <a16:creationId xmlns:a16="http://schemas.microsoft.com/office/drawing/2014/main" xmlns="" id="{1EED2484-09EA-4533-5336-35DB29936723}"/>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5" name="Freeform 35">
              <a:extLst>
                <a:ext uri="{FF2B5EF4-FFF2-40B4-BE49-F238E27FC236}">
                  <a16:creationId xmlns:a16="http://schemas.microsoft.com/office/drawing/2014/main" xmlns="" id="{59AA5EDF-065F-9362-08ED-95CDB482DA16}"/>
                </a:ext>
              </a:extLst>
            </p:cNvPr>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6" name="Freeform 36">
              <a:extLst>
                <a:ext uri="{FF2B5EF4-FFF2-40B4-BE49-F238E27FC236}">
                  <a16:creationId xmlns:a16="http://schemas.microsoft.com/office/drawing/2014/main" xmlns="" id="{E5683D0B-5D24-FC5A-62F6-6D01C874DD8F}"/>
                </a:ext>
              </a:extLst>
            </p:cNvPr>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grpSp>
      <p:sp>
        <p:nvSpPr>
          <p:cNvPr id="40999" name="Rectangle 39"/>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1000"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37" name="Rectangle 37">
            <a:extLst>
              <a:ext uri="{FF2B5EF4-FFF2-40B4-BE49-F238E27FC236}">
                <a16:creationId xmlns:a16="http://schemas.microsoft.com/office/drawing/2014/main" xmlns="" id="{F9D5E709-DA43-A22E-83BD-2220891BF6A6}"/>
              </a:ext>
            </a:extLst>
          </p:cNvPr>
          <p:cNvSpPr>
            <a:spLocks noGrp="1" noChangeArrowheads="1"/>
          </p:cNvSpPr>
          <p:nvPr>
            <p:ph type="dt" sz="half" idx="10"/>
          </p:nvPr>
        </p:nvSpPr>
        <p:spPr/>
        <p:txBody>
          <a:bodyPr/>
          <a:lstStyle>
            <a:lvl1pPr>
              <a:defRPr/>
            </a:lvl1pPr>
          </a:lstStyle>
          <a:p>
            <a:pPr>
              <a:defRPr/>
            </a:pPr>
            <a:fld id="{F5D23149-2214-4B4D-806D-611904D6060A}" type="datetimeFigureOut">
              <a:rPr lang="en-US" altLang="en-US"/>
              <a:pPr>
                <a:defRPr/>
              </a:pPr>
              <a:t>12/8/2022</a:t>
            </a:fld>
            <a:endParaRPr lang="en-US" altLang="en-US" dirty="0"/>
          </a:p>
        </p:txBody>
      </p:sp>
      <p:sp>
        <p:nvSpPr>
          <p:cNvPr id="38" name="Rectangle 38">
            <a:extLst>
              <a:ext uri="{FF2B5EF4-FFF2-40B4-BE49-F238E27FC236}">
                <a16:creationId xmlns:a16="http://schemas.microsoft.com/office/drawing/2014/main" xmlns="" id="{3821CE6C-4C4F-55CA-AD0B-D42E03486FA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39" name="Rectangle 41">
            <a:extLst>
              <a:ext uri="{FF2B5EF4-FFF2-40B4-BE49-F238E27FC236}">
                <a16:creationId xmlns:a16="http://schemas.microsoft.com/office/drawing/2014/main" xmlns="" id="{5D64C92F-A521-6CF7-8E09-7C5C632D2A83}"/>
              </a:ext>
            </a:extLst>
          </p:cNvPr>
          <p:cNvSpPr>
            <a:spLocks noGrp="1" noChangeArrowheads="1"/>
          </p:cNvSpPr>
          <p:nvPr>
            <p:ph type="sldNum" sz="quarter" idx="12"/>
          </p:nvPr>
        </p:nvSpPr>
        <p:spPr/>
        <p:txBody>
          <a:bodyPr/>
          <a:lstStyle>
            <a:lvl1pPr>
              <a:defRPr/>
            </a:lvl1pPr>
          </a:lstStyle>
          <a:p>
            <a:fld id="{5F270198-F925-4EFE-81BF-50F5197AADFA}" type="slidenum">
              <a:rPr lang="en-US" altLang="en-US"/>
              <a:pPr/>
              <a:t>‹#›</a:t>
            </a:fld>
            <a:endParaRPr lang="en-US" altLang="en-US"/>
          </a:p>
        </p:txBody>
      </p:sp>
    </p:spTree>
    <p:extLst>
      <p:ext uri="{BB962C8B-B14F-4D97-AF65-F5344CB8AC3E}">
        <p14:creationId xmlns:p14="http://schemas.microsoft.com/office/powerpoint/2010/main" val="2659441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xmlns="" id="{3B8CD9BF-0284-357B-F420-62FF845949EC}"/>
              </a:ext>
            </a:extLst>
          </p:cNvPr>
          <p:cNvSpPr>
            <a:spLocks noGrp="1" noChangeArrowheads="1"/>
          </p:cNvSpPr>
          <p:nvPr>
            <p:ph type="dt" sz="half" idx="10"/>
          </p:nvPr>
        </p:nvSpPr>
        <p:spPr>
          <a:ln/>
        </p:spPr>
        <p:txBody>
          <a:bodyPr/>
          <a:lstStyle>
            <a:lvl1pPr>
              <a:defRPr/>
            </a:lvl1pPr>
          </a:lstStyle>
          <a:p>
            <a:pPr>
              <a:defRPr/>
            </a:pPr>
            <a:fld id="{2A7CC326-C786-417C-AD65-FA1CBDDC3C64}" type="datetimeFigureOut">
              <a:rPr lang="en-US" altLang="en-US"/>
              <a:pPr>
                <a:defRPr/>
              </a:pPr>
              <a:t>12/8/2022</a:t>
            </a:fld>
            <a:endParaRPr lang="en-US" altLang="en-US" dirty="0"/>
          </a:p>
        </p:txBody>
      </p:sp>
      <p:sp>
        <p:nvSpPr>
          <p:cNvPr id="5" name="Rectangle 40">
            <a:extLst>
              <a:ext uri="{FF2B5EF4-FFF2-40B4-BE49-F238E27FC236}">
                <a16:creationId xmlns:a16="http://schemas.microsoft.com/office/drawing/2014/main" xmlns="" id="{28F159FB-A49C-7A95-5AB9-0C196956586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xmlns="" id="{8E5B062C-088F-AB53-5464-0C43F2934D54}"/>
              </a:ext>
            </a:extLst>
          </p:cNvPr>
          <p:cNvSpPr>
            <a:spLocks noGrp="1" noChangeArrowheads="1"/>
          </p:cNvSpPr>
          <p:nvPr>
            <p:ph type="sldNum" sz="quarter" idx="12"/>
          </p:nvPr>
        </p:nvSpPr>
        <p:spPr>
          <a:ln/>
        </p:spPr>
        <p:txBody>
          <a:bodyPr/>
          <a:lstStyle>
            <a:lvl1pPr>
              <a:defRPr/>
            </a:lvl1pPr>
          </a:lstStyle>
          <a:p>
            <a:fld id="{23F9EBFB-5D3E-4AAA-9DA8-6B4B53095B58}" type="slidenum">
              <a:rPr lang="en-US" altLang="en-US"/>
              <a:pPr/>
              <a:t>‹#›</a:t>
            </a:fld>
            <a:endParaRPr lang="en-US" altLang="en-US"/>
          </a:p>
        </p:txBody>
      </p:sp>
    </p:spTree>
    <p:extLst>
      <p:ext uri="{BB962C8B-B14F-4D97-AF65-F5344CB8AC3E}">
        <p14:creationId xmlns:p14="http://schemas.microsoft.com/office/powerpoint/2010/main" val="354876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9">
            <a:extLst>
              <a:ext uri="{FF2B5EF4-FFF2-40B4-BE49-F238E27FC236}">
                <a16:creationId xmlns:a16="http://schemas.microsoft.com/office/drawing/2014/main" xmlns="" id="{46E3E973-6CE1-6DC2-389C-B54CCDA4FE4A}"/>
              </a:ext>
            </a:extLst>
          </p:cNvPr>
          <p:cNvSpPr>
            <a:spLocks noGrp="1" noChangeArrowheads="1"/>
          </p:cNvSpPr>
          <p:nvPr>
            <p:ph type="dt" sz="half" idx="10"/>
          </p:nvPr>
        </p:nvSpPr>
        <p:spPr>
          <a:ln/>
        </p:spPr>
        <p:txBody>
          <a:bodyPr/>
          <a:lstStyle>
            <a:lvl1pPr>
              <a:defRPr/>
            </a:lvl1pPr>
          </a:lstStyle>
          <a:p>
            <a:pPr>
              <a:defRPr/>
            </a:pPr>
            <a:fld id="{E4B48B44-6024-49BE-9FEC-13C9A4DEC83A}" type="datetimeFigureOut">
              <a:rPr lang="en-US" altLang="en-US"/>
              <a:pPr>
                <a:defRPr/>
              </a:pPr>
              <a:t>12/8/2022</a:t>
            </a:fld>
            <a:endParaRPr lang="en-US" altLang="en-US" dirty="0"/>
          </a:p>
        </p:txBody>
      </p:sp>
      <p:sp>
        <p:nvSpPr>
          <p:cNvPr id="5" name="Rectangle 40">
            <a:extLst>
              <a:ext uri="{FF2B5EF4-FFF2-40B4-BE49-F238E27FC236}">
                <a16:creationId xmlns:a16="http://schemas.microsoft.com/office/drawing/2014/main" xmlns="" id="{CBD0EA64-018F-80AC-D8F7-8A0D28FBC7A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xmlns="" id="{8F5E165D-05DC-E402-D7EA-D50D1CAD364B}"/>
              </a:ext>
            </a:extLst>
          </p:cNvPr>
          <p:cNvSpPr>
            <a:spLocks noGrp="1" noChangeArrowheads="1"/>
          </p:cNvSpPr>
          <p:nvPr>
            <p:ph type="sldNum" sz="quarter" idx="12"/>
          </p:nvPr>
        </p:nvSpPr>
        <p:spPr>
          <a:ln/>
        </p:spPr>
        <p:txBody>
          <a:bodyPr/>
          <a:lstStyle>
            <a:lvl1pPr>
              <a:defRPr/>
            </a:lvl1pPr>
          </a:lstStyle>
          <a:p>
            <a:fld id="{B4EDFB1B-A9A3-419D-8C7F-A61F021DE9F7}" type="slidenum">
              <a:rPr lang="en-US" altLang="en-US"/>
              <a:pPr/>
              <a:t>‹#›</a:t>
            </a:fld>
            <a:endParaRPr lang="en-US" altLang="en-US"/>
          </a:p>
        </p:txBody>
      </p:sp>
    </p:spTree>
    <p:extLst>
      <p:ext uri="{BB962C8B-B14F-4D97-AF65-F5344CB8AC3E}">
        <p14:creationId xmlns:p14="http://schemas.microsoft.com/office/powerpoint/2010/main" val="925286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xmlns="" id="{5A09035C-26A9-BAF2-2819-E39B10D1F575}"/>
              </a:ext>
            </a:extLst>
          </p:cNvPr>
          <p:cNvSpPr>
            <a:spLocks noGrp="1" noChangeArrowheads="1"/>
          </p:cNvSpPr>
          <p:nvPr>
            <p:ph type="dt" sz="half" idx="10"/>
          </p:nvPr>
        </p:nvSpPr>
        <p:spPr>
          <a:ln/>
        </p:spPr>
        <p:txBody>
          <a:bodyPr/>
          <a:lstStyle>
            <a:lvl1pPr>
              <a:defRPr/>
            </a:lvl1pPr>
          </a:lstStyle>
          <a:p>
            <a:pPr>
              <a:defRPr/>
            </a:pPr>
            <a:fld id="{5069089C-77EC-4093-BC79-7E67FCB53218}" type="datetimeFigureOut">
              <a:rPr lang="en-US" altLang="en-US"/>
              <a:pPr>
                <a:defRPr/>
              </a:pPr>
              <a:t>12/8/2022</a:t>
            </a:fld>
            <a:endParaRPr lang="en-US" altLang="en-US" dirty="0"/>
          </a:p>
        </p:txBody>
      </p:sp>
      <p:sp>
        <p:nvSpPr>
          <p:cNvPr id="6" name="Rectangle 40">
            <a:extLst>
              <a:ext uri="{FF2B5EF4-FFF2-40B4-BE49-F238E27FC236}">
                <a16:creationId xmlns:a16="http://schemas.microsoft.com/office/drawing/2014/main" xmlns="" id="{7CAA29F3-7CF9-4D21-D50A-260262E3EF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xmlns="" id="{E2A8C771-3FFB-1677-2D38-C539048D6AB8}"/>
              </a:ext>
            </a:extLst>
          </p:cNvPr>
          <p:cNvSpPr>
            <a:spLocks noGrp="1" noChangeArrowheads="1"/>
          </p:cNvSpPr>
          <p:nvPr>
            <p:ph type="sldNum" sz="quarter" idx="12"/>
          </p:nvPr>
        </p:nvSpPr>
        <p:spPr>
          <a:ln/>
        </p:spPr>
        <p:txBody>
          <a:bodyPr/>
          <a:lstStyle>
            <a:lvl1pPr>
              <a:defRPr/>
            </a:lvl1pPr>
          </a:lstStyle>
          <a:p>
            <a:fld id="{411ECD24-7B8F-455B-9903-A33FE69D02E2}" type="slidenum">
              <a:rPr lang="en-US" altLang="en-US"/>
              <a:pPr/>
              <a:t>‹#›</a:t>
            </a:fld>
            <a:endParaRPr lang="en-US" altLang="en-US"/>
          </a:p>
        </p:txBody>
      </p:sp>
    </p:spTree>
    <p:extLst>
      <p:ext uri="{BB962C8B-B14F-4D97-AF65-F5344CB8AC3E}">
        <p14:creationId xmlns:p14="http://schemas.microsoft.com/office/powerpoint/2010/main" val="3578261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xmlns="" id="{DAAEB2A2-782D-3A2F-D51C-422A63DEE127}"/>
              </a:ext>
            </a:extLst>
          </p:cNvPr>
          <p:cNvSpPr>
            <a:spLocks noGrp="1" noChangeArrowheads="1"/>
          </p:cNvSpPr>
          <p:nvPr>
            <p:ph type="dt" sz="half" idx="10"/>
          </p:nvPr>
        </p:nvSpPr>
        <p:spPr>
          <a:ln/>
        </p:spPr>
        <p:txBody>
          <a:bodyPr/>
          <a:lstStyle>
            <a:lvl1pPr>
              <a:defRPr/>
            </a:lvl1pPr>
          </a:lstStyle>
          <a:p>
            <a:pPr>
              <a:defRPr/>
            </a:pPr>
            <a:fld id="{239E638E-267B-4C0F-BB4D-A6C59E04BFED}" type="datetimeFigureOut">
              <a:rPr lang="en-US" altLang="en-US"/>
              <a:pPr>
                <a:defRPr/>
              </a:pPr>
              <a:t>12/8/2022</a:t>
            </a:fld>
            <a:endParaRPr lang="en-US" altLang="en-US" dirty="0"/>
          </a:p>
        </p:txBody>
      </p:sp>
      <p:sp>
        <p:nvSpPr>
          <p:cNvPr id="8" name="Rectangle 40">
            <a:extLst>
              <a:ext uri="{FF2B5EF4-FFF2-40B4-BE49-F238E27FC236}">
                <a16:creationId xmlns:a16="http://schemas.microsoft.com/office/drawing/2014/main" xmlns="" id="{4F924891-5764-3548-D1BC-0A392285D4A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1">
            <a:extLst>
              <a:ext uri="{FF2B5EF4-FFF2-40B4-BE49-F238E27FC236}">
                <a16:creationId xmlns:a16="http://schemas.microsoft.com/office/drawing/2014/main" xmlns="" id="{534C1E8B-5A72-4193-BF9B-9572074AF56A}"/>
              </a:ext>
            </a:extLst>
          </p:cNvPr>
          <p:cNvSpPr>
            <a:spLocks noGrp="1" noChangeArrowheads="1"/>
          </p:cNvSpPr>
          <p:nvPr>
            <p:ph type="sldNum" sz="quarter" idx="12"/>
          </p:nvPr>
        </p:nvSpPr>
        <p:spPr>
          <a:ln/>
        </p:spPr>
        <p:txBody>
          <a:bodyPr/>
          <a:lstStyle>
            <a:lvl1pPr>
              <a:defRPr/>
            </a:lvl1pPr>
          </a:lstStyle>
          <a:p>
            <a:fld id="{5FD111C7-71B1-4213-8DB1-CE27639BBD37}" type="slidenum">
              <a:rPr lang="en-US" altLang="en-US"/>
              <a:pPr/>
              <a:t>‹#›</a:t>
            </a:fld>
            <a:endParaRPr lang="en-US" altLang="en-US"/>
          </a:p>
        </p:txBody>
      </p:sp>
    </p:spTree>
    <p:extLst>
      <p:ext uri="{BB962C8B-B14F-4D97-AF65-F5344CB8AC3E}">
        <p14:creationId xmlns:p14="http://schemas.microsoft.com/office/powerpoint/2010/main" val="31862834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a:extLst>
              <a:ext uri="{FF2B5EF4-FFF2-40B4-BE49-F238E27FC236}">
                <a16:creationId xmlns:a16="http://schemas.microsoft.com/office/drawing/2014/main" xmlns="" id="{088F6674-5271-6AEF-68F2-1650027EA317}"/>
              </a:ext>
            </a:extLst>
          </p:cNvPr>
          <p:cNvSpPr>
            <a:spLocks noGrp="1" noChangeArrowheads="1"/>
          </p:cNvSpPr>
          <p:nvPr>
            <p:ph type="dt" sz="half" idx="10"/>
          </p:nvPr>
        </p:nvSpPr>
        <p:spPr>
          <a:ln/>
        </p:spPr>
        <p:txBody>
          <a:bodyPr/>
          <a:lstStyle>
            <a:lvl1pPr>
              <a:defRPr/>
            </a:lvl1pPr>
          </a:lstStyle>
          <a:p>
            <a:pPr>
              <a:defRPr/>
            </a:pPr>
            <a:fld id="{8D949E1C-0C82-49CF-BC8B-E5A406C3ADB8}" type="datetimeFigureOut">
              <a:rPr lang="en-US" altLang="en-US"/>
              <a:pPr>
                <a:defRPr/>
              </a:pPr>
              <a:t>12/8/2022</a:t>
            </a:fld>
            <a:endParaRPr lang="en-US" altLang="en-US" dirty="0"/>
          </a:p>
        </p:txBody>
      </p:sp>
      <p:sp>
        <p:nvSpPr>
          <p:cNvPr id="4" name="Rectangle 40">
            <a:extLst>
              <a:ext uri="{FF2B5EF4-FFF2-40B4-BE49-F238E27FC236}">
                <a16:creationId xmlns:a16="http://schemas.microsoft.com/office/drawing/2014/main" xmlns="" id="{EADC6326-234D-0618-0D73-C017AEAFCD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xmlns="" id="{3CBB762D-A537-157B-7C2E-2ED9FDAA1C1A}"/>
              </a:ext>
            </a:extLst>
          </p:cNvPr>
          <p:cNvSpPr>
            <a:spLocks noGrp="1" noChangeArrowheads="1"/>
          </p:cNvSpPr>
          <p:nvPr>
            <p:ph type="sldNum" sz="quarter" idx="12"/>
          </p:nvPr>
        </p:nvSpPr>
        <p:spPr>
          <a:ln/>
        </p:spPr>
        <p:txBody>
          <a:bodyPr/>
          <a:lstStyle>
            <a:lvl1pPr>
              <a:defRPr/>
            </a:lvl1pPr>
          </a:lstStyle>
          <a:p>
            <a:fld id="{CCF070A7-B1F5-43B2-801A-DF4A5E7A0D77}" type="slidenum">
              <a:rPr lang="en-US" altLang="en-US"/>
              <a:pPr/>
              <a:t>‹#›</a:t>
            </a:fld>
            <a:endParaRPr lang="en-US" altLang="en-US"/>
          </a:p>
        </p:txBody>
      </p:sp>
    </p:spTree>
    <p:extLst>
      <p:ext uri="{BB962C8B-B14F-4D97-AF65-F5344CB8AC3E}">
        <p14:creationId xmlns:p14="http://schemas.microsoft.com/office/powerpoint/2010/main" val="386146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D893647-DC85-16B4-7155-EBB53B2946A4}"/>
              </a:ext>
            </a:extLst>
          </p:cNvPr>
          <p:cNvSpPr>
            <a:spLocks noGrp="1"/>
          </p:cNvSpPr>
          <p:nvPr>
            <p:ph type="dt" sz="half" idx="10"/>
          </p:nvPr>
        </p:nvSpPr>
        <p:spPr/>
        <p:txBody>
          <a:bodyPr/>
          <a:lstStyle>
            <a:lvl1pPr>
              <a:defRPr/>
            </a:lvl1pPr>
          </a:lstStyle>
          <a:p>
            <a:pPr>
              <a:defRPr/>
            </a:pPr>
            <a:fld id="{D55CDF19-AB71-494B-9508-0790CA96470E}" type="datetimeFigureOut">
              <a:rPr lang="en-US"/>
              <a:pPr>
                <a:defRPr/>
              </a:pPr>
              <a:t>12/8/2022</a:t>
            </a:fld>
            <a:endParaRPr lang="en-US" dirty="0"/>
          </a:p>
        </p:txBody>
      </p:sp>
      <p:sp>
        <p:nvSpPr>
          <p:cNvPr id="6" name="Footer Placeholder 4">
            <a:extLst>
              <a:ext uri="{FF2B5EF4-FFF2-40B4-BE49-F238E27FC236}">
                <a16:creationId xmlns:a16="http://schemas.microsoft.com/office/drawing/2014/main" xmlns="" id="{12BFBCBE-E3CA-15FD-D9BD-082302C5F5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E967A70-5099-93F5-EFEE-B972F4FB6A10}"/>
              </a:ext>
            </a:extLst>
          </p:cNvPr>
          <p:cNvSpPr>
            <a:spLocks noGrp="1"/>
          </p:cNvSpPr>
          <p:nvPr>
            <p:ph type="sldNum" sz="quarter" idx="12"/>
          </p:nvPr>
        </p:nvSpPr>
        <p:spPr/>
        <p:txBody>
          <a:bodyPr/>
          <a:lstStyle>
            <a:lvl1pPr>
              <a:defRPr/>
            </a:lvl1pPr>
          </a:lstStyle>
          <a:p>
            <a:fld id="{801C7D6D-22F9-43C7-BBEA-ADDF7F7F5E65}" type="slidenum">
              <a:rPr lang="en-US" altLang="en-US"/>
              <a:pPr/>
              <a:t>‹#›</a:t>
            </a:fld>
            <a:endParaRPr lang="en-US" altLang="en-US"/>
          </a:p>
        </p:txBody>
      </p:sp>
    </p:spTree>
    <p:extLst>
      <p:ext uri="{BB962C8B-B14F-4D97-AF65-F5344CB8AC3E}">
        <p14:creationId xmlns:p14="http://schemas.microsoft.com/office/powerpoint/2010/main" val="4973752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xmlns="" id="{C8074708-4174-AA95-651E-57802DB0D9E2}"/>
              </a:ext>
            </a:extLst>
          </p:cNvPr>
          <p:cNvSpPr>
            <a:spLocks noGrp="1" noChangeArrowheads="1"/>
          </p:cNvSpPr>
          <p:nvPr>
            <p:ph type="dt" sz="half" idx="10"/>
          </p:nvPr>
        </p:nvSpPr>
        <p:spPr>
          <a:ln/>
        </p:spPr>
        <p:txBody>
          <a:bodyPr/>
          <a:lstStyle>
            <a:lvl1pPr>
              <a:defRPr/>
            </a:lvl1pPr>
          </a:lstStyle>
          <a:p>
            <a:pPr>
              <a:defRPr/>
            </a:pPr>
            <a:fld id="{BB588FE2-3EB7-4E89-B782-F2A4C5548766}" type="datetimeFigureOut">
              <a:rPr lang="en-US" altLang="en-US"/>
              <a:pPr>
                <a:defRPr/>
              </a:pPr>
              <a:t>12/8/2022</a:t>
            </a:fld>
            <a:endParaRPr lang="en-US" altLang="en-US" dirty="0"/>
          </a:p>
        </p:txBody>
      </p:sp>
      <p:sp>
        <p:nvSpPr>
          <p:cNvPr id="3" name="Rectangle 40">
            <a:extLst>
              <a:ext uri="{FF2B5EF4-FFF2-40B4-BE49-F238E27FC236}">
                <a16:creationId xmlns:a16="http://schemas.microsoft.com/office/drawing/2014/main" xmlns="" id="{BE8B0810-32A6-4257-CBF7-92811FBC12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1">
            <a:extLst>
              <a:ext uri="{FF2B5EF4-FFF2-40B4-BE49-F238E27FC236}">
                <a16:creationId xmlns:a16="http://schemas.microsoft.com/office/drawing/2014/main" xmlns="" id="{A04AADE0-DC24-79DF-99D5-4DC705251F37}"/>
              </a:ext>
            </a:extLst>
          </p:cNvPr>
          <p:cNvSpPr>
            <a:spLocks noGrp="1" noChangeArrowheads="1"/>
          </p:cNvSpPr>
          <p:nvPr>
            <p:ph type="sldNum" sz="quarter" idx="12"/>
          </p:nvPr>
        </p:nvSpPr>
        <p:spPr>
          <a:ln/>
        </p:spPr>
        <p:txBody>
          <a:bodyPr/>
          <a:lstStyle>
            <a:lvl1pPr>
              <a:defRPr/>
            </a:lvl1pPr>
          </a:lstStyle>
          <a:p>
            <a:fld id="{25FA5010-9C22-450A-93C5-723D95F68F81}" type="slidenum">
              <a:rPr lang="en-US" altLang="en-US"/>
              <a:pPr/>
              <a:t>‹#›</a:t>
            </a:fld>
            <a:endParaRPr lang="en-US" altLang="en-US"/>
          </a:p>
        </p:txBody>
      </p:sp>
    </p:spTree>
    <p:extLst>
      <p:ext uri="{BB962C8B-B14F-4D97-AF65-F5344CB8AC3E}">
        <p14:creationId xmlns:p14="http://schemas.microsoft.com/office/powerpoint/2010/main" val="2148222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9">
            <a:extLst>
              <a:ext uri="{FF2B5EF4-FFF2-40B4-BE49-F238E27FC236}">
                <a16:creationId xmlns:a16="http://schemas.microsoft.com/office/drawing/2014/main" xmlns="" id="{3A70953C-E749-34B6-38B0-D03EF206CC11}"/>
              </a:ext>
            </a:extLst>
          </p:cNvPr>
          <p:cNvSpPr>
            <a:spLocks noGrp="1" noChangeArrowheads="1"/>
          </p:cNvSpPr>
          <p:nvPr>
            <p:ph type="dt" sz="half" idx="10"/>
          </p:nvPr>
        </p:nvSpPr>
        <p:spPr>
          <a:ln/>
        </p:spPr>
        <p:txBody>
          <a:bodyPr/>
          <a:lstStyle>
            <a:lvl1pPr>
              <a:defRPr/>
            </a:lvl1pPr>
          </a:lstStyle>
          <a:p>
            <a:pPr>
              <a:defRPr/>
            </a:pPr>
            <a:fld id="{DBE796DC-3EF2-4A63-9D87-A273FF6087FD}" type="datetimeFigureOut">
              <a:rPr lang="en-US" altLang="en-US"/>
              <a:pPr>
                <a:defRPr/>
              </a:pPr>
              <a:t>12/8/2022</a:t>
            </a:fld>
            <a:endParaRPr lang="en-US" altLang="en-US" dirty="0"/>
          </a:p>
        </p:txBody>
      </p:sp>
      <p:sp>
        <p:nvSpPr>
          <p:cNvPr id="6" name="Rectangle 40">
            <a:extLst>
              <a:ext uri="{FF2B5EF4-FFF2-40B4-BE49-F238E27FC236}">
                <a16:creationId xmlns:a16="http://schemas.microsoft.com/office/drawing/2014/main" xmlns="" id="{3299FE11-5D8E-1D0A-6528-B254F1D6AE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xmlns="" id="{0AEBC61D-A56B-E88F-F24E-21428427331C}"/>
              </a:ext>
            </a:extLst>
          </p:cNvPr>
          <p:cNvSpPr>
            <a:spLocks noGrp="1" noChangeArrowheads="1"/>
          </p:cNvSpPr>
          <p:nvPr>
            <p:ph type="sldNum" sz="quarter" idx="12"/>
          </p:nvPr>
        </p:nvSpPr>
        <p:spPr>
          <a:ln/>
        </p:spPr>
        <p:txBody>
          <a:bodyPr/>
          <a:lstStyle>
            <a:lvl1pPr>
              <a:defRPr/>
            </a:lvl1pPr>
          </a:lstStyle>
          <a:p>
            <a:fld id="{8FB5DD0C-AEFE-46D3-976B-3AEF3CBC3042}" type="slidenum">
              <a:rPr lang="en-US" altLang="en-US"/>
              <a:pPr/>
              <a:t>‹#›</a:t>
            </a:fld>
            <a:endParaRPr lang="en-US" altLang="en-US"/>
          </a:p>
        </p:txBody>
      </p:sp>
    </p:spTree>
    <p:extLst>
      <p:ext uri="{BB962C8B-B14F-4D97-AF65-F5344CB8AC3E}">
        <p14:creationId xmlns:p14="http://schemas.microsoft.com/office/powerpoint/2010/main" val="3511154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9">
            <a:extLst>
              <a:ext uri="{FF2B5EF4-FFF2-40B4-BE49-F238E27FC236}">
                <a16:creationId xmlns:a16="http://schemas.microsoft.com/office/drawing/2014/main" xmlns="" id="{86F71EE0-E4CF-D042-2186-A7C7C62B0D85}"/>
              </a:ext>
            </a:extLst>
          </p:cNvPr>
          <p:cNvSpPr>
            <a:spLocks noGrp="1" noChangeArrowheads="1"/>
          </p:cNvSpPr>
          <p:nvPr>
            <p:ph type="dt" sz="half" idx="10"/>
          </p:nvPr>
        </p:nvSpPr>
        <p:spPr>
          <a:ln/>
        </p:spPr>
        <p:txBody>
          <a:bodyPr/>
          <a:lstStyle>
            <a:lvl1pPr>
              <a:defRPr/>
            </a:lvl1pPr>
          </a:lstStyle>
          <a:p>
            <a:pPr>
              <a:defRPr/>
            </a:pPr>
            <a:fld id="{6995DC27-EDA1-4E87-9B5F-F5EE9D20D1CD}" type="datetimeFigureOut">
              <a:rPr lang="en-US" altLang="en-US"/>
              <a:pPr>
                <a:defRPr/>
              </a:pPr>
              <a:t>12/8/2022</a:t>
            </a:fld>
            <a:endParaRPr lang="en-US" altLang="en-US" dirty="0"/>
          </a:p>
        </p:txBody>
      </p:sp>
      <p:sp>
        <p:nvSpPr>
          <p:cNvPr id="6" name="Rectangle 40">
            <a:extLst>
              <a:ext uri="{FF2B5EF4-FFF2-40B4-BE49-F238E27FC236}">
                <a16:creationId xmlns:a16="http://schemas.microsoft.com/office/drawing/2014/main" xmlns="" id="{447176A4-C9EC-0222-FAB0-BC7BDE086D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xmlns="" id="{066BC4CC-35B8-6E48-A8D2-298C0F8F3F27}"/>
              </a:ext>
            </a:extLst>
          </p:cNvPr>
          <p:cNvSpPr>
            <a:spLocks noGrp="1" noChangeArrowheads="1"/>
          </p:cNvSpPr>
          <p:nvPr>
            <p:ph type="sldNum" sz="quarter" idx="12"/>
          </p:nvPr>
        </p:nvSpPr>
        <p:spPr>
          <a:ln/>
        </p:spPr>
        <p:txBody>
          <a:bodyPr/>
          <a:lstStyle>
            <a:lvl1pPr>
              <a:defRPr/>
            </a:lvl1pPr>
          </a:lstStyle>
          <a:p>
            <a:fld id="{76BA3C58-3FED-4CA3-81D6-7E1CEF0E12A6}" type="slidenum">
              <a:rPr lang="en-US" altLang="en-US"/>
              <a:pPr/>
              <a:t>‹#›</a:t>
            </a:fld>
            <a:endParaRPr lang="en-US" altLang="en-US"/>
          </a:p>
        </p:txBody>
      </p:sp>
    </p:spTree>
    <p:extLst>
      <p:ext uri="{BB962C8B-B14F-4D97-AF65-F5344CB8AC3E}">
        <p14:creationId xmlns:p14="http://schemas.microsoft.com/office/powerpoint/2010/main" val="2815625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xmlns="" id="{4A3C5983-6409-DFBB-6116-07A03161166A}"/>
              </a:ext>
            </a:extLst>
          </p:cNvPr>
          <p:cNvSpPr>
            <a:spLocks noGrp="1" noChangeArrowheads="1"/>
          </p:cNvSpPr>
          <p:nvPr>
            <p:ph type="dt" sz="half" idx="10"/>
          </p:nvPr>
        </p:nvSpPr>
        <p:spPr>
          <a:ln/>
        </p:spPr>
        <p:txBody>
          <a:bodyPr/>
          <a:lstStyle>
            <a:lvl1pPr>
              <a:defRPr/>
            </a:lvl1pPr>
          </a:lstStyle>
          <a:p>
            <a:pPr>
              <a:defRPr/>
            </a:pPr>
            <a:fld id="{6191F649-0406-44D1-B462-2B5E3E26B0EE}" type="datetimeFigureOut">
              <a:rPr lang="en-US" altLang="en-US"/>
              <a:pPr>
                <a:defRPr/>
              </a:pPr>
              <a:t>12/8/2022</a:t>
            </a:fld>
            <a:endParaRPr lang="en-US" altLang="en-US" dirty="0"/>
          </a:p>
        </p:txBody>
      </p:sp>
      <p:sp>
        <p:nvSpPr>
          <p:cNvPr id="5" name="Rectangle 40">
            <a:extLst>
              <a:ext uri="{FF2B5EF4-FFF2-40B4-BE49-F238E27FC236}">
                <a16:creationId xmlns:a16="http://schemas.microsoft.com/office/drawing/2014/main" xmlns="" id="{67569B0D-127F-DCE9-EAF7-A3D0660B4C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xmlns="" id="{106F93A0-B8D3-C66F-C941-DDA6C740D444}"/>
              </a:ext>
            </a:extLst>
          </p:cNvPr>
          <p:cNvSpPr>
            <a:spLocks noGrp="1" noChangeArrowheads="1"/>
          </p:cNvSpPr>
          <p:nvPr>
            <p:ph type="sldNum" sz="quarter" idx="12"/>
          </p:nvPr>
        </p:nvSpPr>
        <p:spPr>
          <a:ln/>
        </p:spPr>
        <p:txBody>
          <a:bodyPr/>
          <a:lstStyle>
            <a:lvl1pPr>
              <a:defRPr/>
            </a:lvl1pPr>
          </a:lstStyle>
          <a:p>
            <a:fld id="{DF02D114-9415-47BE-95D4-8DB3EF5B14DA}" type="slidenum">
              <a:rPr lang="en-US" altLang="en-US"/>
              <a:pPr/>
              <a:t>‹#›</a:t>
            </a:fld>
            <a:endParaRPr lang="en-US" altLang="en-US"/>
          </a:p>
        </p:txBody>
      </p:sp>
    </p:spTree>
    <p:extLst>
      <p:ext uri="{BB962C8B-B14F-4D97-AF65-F5344CB8AC3E}">
        <p14:creationId xmlns:p14="http://schemas.microsoft.com/office/powerpoint/2010/main" val="16901668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xmlns="" id="{EEFE4883-9D27-84C8-E846-B1A1FA77B6BC}"/>
              </a:ext>
            </a:extLst>
          </p:cNvPr>
          <p:cNvSpPr>
            <a:spLocks noGrp="1" noChangeArrowheads="1"/>
          </p:cNvSpPr>
          <p:nvPr>
            <p:ph type="dt" sz="half" idx="10"/>
          </p:nvPr>
        </p:nvSpPr>
        <p:spPr>
          <a:ln/>
        </p:spPr>
        <p:txBody>
          <a:bodyPr/>
          <a:lstStyle>
            <a:lvl1pPr>
              <a:defRPr/>
            </a:lvl1pPr>
          </a:lstStyle>
          <a:p>
            <a:pPr>
              <a:defRPr/>
            </a:pPr>
            <a:fld id="{0D35710D-EE65-43BE-8A42-A7FDA0338BDC}" type="datetimeFigureOut">
              <a:rPr lang="en-US" altLang="en-US"/>
              <a:pPr>
                <a:defRPr/>
              </a:pPr>
              <a:t>12/8/2022</a:t>
            </a:fld>
            <a:endParaRPr lang="en-US" altLang="en-US" dirty="0"/>
          </a:p>
        </p:txBody>
      </p:sp>
      <p:sp>
        <p:nvSpPr>
          <p:cNvPr id="5" name="Rectangle 40">
            <a:extLst>
              <a:ext uri="{FF2B5EF4-FFF2-40B4-BE49-F238E27FC236}">
                <a16:creationId xmlns:a16="http://schemas.microsoft.com/office/drawing/2014/main" xmlns="" id="{926B2A44-159C-4479-EDC6-C5BBF10378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xmlns="" id="{9B49A97F-217C-BDF0-002C-29750C2DB1AA}"/>
              </a:ext>
            </a:extLst>
          </p:cNvPr>
          <p:cNvSpPr>
            <a:spLocks noGrp="1" noChangeArrowheads="1"/>
          </p:cNvSpPr>
          <p:nvPr>
            <p:ph type="sldNum" sz="quarter" idx="12"/>
          </p:nvPr>
        </p:nvSpPr>
        <p:spPr>
          <a:ln/>
        </p:spPr>
        <p:txBody>
          <a:bodyPr/>
          <a:lstStyle>
            <a:lvl1pPr>
              <a:defRPr/>
            </a:lvl1pPr>
          </a:lstStyle>
          <a:p>
            <a:fld id="{536676ED-D2B2-40C3-B361-4BA76DE26BAF}" type="slidenum">
              <a:rPr lang="en-US" altLang="en-US"/>
              <a:pPr/>
              <a:t>‹#›</a:t>
            </a:fld>
            <a:endParaRPr lang="en-US" altLang="en-US"/>
          </a:p>
        </p:txBody>
      </p:sp>
    </p:spTree>
    <p:extLst>
      <p:ext uri="{BB962C8B-B14F-4D97-AF65-F5344CB8AC3E}">
        <p14:creationId xmlns:p14="http://schemas.microsoft.com/office/powerpoint/2010/main" val="4254032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23A0B713-B5B1-A34E-3627-D9C6242DB032}"/>
              </a:ext>
            </a:extLst>
          </p:cNvPr>
          <p:cNvSpPr>
            <a:spLocks noGrp="1"/>
          </p:cNvSpPr>
          <p:nvPr>
            <p:ph type="dt" sz="half" idx="10"/>
          </p:nvPr>
        </p:nvSpPr>
        <p:spPr/>
        <p:txBody>
          <a:bodyPr/>
          <a:lstStyle>
            <a:lvl1pPr>
              <a:defRPr/>
            </a:lvl1pPr>
          </a:lstStyle>
          <a:p>
            <a:pPr>
              <a:defRPr/>
            </a:pPr>
            <a:fld id="{2C4EA10D-12E0-4881-BF04-814F19CF8A7E}" type="datetimeFigureOut">
              <a:rPr lang="en-US"/>
              <a:pPr>
                <a:defRPr/>
              </a:pPr>
              <a:t>12/8/2022</a:t>
            </a:fld>
            <a:endParaRPr lang="en-US" dirty="0"/>
          </a:p>
        </p:txBody>
      </p:sp>
      <p:sp>
        <p:nvSpPr>
          <p:cNvPr id="8" name="Footer Placeholder 4">
            <a:extLst>
              <a:ext uri="{FF2B5EF4-FFF2-40B4-BE49-F238E27FC236}">
                <a16:creationId xmlns:a16="http://schemas.microsoft.com/office/drawing/2014/main" xmlns="" id="{948F24AC-2D55-A5B3-F5C5-0900CF745E4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756A985E-1371-CAB5-8DA0-73E9C4B06F72}"/>
              </a:ext>
            </a:extLst>
          </p:cNvPr>
          <p:cNvSpPr>
            <a:spLocks noGrp="1"/>
          </p:cNvSpPr>
          <p:nvPr>
            <p:ph type="sldNum" sz="quarter" idx="12"/>
          </p:nvPr>
        </p:nvSpPr>
        <p:spPr/>
        <p:txBody>
          <a:bodyPr/>
          <a:lstStyle>
            <a:lvl1pPr>
              <a:defRPr/>
            </a:lvl1pPr>
          </a:lstStyle>
          <a:p>
            <a:fld id="{2FF84B1A-A4DF-44F4-9116-3E1F0F54CA9B}" type="slidenum">
              <a:rPr lang="en-US" altLang="en-US"/>
              <a:pPr/>
              <a:t>‹#›</a:t>
            </a:fld>
            <a:endParaRPr lang="en-US" altLang="en-US"/>
          </a:p>
        </p:txBody>
      </p:sp>
    </p:spTree>
    <p:extLst>
      <p:ext uri="{BB962C8B-B14F-4D97-AF65-F5344CB8AC3E}">
        <p14:creationId xmlns:p14="http://schemas.microsoft.com/office/powerpoint/2010/main" val="198797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795CA1F7-9AE8-5665-27CA-4E6380E60250}"/>
              </a:ext>
            </a:extLst>
          </p:cNvPr>
          <p:cNvSpPr>
            <a:spLocks noGrp="1"/>
          </p:cNvSpPr>
          <p:nvPr>
            <p:ph type="dt" sz="half" idx="10"/>
          </p:nvPr>
        </p:nvSpPr>
        <p:spPr/>
        <p:txBody>
          <a:bodyPr/>
          <a:lstStyle>
            <a:lvl1pPr>
              <a:defRPr/>
            </a:lvl1pPr>
          </a:lstStyle>
          <a:p>
            <a:pPr>
              <a:defRPr/>
            </a:pPr>
            <a:fld id="{A1976562-13A4-4338-B9BE-FAA25EFAA1B2}" type="datetimeFigureOut">
              <a:rPr lang="en-US"/>
              <a:pPr>
                <a:defRPr/>
              </a:pPr>
              <a:t>12/8/2022</a:t>
            </a:fld>
            <a:endParaRPr lang="en-US" dirty="0"/>
          </a:p>
        </p:txBody>
      </p:sp>
      <p:sp>
        <p:nvSpPr>
          <p:cNvPr id="4" name="Footer Placeholder 4">
            <a:extLst>
              <a:ext uri="{FF2B5EF4-FFF2-40B4-BE49-F238E27FC236}">
                <a16:creationId xmlns:a16="http://schemas.microsoft.com/office/drawing/2014/main" xmlns="" id="{DE97EFA4-7A05-6E5D-65B3-04CD0DDE941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333360A8-DEAD-84E3-1AEA-5A00EE019BA9}"/>
              </a:ext>
            </a:extLst>
          </p:cNvPr>
          <p:cNvSpPr>
            <a:spLocks noGrp="1"/>
          </p:cNvSpPr>
          <p:nvPr>
            <p:ph type="sldNum" sz="quarter" idx="12"/>
          </p:nvPr>
        </p:nvSpPr>
        <p:spPr/>
        <p:txBody>
          <a:bodyPr/>
          <a:lstStyle>
            <a:lvl1pPr>
              <a:defRPr/>
            </a:lvl1pPr>
          </a:lstStyle>
          <a:p>
            <a:fld id="{C1E4828C-7822-4F8A-B767-02D4367F7BD5}" type="slidenum">
              <a:rPr lang="en-US" altLang="en-US"/>
              <a:pPr/>
              <a:t>‹#›</a:t>
            </a:fld>
            <a:endParaRPr lang="en-US" altLang="en-US"/>
          </a:p>
        </p:txBody>
      </p:sp>
    </p:spTree>
    <p:extLst>
      <p:ext uri="{BB962C8B-B14F-4D97-AF65-F5344CB8AC3E}">
        <p14:creationId xmlns:p14="http://schemas.microsoft.com/office/powerpoint/2010/main" val="290565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40E5EC16-A3C3-564B-EC76-C316BECF36BD}"/>
              </a:ext>
            </a:extLst>
          </p:cNvPr>
          <p:cNvSpPr>
            <a:spLocks noGrp="1"/>
          </p:cNvSpPr>
          <p:nvPr>
            <p:ph type="dt" sz="half" idx="10"/>
          </p:nvPr>
        </p:nvSpPr>
        <p:spPr/>
        <p:txBody>
          <a:bodyPr/>
          <a:lstStyle>
            <a:lvl1pPr>
              <a:defRPr/>
            </a:lvl1pPr>
          </a:lstStyle>
          <a:p>
            <a:pPr>
              <a:defRPr/>
            </a:pPr>
            <a:fld id="{CD67CDC0-BBD6-4E39-98BE-231CDAA7CB3A}" type="datetimeFigureOut">
              <a:rPr lang="en-US"/>
              <a:pPr>
                <a:defRPr/>
              </a:pPr>
              <a:t>12/8/2022</a:t>
            </a:fld>
            <a:endParaRPr lang="en-US" dirty="0"/>
          </a:p>
        </p:txBody>
      </p:sp>
      <p:sp>
        <p:nvSpPr>
          <p:cNvPr id="3" name="Footer Placeholder 4">
            <a:extLst>
              <a:ext uri="{FF2B5EF4-FFF2-40B4-BE49-F238E27FC236}">
                <a16:creationId xmlns:a16="http://schemas.microsoft.com/office/drawing/2014/main" xmlns="" id="{EB2B9E49-7CCF-398A-376E-AC9F9CCC40A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90F78295-537D-52BD-99D0-76616B21EAEF}"/>
              </a:ext>
            </a:extLst>
          </p:cNvPr>
          <p:cNvSpPr>
            <a:spLocks noGrp="1"/>
          </p:cNvSpPr>
          <p:nvPr>
            <p:ph type="sldNum" sz="quarter" idx="12"/>
          </p:nvPr>
        </p:nvSpPr>
        <p:spPr/>
        <p:txBody>
          <a:bodyPr/>
          <a:lstStyle>
            <a:lvl1pPr>
              <a:defRPr/>
            </a:lvl1pPr>
          </a:lstStyle>
          <a:p>
            <a:fld id="{C1A619BC-9D56-4EC1-B78A-D4CF3DDBDE5E}" type="slidenum">
              <a:rPr lang="en-US" altLang="en-US"/>
              <a:pPr/>
              <a:t>‹#›</a:t>
            </a:fld>
            <a:endParaRPr lang="en-US" altLang="en-US"/>
          </a:p>
        </p:txBody>
      </p:sp>
    </p:spTree>
    <p:extLst>
      <p:ext uri="{BB962C8B-B14F-4D97-AF65-F5344CB8AC3E}">
        <p14:creationId xmlns:p14="http://schemas.microsoft.com/office/powerpoint/2010/main" val="262988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F28A3186-5AC8-6A4D-FAC7-4782F9572833}"/>
              </a:ext>
            </a:extLst>
          </p:cNvPr>
          <p:cNvSpPr>
            <a:spLocks noGrp="1"/>
          </p:cNvSpPr>
          <p:nvPr>
            <p:ph type="dt" sz="half" idx="10"/>
          </p:nvPr>
        </p:nvSpPr>
        <p:spPr/>
        <p:txBody>
          <a:bodyPr/>
          <a:lstStyle>
            <a:lvl1pPr>
              <a:defRPr/>
            </a:lvl1pPr>
          </a:lstStyle>
          <a:p>
            <a:pPr>
              <a:defRPr/>
            </a:pPr>
            <a:fld id="{2BD9DD8E-3FD7-423E-910A-4D522E02466E}" type="datetimeFigureOut">
              <a:rPr lang="en-US"/>
              <a:pPr>
                <a:defRPr/>
              </a:pPr>
              <a:t>12/8/2022</a:t>
            </a:fld>
            <a:endParaRPr lang="en-US" dirty="0"/>
          </a:p>
        </p:txBody>
      </p:sp>
      <p:sp>
        <p:nvSpPr>
          <p:cNvPr id="6" name="Footer Placeholder 4">
            <a:extLst>
              <a:ext uri="{FF2B5EF4-FFF2-40B4-BE49-F238E27FC236}">
                <a16:creationId xmlns:a16="http://schemas.microsoft.com/office/drawing/2014/main" xmlns="" id="{CEFFE31F-5C8C-039C-DE06-956E7F08F2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B7F657E-DD48-C52E-9549-C0DC709735EF}"/>
              </a:ext>
            </a:extLst>
          </p:cNvPr>
          <p:cNvSpPr>
            <a:spLocks noGrp="1"/>
          </p:cNvSpPr>
          <p:nvPr>
            <p:ph type="sldNum" sz="quarter" idx="12"/>
          </p:nvPr>
        </p:nvSpPr>
        <p:spPr/>
        <p:txBody>
          <a:bodyPr/>
          <a:lstStyle>
            <a:lvl1pPr>
              <a:defRPr/>
            </a:lvl1pPr>
          </a:lstStyle>
          <a:p>
            <a:fld id="{B96CD26C-D42B-4D4A-A095-7EBCB5BDFD14}" type="slidenum">
              <a:rPr lang="en-US" altLang="en-US"/>
              <a:pPr/>
              <a:t>‹#›</a:t>
            </a:fld>
            <a:endParaRPr lang="en-US" altLang="en-US"/>
          </a:p>
        </p:txBody>
      </p:sp>
    </p:spTree>
    <p:extLst>
      <p:ext uri="{BB962C8B-B14F-4D97-AF65-F5344CB8AC3E}">
        <p14:creationId xmlns:p14="http://schemas.microsoft.com/office/powerpoint/2010/main" val="119068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B27FF85E-D5F0-1BA6-13E9-82933D94B97B}"/>
              </a:ext>
            </a:extLst>
          </p:cNvPr>
          <p:cNvSpPr>
            <a:spLocks noGrp="1"/>
          </p:cNvSpPr>
          <p:nvPr>
            <p:ph type="dt" sz="half" idx="10"/>
          </p:nvPr>
        </p:nvSpPr>
        <p:spPr/>
        <p:txBody>
          <a:bodyPr/>
          <a:lstStyle>
            <a:lvl1pPr>
              <a:defRPr/>
            </a:lvl1pPr>
          </a:lstStyle>
          <a:p>
            <a:pPr>
              <a:defRPr/>
            </a:pPr>
            <a:fld id="{8D750EE9-281C-40CB-8D22-9A030EE22545}" type="datetimeFigureOut">
              <a:rPr lang="en-US"/>
              <a:pPr>
                <a:defRPr/>
              </a:pPr>
              <a:t>12/8/2022</a:t>
            </a:fld>
            <a:endParaRPr lang="en-US" dirty="0"/>
          </a:p>
        </p:txBody>
      </p:sp>
      <p:sp>
        <p:nvSpPr>
          <p:cNvPr id="6" name="Footer Placeholder 4">
            <a:extLst>
              <a:ext uri="{FF2B5EF4-FFF2-40B4-BE49-F238E27FC236}">
                <a16:creationId xmlns:a16="http://schemas.microsoft.com/office/drawing/2014/main" xmlns="" id="{47CE639F-176E-40D8-7CC5-97D23D9251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BAD83D9-BB8E-2D2D-34BA-F1A6A39119F6}"/>
              </a:ext>
            </a:extLst>
          </p:cNvPr>
          <p:cNvSpPr>
            <a:spLocks noGrp="1"/>
          </p:cNvSpPr>
          <p:nvPr>
            <p:ph type="sldNum" sz="quarter" idx="12"/>
          </p:nvPr>
        </p:nvSpPr>
        <p:spPr/>
        <p:txBody>
          <a:bodyPr/>
          <a:lstStyle>
            <a:lvl1pPr>
              <a:defRPr/>
            </a:lvl1pPr>
          </a:lstStyle>
          <a:p>
            <a:fld id="{43949E70-F832-45F9-A57D-91F801E7799E}" type="slidenum">
              <a:rPr lang="en-US" altLang="en-US"/>
              <a:pPr/>
              <a:t>‹#›</a:t>
            </a:fld>
            <a:endParaRPr lang="en-US" altLang="en-US"/>
          </a:p>
        </p:txBody>
      </p:sp>
    </p:spTree>
    <p:extLst>
      <p:ext uri="{BB962C8B-B14F-4D97-AF65-F5344CB8AC3E}">
        <p14:creationId xmlns:p14="http://schemas.microsoft.com/office/powerpoint/2010/main" val="391377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CD40A6AA-4B23-7DA6-A041-18FCEAAD5F3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A4D08E4D-F54B-39E7-B021-0E0EB66A188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D082E462-E0FD-5D18-FF94-387161BBB40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2F15328-E862-40E1-8756-5A8BA39BC19D}" type="datetimeFigureOut">
              <a:rPr lang="en-US"/>
              <a:pPr>
                <a:defRPr/>
              </a:pPr>
              <a:t>12/8/2022</a:t>
            </a:fld>
            <a:endParaRPr lang="en-US" dirty="0"/>
          </a:p>
        </p:txBody>
      </p:sp>
      <p:sp>
        <p:nvSpPr>
          <p:cNvPr id="5" name="Footer Placeholder 4">
            <a:extLst>
              <a:ext uri="{FF2B5EF4-FFF2-40B4-BE49-F238E27FC236}">
                <a16:creationId xmlns:a16="http://schemas.microsoft.com/office/drawing/2014/main" xmlns="" id="{092F241E-7AC6-4A4D-F8FD-AA792DA2C36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0F728FA2-7EA6-ADDA-5B4C-550369CAD2B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DBDF09A5-2A40-49EC-9DAA-69AC2E4D68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2ADE0A14-873A-97DD-AF8B-81D731B3F151}"/>
              </a:ext>
            </a:extLst>
          </p:cNvPr>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23" name="Rectangle 3">
            <a:extLst>
              <a:ext uri="{FF2B5EF4-FFF2-40B4-BE49-F238E27FC236}">
                <a16:creationId xmlns:a16="http://schemas.microsoft.com/office/drawing/2014/main" xmlns="" id="{DB9BC007-7FCD-A781-7767-73F1AF63F504}"/>
              </a:ext>
            </a:extLst>
          </p:cNvPr>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24" name="Rectangle 4">
            <a:extLst>
              <a:ext uri="{FF2B5EF4-FFF2-40B4-BE49-F238E27FC236}">
                <a16:creationId xmlns:a16="http://schemas.microsoft.com/office/drawing/2014/main" xmlns="" id="{BDB748C3-6DC6-7223-1CAB-DE5AAC088ABA}"/>
              </a:ext>
            </a:extLst>
          </p:cNvPr>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fld id="{C274B090-DA92-411C-B17F-62C54DC2B691}" type="datetimeFigureOut">
              <a:rPr lang="en-US" altLang="en-US"/>
              <a:pPr>
                <a:defRPr/>
              </a:pPr>
              <a:t>12/8/2022</a:t>
            </a:fld>
            <a:endParaRPr lang="en-US" altLang="en-US" dirty="0"/>
          </a:p>
        </p:txBody>
      </p:sp>
      <p:sp>
        <p:nvSpPr>
          <p:cNvPr id="30725" name="Rectangle 5">
            <a:extLst>
              <a:ext uri="{FF2B5EF4-FFF2-40B4-BE49-F238E27FC236}">
                <a16:creationId xmlns:a16="http://schemas.microsoft.com/office/drawing/2014/main" xmlns="" id="{55F32890-8DE0-41C2-2766-86213BB4207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ltLang="en-US"/>
          </a:p>
        </p:txBody>
      </p:sp>
      <p:sp>
        <p:nvSpPr>
          <p:cNvPr id="30726" name="Rectangle 6">
            <a:extLst>
              <a:ext uri="{FF2B5EF4-FFF2-40B4-BE49-F238E27FC236}">
                <a16:creationId xmlns:a16="http://schemas.microsoft.com/office/drawing/2014/main" xmlns="" id="{A413B3A7-59AE-B5CE-2F0E-15DE079ED945}"/>
              </a:ext>
            </a:extLst>
          </p:cNvPr>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1D3D4F09-86D6-4187-A9BB-60AD2EFC042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xmlns="" id="{E5E1EE4C-E94B-7009-5FB7-D3CF67BBFAB6}"/>
              </a:ext>
            </a:extLst>
          </p:cNvPr>
          <p:cNvGrpSpPr>
            <a:grpSpLocks/>
          </p:cNvGrpSpPr>
          <p:nvPr/>
        </p:nvGrpSpPr>
        <p:grpSpPr bwMode="auto">
          <a:xfrm>
            <a:off x="4716463" y="5345113"/>
            <a:ext cx="4427537" cy="1512887"/>
            <a:chOff x="2971" y="3367"/>
            <a:chExt cx="2789" cy="953"/>
          </a:xfrm>
        </p:grpSpPr>
        <p:sp>
          <p:nvSpPr>
            <p:cNvPr id="3080" name="Freeform 3">
              <a:extLst>
                <a:ext uri="{FF2B5EF4-FFF2-40B4-BE49-F238E27FC236}">
                  <a16:creationId xmlns:a16="http://schemas.microsoft.com/office/drawing/2014/main" xmlns="" id="{D76DBB3B-D86D-674C-8DFB-4EA2143B7050}"/>
                </a:ext>
              </a:extLst>
            </p:cNvPr>
            <p:cNvSpPr>
              <a:spLocks/>
            </p:cNvSpPr>
            <p:nvPr/>
          </p:nvSpPr>
          <p:spPr bwMode="ltGray">
            <a:xfrm>
              <a:off x="2971" y="3367"/>
              <a:ext cx="2789" cy="953"/>
            </a:xfrm>
            <a:custGeom>
              <a:avLst/>
              <a:gdLst>
                <a:gd name="T0" fmla="*/ 2786 w 2780"/>
                <a:gd name="T1" fmla="*/ 18 h 953"/>
                <a:gd name="T2" fmla="*/ 2696 w 2780"/>
                <a:gd name="T3" fmla="*/ 24 h 953"/>
                <a:gd name="T4" fmla="*/ 2629 w 2780"/>
                <a:gd name="T5" fmla="*/ 102 h 953"/>
                <a:gd name="T6" fmla="*/ 2527 w 2780"/>
                <a:gd name="T7" fmla="*/ 156 h 953"/>
                <a:gd name="T8" fmla="*/ 2521 w 2780"/>
                <a:gd name="T9" fmla="*/ 222 h 953"/>
                <a:gd name="T10" fmla="*/ 2503 w 2780"/>
                <a:gd name="T11" fmla="*/ 246 h 953"/>
                <a:gd name="T12" fmla="*/ 2485 w 2780"/>
                <a:gd name="T13" fmla="*/ 252 h 953"/>
                <a:gd name="T14" fmla="*/ 2413 w 2780"/>
                <a:gd name="T15" fmla="*/ 210 h 953"/>
                <a:gd name="T16" fmla="*/ 2274 w 2780"/>
                <a:gd name="T17" fmla="*/ 192 h 953"/>
                <a:gd name="T18" fmla="*/ 2250 w 2780"/>
                <a:gd name="T19" fmla="*/ 186 h 953"/>
                <a:gd name="T20" fmla="*/ 2232 w 2780"/>
                <a:gd name="T21" fmla="*/ 192 h 953"/>
                <a:gd name="T22" fmla="*/ 2160 w 2780"/>
                <a:gd name="T23" fmla="*/ 228 h 953"/>
                <a:gd name="T24" fmla="*/ 2124 w 2780"/>
                <a:gd name="T25" fmla="*/ 240 h 953"/>
                <a:gd name="T26" fmla="*/ 2100 w 2780"/>
                <a:gd name="T27" fmla="*/ 246 h 953"/>
                <a:gd name="T28" fmla="*/ 2088 w 2780"/>
                <a:gd name="T29" fmla="*/ 258 h 953"/>
                <a:gd name="T30" fmla="*/ 2088 w 2780"/>
                <a:gd name="T31" fmla="*/ 276 h 953"/>
                <a:gd name="T32" fmla="*/ 2065 w 2780"/>
                <a:gd name="T33" fmla="*/ 300 h 953"/>
                <a:gd name="T34" fmla="*/ 2047 w 2780"/>
                <a:gd name="T35" fmla="*/ 312 h 953"/>
                <a:gd name="T36" fmla="*/ 2035 w 2780"/>
                <a:gd name="T37" fmla="*/ 324 h 953"/>
                <a:gd name="T38" fmla="*/ 2023 w 2780"/>
                <a:gd name="T39" fmla="*/ 336 h 953"/>
                <a:gd name="T40" fmla="*/ 1991 w 2780"/>
                <a:gd name="T41" fmla="*/ 342 h 953"/>
                <a:gd name="T42" fmla="*/ 1925 w 2780"/>
                <a:gd name="T43" fmla="*/ 336 h 953"/>
                <a:gd name="T44" fmla="*/ 1889 w 2780"/>
                <a:gd name="T45" fmla="*/ 330 h 953"/>
                <a:gd name="T46" fmla="*/ 1877 w 2780"/>
                <a:gd name="T47" fmla="*/ 342 h 953"/>
                <a:gd name="T48" fmla="*/ 1865 w 2780"/>
                <a:gd name="T49" fmla="*/ 354 h 953"/>
                <a:gd name="T50" fmla="*/ 1835 w 2780"/>
                <a:gd name="T51" fmla="*/ 360 h 953"/>
                <a:gd name="T52" fmla="*/ 1776 w 2780"/>
                <a:gd name="T53" fmla="*/ 342 h 953"/>
                <a:gd name="T54" fmla="*/ 1752 w 2780"/>
                <a:gd name="T55" fmla="*/ 342 h 953"/>
                <a:gd name="T56" fmla="*/ 1728 w 2780"/>
                <a:gd name="T57" fmla="*/ 354 h 953"/>
                <a:gd name="T58" fmla="*/ 1666 w 2780"/>
                <a:gd name="T59" fmla="*/ 425 h 953"/>
                <a:gd name="T60" fmla="*/ 1624 w 2780"/>
                <a:gd name="T61" fmla="*/ 569 h 953"/>
                <a:gd name="T62" fmla="*/ 1624 w 2780"/>
                <a:gd name="T63" fmla="*/ 593 h 953"/>
                <a:gd name="T64" fmla="*/ 1630 w 2780"/>
                <a:gd name="T65" fmla="*/ 641 h 953"/>
                <a:gd name="T66" fmla="*/ 1648 w 2780"/>
                <a:gd name="T67" fmla="*/ 659 h 953"/>
                <a:gd name="T68" fmla="*/ 1642 w 2780"/>
                <a:gd name="T69" fmla="*/ 671 h 953"/>
                <a:gd name="T70" fmla="*/ 1630 w 2780"/>
                <a:gd name="T71" fmla="*/ 683 h 953"/>
                <a:gd name="T72" fmla="*/ 1552 w 2780"/>
                <a:gd name="T73" fmla="*/ 689 h 953"/>
                <a:gd name="T74" fmla="*/ 1475 w 2780"/>
                <a:gd name="T75" fmla="*/ 629 h 953"/>
                <a:gd name="T76" fmla="*/ 1341 w 2780"/>
                <a:gd name="T77" fmla="*/ 587 h 953"/>
                <a:gd name="T78" fmla="*/ 1192 w 2780"/>
                <a:gd name="T79" fmla="*/ 671 h 953"/>
                <a:gd name="T80" fmla="*/ 1022 w 2780"/>
                <a:gd name="T81" fmla="*/ 731 h 953"/>
                <a:gd name="T82" fmla="*/ 819 w 2780"/>
                <a:gd name="T83" fmla="*/ 743 h 953"/>
                <a:gd name="T84" fmla="*/ 632 w 2780"/>
                <a:gd name="T85" fmla="*/ 701 h 953"/>
                <a:gd name="T86" fmla="*/ 572 w 2780"/>
                <a:gd name="T87" fmla="*/ 695 h 953"/>
                <a:gd name="T88" fmla="*/ 560 w 2780"/>
                <a:gd name="T89" fmla="*/ 701 h 953"/>
                <a:gd name="T90" fmla="*/ 524 w 2780"/>
                <a:gd name="T91" fmla="*/ 731 h 953"/>
                <a:gd name="T92" fmla="*/ 438 w 2780"/>
                <a:gd name="T93" fmla="*/ 809 h 953"/>
                <a:gd name="T94" fmla="*/ 408 w 2780"/>
                <a:gd name="T95" fmla="*/ 821 h 953"/>
                <a:gd name="T96" fmla="*/ 384 w 2780"/>
                <a:gd name="T97" fmla="*/ 821 h 953"/>
                <a:gd name="T98" fmla="*/ 337 w 2780"/>
                <a:gd name="T99" fmla="*/ 827 h 953"/>
                <a:gd name="T100" fmla="*/ 211 w 2780"/>
                <a:gd name="T101" fmla="*/ 851 h 953"/>
                <a:gd name="T102" fmla="*/ 175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98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33796" name="Freeform 4">
              <a:extLst>
                <a:ext uri="{FF2B5EF4-FFF2-40B4-BE49-F238E27FC236}">
                  <a16:creationId xmlns:a16="http://schemas.microsoft.com/office/drawing/2014/main" xmlns="" id="{C84F6A9B-FB4E-B4EB-B81C-089FB6D36F8C}"/>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33797" name="Freeform 5">
              <a:extLst>
                <a:ext uri="{FF2B5EF4-FFF2-40B4-BE49-F238E27FC236}">
                  <a16:creationId xmlns:a16="http://schemas.microsoft.com/office/drawing/2014/main" xmlns="" id="{65690F71-AB58-DF9F-D2E3-BF023C16487D}"/>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33798" name="Freeform 6">
              <a:extLst>
                <a:ext uri="{FF2B5EF4-FFF2-40B4-BE49-F238E27FC236}">
                  <a16:creationId xmlns:a16="http://schemas.microsoft.com/office/drawing/2014/main" xmlns="" id="{F6A757A8-1EDC-7094-5C5C-963F327CCF13}"/>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33799" name="Freeform 7">
              <a:extLst>
                <a:ext uri="{FF2B5EF4-FFF2-40B4-BE49-F238E27FC236}">
                  <a16:creationId xmlns:a16="http://schemas.microsoft.com/office/drawing/2014/main" xmlns="" id="{F643617A-C818-F014-3836-A523220E5F40}"/>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33800" name="Freeform 8">
              <a:extLst>
                <a:ext uri="{FF2B5EF4-FFF2-40B4-BE49-F238E27FC236}">
                  <a16:creationId xmlns:a16="http://schemas.microsoft.com/office/drawing/2014/main" xmlns="" id="{CF3746E9-E6C1-747E-5901-C46C9B44CBB9}"/>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33801" name="Freeform 9">
              <a:extLst>
                <a:ext uri="{FF2B5EF4-FFF2-40B4-BE49-F238E27FC236}">
                  <a16:creationId xmlns:a16="http://schemas.microsoft.com/office/drawing/2014/main" xmlns="" id="{5EE5223E-3655-F226-63B9-8A5F1DA127EA}"/>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33802" name="Freeform 10">
              <a:extLst>
                <a:ext uri="{FF2B5EF4-FFF2-40B4-BE49-F238E27FC236}">
                  <a16:creationId xmlns:a16="http://schemas.microsoft.com/office/drawing/2014/main" xmlns="" id="{C49DD242-3600-B459-AC8E-B33BFADFB92D}"/>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33803" name="Freeform 11">
              <a:extLst>
                <a:ext uri="{FF2B5EF4-FFF2-40B4-BE49-F238E27FC236}">
                  <a16:creationId xmlns:a16="http://schemas.microsoft.com/office/drawing/2014/main" xmlns="" id="{E9E48FA3-35DA-F33E-CD1B-EF426052A640}"/>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33804" name="Freeform 12">
              <a:extLst>
                <a:ext uri="{FF2B5EF4-FFF2-40B4-BE49-F238E27FC236}">
                  <a16:creationId xmlns:a16="http://schemas.microsoft.com/office/drawing/2014/main" xmlns="" id="{5A4772B0-E7B2-7CB8-C411-EECA41EE8343}"/>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33805" name="Freeform 13">
              <a:extLst>
                <a:ext uri="{FF2B5EF4-FFF2-40B4-BE49-F238E27FC236}">
                  <a16:creationId xmlns:a16="http://schemas.microsoft.com/office/drawing/2014/main" xmlns="" id="{055B16A6-260F-A6B2-34F7-C3631BA2155E}"/>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33806" name="Freeform 14">
              <a:extLst>
                <a:ext uri="{FF2B5EF4-FFF2-40B4-BE49-F238E27FC236}">
                  <a16:creationId xmlns:a16="http://schemas.microsoft.com/office/drawing/2014/main" xmlns="" id="{3D46AA5D-4E2C-C7E5-E2DB-0B969199EC3D}"/>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33807" name="Freeform 15">
              <a:extLst>
                <a:ext uri="{FF2B5EF4-FFF2-40B4-BE49-F238E27FC236}">
                  <a16:creationId xmlns:a16="http://schemas.microsoft.com/office/drawing/2014/main" xmlns="" id="{C5FCDC02-01CE-06D8-8C89-CAB62C41785B}"/>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33808" name="Freeform 16">
              <a:extLst>
                <a:ext uri="{FF2B5EF4-FFF2-40B4-BE49-F238E27FC236}">
                  <a16:creationId xmlns:a16="http://schemas.microsoft.com/office/drawing/2014/main" xmlns="" id="{8FCA5A5B-F2E7-BA84-6162-B8A8994F1F50}"/>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sp>
          <p:nvSpPr>
            <p:cNvPr id="33809" name="Freeform 17">
              <a:extLst>
                <a:ext uri="{FF2B5EF4-FFF2-40B4-BE49-F238E27FC236}">
                  <a16:creationId xmlns:a16="http://schemas.microsoft.com/office/drawing/2014/main" xmlns="" id="{A06BAD0B-BF22-DEE6-9E78-4F3445F02330}"/>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eaLnBrk="1" hangingPunct="1">
                <a:defRPr/>
              </a:pPr>
              <a:endParaRPr lang="en-US" dirty="0"/>
            </a:p>
          </p:txBody>
        </p:sp>
      </p:grpSp>
      <p:sp>
        <p:nvSpPr>
          <p:cNvPr id="33810" name="Rectangle 18">
            <a:extLst>
              <a:ext uri="{FF2B5EF4-FFF2-40B4-BE49-F238E27FC236}">
                <a16:creationId xmlns:a16="http://schemas.microsoft.com/office/drawing/2014/main" xmlns="" id="{2361DC2B-71C5-170D-E024-37D90AF47B8B}"/>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33811" name="Rectangle 19">
            <a:extLst>
              <a:ext uri="{FF2B5EF4-FFF2-40B4-BE49-F238E27FC236}">
                <a16:creationId xmlns:a16="http://schemas.microsoft.com/office/drawing/2014/main" xmlns="" id="{6326B583-3D6E-EFE2-F111-F22CE75E38ED}"/>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fld id="{D206216C-453A-4757-95B9-E08ACCCEE2CB}" type="datetimeFigureOut">
              <a:rPr lang="en-US" altLang="en-US"/>
              <a:pPr>
                <a:defRPr/>
              </a:pPr>
              <a:t>12/8/2022</a:t>
            </a:fld>
            <a:endParaRPr lang="en-US" altLang="en-US" dirty="0"/>
          </a:p>
        </p:txBody>
      </p:sp>
      <p:sp>
        <p:nvSpPr>
          <p:cNvPr id="33812" name="Rectangle 20">
            <a:extLst>
              <a:ext uri="{FF2B5EF4-FFF2-40B4-BE49-F238E27FC236}">
                <a16:creationId xmlns:a16="http://schemas.microsoft.com/office/drawing/2014/main" xmlns="" id="{5E3DFD65-D6A8-4E71-92B6-4806A88F171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ltLang="en-US"/>
          </a:p>
        </p:txBody>
      </p:sp>
      <p:sp>
        <p:nvSpPr>
          <p:cNvPr id="33813" name="Rectangle 21">
            <a:extLst>
              <a:ext uri="{FF2B5EF4-FFF2-40B4-BE49-F238E27FC236}">
                <a16:creationId xmlns:a16="http://schemas.microsoft.com/office/drawing/2014/main" xmlns="" id="{C83EBE20-22A4-8F85-D308-99FDC3D1FF1D}"/>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Verdana" panose="020B0604030504040204" pitchFamily="34" charset="0"/>
              </a:defRPr>
            </a:lvl1pPr>
          </a:lstStyle>
          <a:p>
            <a:fld id="{9673847A-BD57-4FEF-A3A4-6F2714959195}" type="slidenum">
              <a:rPr lang="en-US" altLang="en-US"/>
              <a:pPr/>
              <a:t>‹#›</a:t>
            </a:fld>
            <a:endParaRPr lang="en-US" altLang="en-US"/>
          </a:p>
        </p:txBody>
      </p:sp>
      <p:sp>
        <p:nvSpPr>
          <p:cNvPr id="33814" name="Rectangle 22">
            <a:extLst>
              <a:ext uri="{FF2B5EF4-FFF2-40B4-BE49-F238E27FC236}">
                <a16:creationId xmlns:a16="http://schemas.microsoft.com/office/drawing/2014/main" xmlns="" id="{99A3CE22-8473-AC5F-3307-E4423C3BE1C4}"/>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86"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xmlns="" id="{43DD5E07-79CE-66EC-30A0-C081CA338815}"/>
              </a:ext>
            </a:extLst>
          </p:cNvPr>
          <p:cNvGrpSpPr>
            <a:grpSpLocks/>
          </p:cNvGrpSpPr>
          <p:nvPr/>
        </p:nvGrpSpPr>
        <p:grpSpPr bwMode="auto">
          <a:xfrm>
            <a:off x="3800475" y="1789113"/>
            <a:ext cx="5340350" cy="5056187"/>
            <a:chOff x="2394" y="1127"/>
            <a:chExt cx="3364" cy="3185"/>
          </a:xfrm>
        </p:grpSpPr>
        <p:sp>
          <p:nvSpPr>
            <p:cNvPr id="39939" name="Rectangle 3">
              <a:extLst>
                <a:ext uri="{FF2B5EF4-FFF2-40B4-BE49-F238E27FC236}">
                  <a16:creationId xmlns:a16="http://schemas.microsoft.com/office/drawing/2014/main" xmlns="" id="{68557721-6614-1207-FB2C-BB0C4FE5E6C3}"/>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40" name="Oval 4">
              <a:extLst>
                <a:ext uri="{FF2B5EF4-FFF2-40B4-BE49-F238E27FC236}">
                  <a16:creationId xmlns:a16="http://schemas.microsoft.com/office/drawing/2014/main" xmlns="" id="{67386083-2378-116B-9B4E-83DFABD2E7C8}"/>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41" name="Rectangle 5">
              <a:extLst>
                <a:ext uri="{FF2B5EF4-FFF2-40B4-BE49-F238E27FC236}">
                  <a16:creationId xmlns:a16="http://schemas.microsoft.com/office/drawing/2014/main" xmlns="" id="{A6C51E08-0F60-7A50-7486-B8011816C8BE}"/>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42" name="Freeform 6">
              <a:extLst>
                <a:ext uri="{FF2B5EF4-FFF2-40B4-BE49-F238E27FC236}">
                  <a16:creationId xmlns:a16="http://schemas.microsoft.com/office/drawing/2014/main" xmlns="" id="{1FBAF955-CAC4-E4F8-DA04-1AE485890B13}"/>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43" name="Rectangle 7">
              <a:extLst>
                <a:ext uri="{FF2B5EF4-FFF2-40B4-BE49-F238E27FC236}">
                  <a16:creationId xmlns:a16="http://schemas.microsoft.com/office/drawing/2014/main" xmlns="" id="{DE8E526B-810A-F915-683B-3C7F400A108F}"/>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44" name="Rectangle 8">
              <a:extLst>
                <a:ext uri="{FF2B5EF4-FFF2-40B4-BE49-F238E27FC236}">
                  <a16:creationId xmlns:a16="http://schemas.microsoft.com/office/drawing/2014/main" xmlns="" id="{8589F6FB-5001-62B0-4C5B-1A5D4048388D}"/>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45" name="Rectangle 9">
              <a:extLst>
                <a:ext uri="{FF2B5EF4-FFF2-40B4-BE49-F238E27FC236}">
                  <a16:creationId xmlns:a16="http://schemas.microsoft.com/office/drawing/2014/main" xmlns="" id="{957709D2-2FF3-1BF2-75DE-A3C3FBAE1D18}"/>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46" name="Rectangle 10">
              <a:extLst>
                <a:ext uri="{FF2B5EF4-FFF2-40B4-BE49-F238E27FC236}">
                  <a16:creationId xmlns:a16="http://schemas.microsoft.com/office/drawing/2014/main" xmlns="" id="{AE06EF5E-68C4-6948-6DAE-9F3F4DA6BA8D}"/>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47" name="Rectangle 11">
              <a:extLst>
                <a:ext uri="{FF2B5EF4-FFF2-40B4-BE49-F238E27FC236}">
                  <a16:creationId xmlns:a16="http://schemas.microsoft.com/office/drawing/2014/main" xmlns="" id="{4AAAA6E4-A5AF-538D-BA95-81BB3F8A336F}"/>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48" name="Freeform 12">
              <a:extLst>
                <a:ext uri="{FF2B5EF4-FFF2-40B4-BE49-F238E27FC236}">
                  <a16:creationId xmlns:a16="http://schemas.microsoft.com/office/drawing/2014/main" xmlns="" id="{14D1D22E-B91D-4127-C5A3-18BF0DA251FA}"/>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49" name="Freeform 13">
              <a:extLst>
                <a:ext uri="{FF2B5EF4-FFF2-40B4-BE49-F238E27FC236}">
                  <a16:creationId xmlns:a16="http://schemas.microsoft.com/office/drawing/2014/main" xmlns="" id="{CC84CD9F-31AF-81EE-C6E7-1F9D0992D387}"/>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50" name="Freeform 14">
              <a:extLst>
                <a:ext uri="{FF2B5EF4-FFF2-40B4-BE49-F238E27FC236}">
                  <a16:creationId xmlns:a16="http://schemas.microsoft.com/office/drawing/2014/main" xmlns="" id="{FECD9562-9B0F-40CF-CADE-77E738FA97D3}"/>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51" name="Freeform 15">
              <a:extLst>
                <a:ext uri="{FF2B5EF4-FFF2-40B4-BE49-F238E27FC236}">
                  <a16:creationId xmlns:a16="http://schemas.microsoft.com/office/drawing/2014/main" xmlns="" id="{84FABC5C-265B-3D80-1278-42F8A68FD27B}"/>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52" name="Freeform 16">
              <a:extLst>
                <a:ext uri="{FF2B5EF4-FFF2-40B4-BE49-F238E27FC236}">
                  <a16:creationId xmlns:a16="http://schemas.microsoft.com/office/drawing/2014/main" xmlns="" id="{8104298F-42EB-A3C9-BF3A-E11AC69099A5}"/>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53" name="Freeform 17">
              <a:extLst>
                <a:ext uri="{FF2B5EF4-FFF2-40B4-BE49-F238E27FC236}">
                  <a16:creationId xmlns:a16="http://schemas.microsoft.com/office/drawing/2014/main" xmlns="" id="{4050F7EA-E326-377E-2E89-D00524623ED6}"/>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54" name="Freeform 18">
              <a:extLst>
                <a:ext uri="{FF2B5EF4-FFF2-40B4-BE49-F238E27FC236}">
                  <a16:creationId xmlns:a16="http://schemas.microsoft.com/office/drawing/2014/main" xmlns="" id="{E6BCA8B8-FCA9-1AF9-84F7-431084649DDF}"/>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55" name="Freeform 19">
              <a:extLst>
                <a:ext uri="{FF2B5EF4-FFF2-40B4-BE49-F238E27FC236}">
                  <a16:creationId xmlns:a16="http://schemas.microsoft.com/office/drawing/2014/main" xmlns="" id="{35FC4CD8-6089-1383-9C83-86DB9D60D1E6}"/>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56" name="Freeform 20">
              <a:extLst>
                <a:ext uri="{FF2B5EF4-FFF2-40B4-BE49-F238E27FC236}">
                  <a16:creationId xmlns:a16="http://schemas.microsoft.com/office/drawing/2014/main" xmlns="" id="{DADD873C-695B-A092-8E8A-356CDB74629D}"/>
                </a:ext>
              </a:extLst>
            </p:cNvPr>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57" name="Freeform 21">
              <a:extLst>
                <a:ext uri="{FF2B5EF4-FFF2-40B4-BE49-F238E27FC236}">
                  <a16:creationId xmlns:a16="http://schemas.microsoft.com/office/drawing/2014/main" xmlns="" id="{A99B3FE0-2BC6-7270-6BAB-DA82018DB474}"/>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58" name="Freeform 22">
              <a:extLst>
                <a:ext uri="{FF2B5EF4-FFF2-40B4-BE49-F238E27FC236}">
                  <a16:creationId xmlns:a16="http://schemas.microsoft.com/office/drawing/2014/main" xmlns="" id="{D5AC3173-FB50-E372-3058-839EF1B4017C}"/>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59" name="Freeform 23">
              <a:extLst>
                <a:ext uri="{FF2B5EF4-FFF2-40B4-BE49-F238E27FC236}">
                  <a16:creationId xmlns:a16="http://schemas.microsoft.com/office/drawing/2014/main" xmlns="" id="{7D5D35A5-A5B1-2095-D348-3566AC2F1779}"/>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60" name="Freeform 24">
              <a:extLst>
                <a:ext uri="{FF2B5EF4-FFF2-40B4-BE49-F238E27FC236}">
                  <a16:creationId xmlns:a16="http://schemas.microsoft.com/office/drawing/2014/main" xmlns="" id="{C7237BCB-3D0C-47ED-1C0B-7367F4352F5E}"/>
                </a:ext>
              </a:extLst>
            </p:cNvPr>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61" name="Freeform 25">
              <a:extLst>
                <a:ext uri="{FF2B5EF4-FFF2-40B4-BE49-F238E27FC236}">
                  <a16:creationId xmlns:a16="http://schemas.microsoft.com/office/drawing/2014/main" xmlns="" id="{EBFAD292-B7A0-1312-C368-F939AF6F198A}"/>
                </a:ext>
              </a:extLst>
            </p:cNvPr>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62" name="Freeform 26">
              <a:extLst>
                <a:ext uri="{FF2B5EF4-FFF2-40B4-BE49-F238E27FC236}">
                  <a16:creationId xmlns:a16="http://schemas.microsoft.com/office/drawing/2014/main" xmlns="" id="{17455BFC-BBD5-9198-E208-D5BF59710681}"/>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63" name="Oval 27">
              <a:extLst>
                <a:ext uri="{FF2B5EF4-FFF2-40B4-BE49-F238E27FC236}">
                  <a16:creationId xmlns:a16="http://schemas.microsoft.com/office/drawing/2014/main" xmlns="" id="{4BE1E765-C005-3D1A-191C-7C0C040E1695}"/>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64" name="Oval 28">
              <a:extLst>
                <a:ext uri="{FF2B5EF4-FFF2-40B4-BE49-F238E27FC236}">
                  <a16:creationId xmlns:a16="http://schemas.microsoft.com/office/drawing/2014/main" xmlns="" id="{4FE6058F-5305-E557-5646-01B94F36D72D}"/>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65" name="Oval 29">
              <a:extLst>
                <a:ext uri="{FF2B5EF4-FFF2-40B4-BE49-F238E27FC236}">
                  <a16:creationId xmlns:a16="http://schemas.microsoft.com/office/drawing/2014/main" xmlns="" id="{D5F7E08E-44BB-2415-7A24-D157FC99EBDC}"/>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66" name="Freeform 30">
              <a:extLst>
                <a:ext uri="{FF2B5EF4-FFF2-40B4-BE49-F238E27FC236}">
                  <a16:creationId xmlns:a16="http://schemas.microsoft.com/office/drawing/2014/main" xmlns="" id="{328B692D-0449-1EAB-3416-F64995B13537}"/>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67" name="Freeform 31">
              <a:extLst>
                <a:ext uri="{FF2B5EF4-FFF2-40B4-BE49-F238E27FC236}">
                  <a16:creationId xmlns:a16="http://schemas.microsoft.com/office/drawing/2014/main" xmlns="" id="{AB3C9D3E-E0B4-496F-A81E-A65D70A4F927}"/>
                </a:ext>
              </a:extLst>
            </p:cNvPr>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68" name="Rectangle 32">
              <a:extLst>
                <a:ext uri="{FF2B5EF4-FFF2-40B4-BE49-F238E27FC236}">
                  <a16:creationId xmlns:a16="http://schemas.microsoft.com/office/drawing/2014/main" xmlns="" id="{4C5E7965-0D2C-5AC9-D4BE-0C59238AB7A0}"/>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69" name="Rectangle 33">
              <a:extLst>
                <a:ext uri="{FF2B5EF4-FFF2-40B4-BE49-F238E27FC236}">
                  <a16:creationId xmlns:a16="http://schemas.microsoft.com/office/drawing/2014/main" xmlns="" id="{7EE4760D-67D3-9AF8-BF09-C3FAAA3D17FF}"/>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70" name="AutoShape 34">
              <a:extLst>
                <a:ext uri="{FF2B5EF4-FFF2-40B4-BE49-F238E27FC236}">
                  <a16:creationId xmlns:a16="http://schemas.microsoft.com/office/drawing/2014/main" xmlns="" id="{9537BB27-BC05-A90B-FD3A-0C4E7AD3925D}"/>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dirty="0"/>
            </a:p>
          </p:txBody>
        </p:sp>
        <p:sp>
          <p:nvSpPr>
            <p:cNvPr id="39971" name="Freeform 35">
              <a:extLst>
                <a:ext uri="{FF2B5EF4-FFF2-40B4-BE49-F238E27FC236}">
                  <a16:creationId xmlns:a16="http://schemas.microsoft.com/office/drawing/2014/main" xmlns="" id="{424B7134-E8D6-D32F-EC39-2E597F396027}"/>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sp>
          <p:nvSpPr>
            <p:cNvPr id="39972" name="Freeform 36">
              <a:extLst>
                <a:ext uri="{FF2B5EF4-FFF2-40B4-BE49-F238E27FC236}">
                  <a16:creationId xmlns:a16="http://schemas.microsoft.com/office/drawing/2014/main" xmlns="" id="{D725FDCE-C7E3-86AC-E051-7C7F77676FF1}"/>
                </a:ext>
              </a:extLst>
            </p:cNvPr>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p>
          </p:txBody>
        </p:sp>
      </p:grpSp>
      <p:sp>
        <p:nvSpPr>
          <p:cNvPr id="39973" name="Rectangle 37">
            <a:extLst>
              <a:ext uri="{FF2B5EF4-FFF2-40B4-BE49-F238E27FC236}">
                <a16:creationId xmlns:a16="http://schemas.microsoft.com/office/drawing/2014/main" xmlns="" id="{F8BD5A41-5661-DCFA-7212-526A147FC94C}"/>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9974" name="Rectangle 38">
            <a:extLst>
              <a:ext uri="{FF2B5EF4-FFF2-40B4-BE49-F238E27FC236}">
                <a16:creationId xmlns:a16="http://schemas.microsoft.com/office/drawing/2014/main" xmlns="" id="{DE504E81-6149-A05D-18AA-596DCBE210C4}"/>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975" name="Rectangle 39">
            <a:extLst>
              <a:ext uri="{FF2B5EF4-FFF2-40B4-BE49-F238E27FC236}">
                <a16:creationId xmlns:a16="http://schemas.microsoft.com/office/drawing/2014/main" xmlns="" id="{707B4784-DB15-8EE1-B8BD-5B019D190D5D}"/>
              </a:ext>
            </a:extLst>
          </p:cNvPr>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fld id="{145BC64E-3601-48FA-8536-5ABC8F797CCD}" type="datetimeFigureOut">
              <a:rPr lang="en-US" altLang="en-US"/>
              <a:pPr>
                <a:defRPr/>
              </a:pPr>
              <a:t>12/8/2022</a:t>
            </a:fld>
            <a:endParaRPr lang="en-US" altLang="en-US" dirty="0"/>
          </a:p>
        </p:txBody>
      </p:sp>
      <p:sp>
        <p:nvSpPr>
          <p:cNvPr id="39976" name="Rectangle 40">
            <a:extLst>
              <a:ext uri="{FF2B5EF4-FFF2-40B4-BE49-F238E27FC236}">
                <a16:creationId xmlns:a16="http://schemas.microsoft.com/office/drawing/2014/main" xmlns="" id="{BB929C2E-543F-049C-F3CA-3EFFB70CFACE}"/>
              </a:ext>
            </a:extLst>
          </p:cNvPr>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ltLang="en-US"/>
          </a:p>
        </p:txBody>
      </p:sp>
      <p:sp>
        <p:nvSpPr>
          <p:cNvPr id="39977" name="Rectangle 41">
            <a:extLst>
              <a:ext uri="{FF2B5EF4-FFF2-40B4-BE49-F238E27FC236}">
                <a16:creationId xmlns:a16="http://schemas.microsoft.com/office/drawing/2014/main" xmlns="" id="{DEF3F3DA-6AF8-73AF-2DE2-16EF701CEE1D}"/>
              </a:ext>
            </a:extLst>
          </p:cNvPr>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fld id="{44F5F874-55D9-491A-A904-2CCB3B66316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87"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imgres?imgurl=http://www.thecartoonpictures.com/data/media/229/Cartoon-Dog-Bone-in-Mouth.jpg&amp;imgrefurl=http://www.thecartoonpictures.com/r-cartoon-dog-229-cartoon-dog-bone-in-mouth-1534.htm&amp;h=1014&amp;w=750&amp;sz=188&amp;tbnid=u-JjgpSFGblUXM:&amp;tbnh=261&amp;tbnw=193&amp;prev=/images?q%3Dcartoon%2Bdog&amp;zoom=1&amp;q=cartoon+dog&amp;usg=__Wf2_HI4c6eMlA7-bw68gi00giXw=&amp;sa=X&amp;ei=YWTyTPjBMIOTnweo3MGZCw&amp;ved=0CB0Q9QEwAQ" TargetMode="Externa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www.sodahead.com/fun/fonts-an-art-form-or-a-necessity/blog-315241/" TargetMode="Externa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0.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9.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xmlns="" id="{283B24AB-4ABD-E05A-4203-124C901AFE72}"/>
              </a:ext>
            </a:extLst>
          </p:cNvPr>
          <p:cNvSpPr txBox="1">
            <a:spLocks noChangeArrowheads="1"/>
          </p:cNvSpPr>
          <p:nvPr/>
        </p:nvSpPr>
        <p:spPr bwMode="auto">
          <a:xfrm>
            <a:off x="0" y="228600"/>
            <a:ext cx="3265488"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a:t>Lesson #14</a:t>
            </a:r>
          </a:p>
          <a:p>
            <a:pPr algn="ctr" eaLnBrk="1" hangingPunct="1">
              <a:spcBef>
                <a:spcPct val="0"/>
              </a:spcBef>
              <a:buFontTx/>
              <a:buNone/>
            </a:pPr>
            <a:endParaRPr lang="en-US" altLang="en-US" sz="5400"/>
          </a:p>
          <a:p>
            <a:pPr algn="ctr" eaLnBrk="1" hangingPunct="1">
              <a:spcBef>
                <a:spcPct val="0"/>
              </a:spcBef>
              <a:buFontTx/>
              <a:buNone/>
            </a:pPr>
            <a:r>
              <a:rPr lang="en-US" altLang="en-US" sz="5400"/>
              <a:t>1 Samuel </a:t>
            </a:r>
          </a:p>
          <a:p>
            <a:pPr algn="ctr" eaLnBrk="1" hangingPunct="1">
              <a:spcBef>
                <a:spcPct val="0"/>
              </a:spcBef>
              <a:buFontTx/>
              <a:buNone/>
            </a:pPr>
            <a:r>
              <a:rPr lang="en-US" altLang="en-US" sz="5400"/>
              <a:t>24: 1-22</a:t>
            </a:r>
          </a:p>
          <a:p>
            <a:pPr algn="ctr" eaLnBrk="1" hangingPunct="1">
              <a:spcBef>
                <a:spcPct val="0"/>
              </a:spcBef>
              <a:buFontTx/>
              <a:buNone/>
            </a:pPr>
            <a:endParaRPr lang="en-US" altLang="en-US" sz="5400"/>
          </a:p>
          <a:p>
            <a:pPr algn="ctr" eaLnBrk="1" hangingPunct="1">
              <a:spcBef>
                <a:spcPct val="0"/>
              </a:spcBef>
              <a:buFontTx/>
              <a:buNone/>
            </a:pPr>
            <a:r>
              <a:rPr lang="en-US" altLang="en-US" sz="5400"/>
              <a:t>God’s </a:t>
            </a:r>
          </a:p>
          <a:p>
            <a:pPr algn="ctr" eaLnBrk="1" hangingPunct="1">
              <a:spcBef>
                <a:spcPct val="0"/>
              </a:spcBef>
              <a:buFontTx/>
              <a:buNone/>
            </a:pPr>
            <a:r>
              <a:rPr lang="en-US" altLang="en-US" sz="5400"/>
              <a:t>Anointed</a:t>
            </a:r>
          </a:p>
          <a:p>
            <a:pPr algn="ctr" eaLnBrk="1" hangingPunct="1">
              <a:spcBef>
                <a:spcPct val="0"/>
              </a:spcBef>
              <a:buFontTx/>
              <a:buNone/>
            </a:pPr>
            <a:endParaRPr lang="en-US" altLang="en-US" sz="2800"/>
          </a:p>
        </p:txBody>
      </p:sp>
      <p:pic>
        <p:nvPicPr>
          <p:cNvPr id="7171" name="Picture 6" descr="http://www.pitts.emory.edu/woodcuts/1853BiblD/00011442.jpg">
            <a:extLst>
              <a:ext uri="{FF2B5EF4-FFF2-40B4-BE49-F238E27FC236}">
                <a16:creationId xmlns:a16="http://schemas.microsoft.com/office/drawing/2014/main" xmlns="" id="{7E001CD6-7EF8-B49E-379E-1A3E11D886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29000" y="838200"/>
            <a:ext cx="533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xmlns="" id="{0AFA591B-D069-265F-F818-785828F592BC}"/>
              </a:ext>
            </a:extLst>
          </p:cNvPr>
          <p:cNvSpPr>
            <a:spLocks noChangeArrowheads="1"/>
          </p:cNvSpPr>
          <p:nvPr/>
        </p:nvSpPr>
        <p:spPr bwMode="auto">
          <a:xfrm>
            <a:off x="533400" y="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t>He said to Saul, “Why do you listen when men say, ‘David is bent on harming you’? This day you have seen with your own eyes how the LORD delivered you into my hands in the cave. Some urged me to kill you, but I spared you; I said, ‘I will not lay my hand on my lord, because he is the LORD’s anointed.’”</a:t>
            </a:r>
          </a:p>
        </p:txBody>
      </p:sp>
      <p:pic>
        <p:nvPicPr>
          <p:cNvPr id="22531" name="Picture 4" descr="http://www.do2learn.com/picturecards/images/imageschedule/listen_l.gif">
            <a:extLst>
              <a:ext uri="{FF2B5EF4-FFF2-40B4-BE49-F238E27FC236}">
                <a16:creationId xmlns:a16="http://schemas.microsoft.com/office/drawing/2014/main" xmlns="" id="{A0530231-BE91-F0A0-B34F-00707BE7D5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4619078">
            <a:off x="381000" y="1828800"/>
            <a:ext cx="2209800" cy="328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http://a1.phobos.apple.com/us/r1000/028/Purple/e4/f6/c5/mzl.pnzegycc.320x480-75.jpg">
            <a:extLst>
              <a:ext uri="{FF2B5EF4-FFF2-40B4-BE49-F238E27FC236}">
                <a16:creationId xmlns:a16="http://schemas.microsoft.com/office/drawing/2014/main" xmlns="" id="{B99CF03C-C007-15DF-FA79-4FADD78347F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7600" y="3657600"/>
            <a:ext cx="1828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http://3.bp.blogspot.com/_EAXkbUOcFjs/TBozXsrcD0I/AAAAAAAAAmg/_HWhM872m0E/s1600/saul.jpg">
            <a:extLst>
              <a:ext uri="{FF2B5EF4-FFF2-40B4-BE49-F238E27FC236}">
                <a16:creationId xmlns:a16="http://schemas.microsoft.com/office/drawing/2014/main" xmlns="" id="{832C65D8-0489-CB10-D771-A3A29EFF2B3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7000" y="2743200"/>
            <a:ext cx="23622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6B19C"/>
            </a:gs>
            <a:gs pos="30000">
              <a:srgbClr val="D49E6C"/>
            </a:gs>
            <a:gs pos="70000">
              <a:srgbClr val="A65528"/>
            </a:gs>
            <a:gs pos="100000">
              <a:srgbClr val="663012"/>
            </a:gs>
          </a:gsLst>
          <a:lin ang="2700000"/>
        </a:gra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xmlns="" id="{ABE500FF-7362-F972-EB4E-0BF322CA3828}"/>
              </a:ext>
            </a:extLst>
          </p:cNvPr>
          <p:cNvSpPr>
            <a:spLocks noChangeArrowheads="1"/>
          </p:cNvSpPr>
          <p:nvPr/>
        </p:nvSpPr>
        <p:spPr bwMode="auto">
          <a:xfrm>
            <a:off x="304800" y="228600"/>
            <a:ext cx="8610600"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t>See, my father, look at this piece of your robe in my hand! I cut off the corner of your robe but did not kill you. </a:t>
            </a:r>
          </a:p>
          <a:p>
            <a:pPr algn="ctr" eaLnBrk="1" hangingPunct="1">
              <a:spcBef>
                <a:spcPct val="0"/>
              </a:spcBef>
              <a:buFontTx/>
              <a:buNone/>
            </a:pPr>
            <a:endParaRPr lang="en-US" altLang="en-US" b="1" dirty="0"/>
          </a:p>
          <a:p>
            <a:pPr algn="ctr" eaLnBrk="1" hangingPunct="1">
              <a:spcBef>
                <a:spcPct val="0"/>
              </a:spcBef>
              <a:buFontTx/>
              <a:buNone/>
            </a:pPr>
            <a:endParaRPr lang="en-US" altLang="en-US" b="1" dirty="0"/>
          </a:p>
          <a:p>
            <a:pPr algn="ctr" eaLnBrk="1" hangingPunct="1">
              <a:spcBef>
                <a:spcPct val="0"/>
              </a:spcBef>
              <a:buFontTx/>
              <a:buNone/>
            </a:pPr>
            <a:endParaRPr lang="en-US" altLang="en-US" sz="2800" b="1" dirty="0"/>
          </a:p>
          <a:p>
            <a:pPr algn="ctr" eaLnBrk="1" hangingPunct="1">
              <a:spcBef>
                <a:spcPct val="0"/>
              </a:spcBef>
              <a:buFontTx/>
              <a:buNone/>
            </a:pPr>
            <a:endParaRPr lang="en-US" altLang="en-US" sz="2800" b="1" dirty="0"/>
          </a:p>
          <a:p>
            <a:pPr algn="ctr" eaLnBrk="1" hangingPunct="1">
              <a:spcBef>
                <a:spcPct val="0"/>
              </a:spcBef>
              <a:buFontTx/>
              <a:buNone/>
            </a:pPr>
            <a:endParaRPr lang="en-US" altLang="en-US" sz="2800" b="1" dirty="0"/>
          </a:p>
          <a:p>
            <a:pPr algn="ctr" eaLnBrk="1" hangingPunct="1">
              <a:spcBef>
                <a:spcPct val="0"/>
              </a:spcBef>
              <a:buFontTx/>
              <a:buNone/>
            </a:pPr>
            <a:endParaRPr lang="en-US" altLang="en-US" sz="2800" b="1" dirty="0"/>
          </a:p>
          <a:p>
            <a:pPr algn="ctr" eaLnBrk="1" hangingPunct="1">
              <a:spcBef>
                <a:spcPct val="0"/>
              </a:spcBef>
              <a:buFontTx/>
              <a:buNone/>
            </a:pPr>
            <a:endParaRPr lang="en-US" altLang="en-US" sz="2800" b="1" dirty="0"/>
          </a:p>
          <a:p>
            <a:pPr algn="ctr" eaLnBrk="1" hangingPunct="1">
              <a:spcBef>
                <a:spcPct val="0"/>
              </a:spcBef>
              <a:buFontTx/>
              <a:buNone/>
            </a:pPr>
            <a:r>
              <a:rPr lang="en-US" altLang="en-US" sz="2800" b="1" dirty="0"/>
              <a:t>See that there is nothing in my hand to indicate that I am guilty of wrongdoing or rebellion. I have not wronged you, but you are hunting me down to take my life. </a:t>
            </a:r>
          </a:p>
        </p:txBody>
      </p:sp>
      <p:pic>
        <p:nvPicPr>
          <p:cNvPr id="2" name="Picture 1">
            <a:extLst>
              <a:ext uri="{FF2B5EF4-FFF2-40B4-BE49-F238E27FC236}">
                <a16:creationId xmlns:a16="http://schemas.microsoft.com/office/drawing/2014/main" xmlns="" id="{F29A1B6E-F262-10DD-6D3B-E97498CCA6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2700" y="1676400"/>
            <a:ext cx="4038600" cy="3028950"/>
          </a:xfrm>
          <a:prstGeom prst="rect">
            <a:avLst/>
          </a:prstGeom>
        </p:spPr>
      </p:pic>
      <p:sp>
        <p:nvSpPr>
          <p:cNvPr id="3" name="TextBox 2">
            <a:extLst>
              <a:ext uri="{FF2B5EF4-FFF2-40B4-BE49-F238E27FC236}">
                <a16:creationId xmlns:a16="http://schemas.microsoft.com/office/drawing/2014/main" xmlns="" id="{D70B297E-5EC9-04C0-769F-25EAE3250CC3}"/>
              </a:ext>
            </a:extLst>
          </p:cNvPr>
          <p:cNvSpPr txBox="1"/>
          <p:nvPr/>
        </p:nvSpPr>
        <p:spPr>
          <a:xfrm>
            <a:off x="5105400" y="4681287"/>
            <a:ext cx="1669716" cy="276999"/>
          </a:xfrm>
          <a:prstGeom prst="rect">
            <a:avLst/>
          </a:prstGeom>
          <a:noFill/>
        </p:spPr>
        <p:txBody>
          <a:bodyPr wrap="square" rtlCol="0">
            <a:spAutoFit/>
          </a:bodyPr>
          <a:lstStyle/>
          <a:p>
            <a:r>
              <a:rPr lang="en-US" sz="1200" dirty="0">
                <a:solidFill>
                  <a:schemeClr val="bg1"/>
                </a:solidFill>
              </a:rPr>
              <a:t>Freebibleimages.org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6E329"/>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xmlns="" id="{F3A3940B-A05C-1A47-F91B-1EFD9CF68A16}"/>
              </a:ext>
            </a:extLst>
          </p:cNvPr>
          <p:cNvSpPr>
            <a:spLocks noChangeArrowheads="1"/>
          </p:cNvSpPr>
          <p:nvPr/>
        </p:nvSpPr>
        <p:spPr bwMode="auto">
          <a:xfrm>
            <a:off x="457200" y="2286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t>May the LORD judge between you and me. And may the LORD avenge the wrongs you have done to me, but my hand will not touch you. </a:t>
            </a:r>
            <a:r>
              <a:rPr lang="en-US" altLang="en-US" sz="2400" baseline="30000"/>
              <a:t>13</a:t>
            </a:r>
            <a:r>
              <a:rPr lang="en-US" altLang="en-US" sz="2400"/>
              <a:t> As the old saying goes, ‘From evildoers come evil deeds,’ so my hand will not touch you</a:t>
            </a:r>
          </a:p>
        </p:txBody>
      </p:sp>
      <p:pic>
        <p:nvPicPr>
          <p:cNvPr id="27651" name="Picture 4" descr="http://www.akdemocrats.org/elton/Empty_Hands.jpg">
            <a:extLst>
              <a:ext uri="{FF2B5EF4-FFF2-40B4-BE49-F238E27FC236}">
                <a16:creationId xmlns:a16="http://schemas.microsoft.com/office/drawing/2014/main" xmlns="" id="{B41665B3-299C-F93E-AE3B-3A8C7BBB7CE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91200" y="2209800"/>
            <a:ext cx="25527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http://image.spreadshirt.com/image-server/image/composition/2595089/view/1/producttypecolor/71/type/png/width/378/height/378/no-touching_design.png">
            <a:extLst>
              <a:ext uri="{FF2B5EF4-FFF2-40B4-BE49-F238E27FC236}">
                <a16:creationId xmlns:a16="http://schemas.microsoft.com/office/drawing/2014/main" xmlns="" id="{09D183A2-5ED0-49EE-5C15-E04A25350E3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3048000"/>
            <a:ext cx="3600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xmlns="" id="{26981EB5-9F1C-68EE-AACE-FBA1F622017C}"/>
              </a:ext>
            </a:extLst>
          </p:cNvPr>
          <p:cNvSpPr>
            <a:spLocks noChangeArrowheads="1"/>
          </p:cNvSpPr>
          <p:nvPr/>
        </p:nvSpPr>
        <p:spPr bwMode="auto">
          <a:xfrm>
            <a:off x="457200" y="2286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Against whom has the king of Israel come out? Who are you pursuing? A dead dog? A flea? </a:t>
            </a:r>
            <a:r>
              <a:rPr lang="en-US" altLang="en-US" sz="1800" baseline="30000"/>
              <a:t>15</a:t>
            </a:r>
            <a:r>
              <a:rPr lang="en-US" altLang="en-US" sz="1800"/>
              <a:t> May the LORD be our judge and decide between us. May he consider my cause and uphold it; may he vindicate me by delivering me from your hand.” </a:t>
            </a:r>
          </a:p>
        </p:txBody>
      </p:sp>
      <p:sp>
        <p:nvSpPr>
          <p:cNvPr id="29699" name="AutoShape 2" descr="data:image/jpg;base64,/9j/4AAQSkZJRgABAQAAAQABAAD/2wBDAAkGBwgHBgkIBwgKCgkLDRYPDQwMDRsUFRAWIB0iIiAdHx8kKDQsJCYxJx8fLT0tMTU3Ojo6Iys/RD84QzQ5Ojf/2wBDAQoKCg0MDRoPDxo3JR8lNzc3Nzc3Nzc3Nzc3Nzc3Nzc3Nzc3Nzc3Nzc3Nzc3Nzc3Nzc3Nzc3Nzc3Nzc3Nzc3Nzf/wAARCADEAJADASIAAhEBAxEB/8QAHAAAAQUBAQEAAAAAAAAAAAAAAAEEBQYHAwII/8QAQxAAAQMDAgMGAwYFAQQLAAAAAQIDBAAFEQYhEjFBBxNRYXGBFCKRIzJCUmKhFTNyscGCFiSS8DVTY5SissLD0dLh/8QAGQEBAAMBAQAAAAAAAAAAAAAAAAIDBAEF/8QAKREAAwACAgIBAgUFAAAAAAAAAAECAxESMQQhQSJRBRMUYYEjM3Hh8f/aAAwDAQACEQMRAD8A3GiiigCikpaAKKKKAKKSgHNALRRScXhQAccqout9eIs7ztttIaduCE5edc/lRQRnKvFWN+H3JHV/2h6kcsNqS1BI/iUwluP17oAfM6R1CdtupIHWsz0ZZRdryUOhbkSEQ7ILnzGQ8rdKVHrv8yvHYdaqyZNfSuy/Fi5Lk+ia7NWbtc9bv3S8S5T4bgB1tLzpBR3qyEkoGEpylKiEgcsE7mtdTsKquhGS8Ltd17mfOcDZzn7Jr7JH14VH/VVrqyekVVrk9BRRRXSIUUUUAUijilooDMldr8SJeZdputinsSozpbUllbbucdQCU5yMHbPOpyN2maUex3txVEUfwy47jWPcpx+9QuuLLb2tWR5NzhtP2y9pTEkFxI+ykpH2SweaSpOU5B6Cq3eNB3S3cT1gk/HxhzhS1gOgfoXyPor96ru3PRdjxqltmx2+5wbk2XLdMjykDGVMOpWB6kcqeV8zRjFXKUAw5CuDJ+0QAWH2z13GDirbY9c36x8KZK13iCnm26QJCB+lf4vRQ96hPkTvVemSrxqS3L2jaXFpbbUtZASkZJPIDxrIne0m4t2y8XFjhcelyQzaY6hsy2loKK1DqfnQd+alAchVq1FqWDd+zS83Wzv940qE4g5GFNqI4SlQ6KGeVYu/bXVfEp7ziEh1I+8R3TW3EAPE8Iz7VLJkUdkcWJ5Nmlao7Q5wJt9gUnjbAbemhoOKdd2BSwjko8W2TkZ2APOr5pkTmrJDj3eYmVc22kmUr5QQs74ISByzjOBnGa+d7m+IL8d1Dz6A0k9wxEJSsqxgkkcgAcbbjJq3aYutsselb1JtSH/45JUiJ3r0fukhxSScIySVcAytRO5yM8wBzHk5LbJZcXFqUNNT3s3q+XC6OLPwrJUzH8mWyckf1KClf8PhV20fDXY9IIeeQBKU2ua/t+Mjix7JCU+1ZzBt7cuXbLM0kcD7yGyP+zR8y8/6Uke9bLPaMmFJZSPmeaWgAeKkkf5rOq5N19zW54pSvgd6Ha7nR9kSccRgsqVjqSgEn6k1O1Xuz6UJeibG6DlQhNNr/qQngUPqk1Ya3HmBRRRQBRRRQBRRRQDC92mJe7ZIt09BXHkI4VAHBHgQehBwQaqdkkymH3bHelhVzipCg9jAls5wl0efRQ6K8iKvdVzWVkdukBEm2FLd3gqL0J0j8WN2z4pWPlI9D0qFyqWizHfB7IXUumLbqOOlMxsokt/yJTXyutHxB6jyO1ZlMhz7LchbLukF4pKo8ltJCJKB1HgodRWt2W4tXe1RbjHBDchoLCTzSeqT5g5HtVW7VIThtMW7shK1WxxS3EKXwlTawEkDzzw1kc8lxZvVcXyRRHVS4TVwNuSVtz4q2JcXiwHQR8qx+pJ389x1pyM4GefWhOSEqUkpyOROcHwrzxo4+DiTxYBx1x4+nOs1XVJS/g0TEy3S+RtMRMfKmozqY6OEZdxxKJJ5AZGNutOEJcw33pbJZQW2kNN9222nOSEp35nckklR3Jrk3MacluxRxd80ASFD7wPUU4o6pLj8BRDfL5JPQqOPXiCr5kt2x1aB+UlaAT9DitV3SPMVk+jJrVs1o2ZGA1co/wAMhw/gdCuIDyCh++K0e93iLZoZefUFvK2jxknLkhfJKEJ5kk4HlmtMraWjPT03sc9nasWicwPuR7rMaQB0SHlED96tVQOi7U9ZtPRo0sgzF8T8sg7F5xRWv1wTj2qeral6PNfYUUUV04FFFFAFFFFAFeVcq9UhoDMFXKPom7XO3XkPR7a/JXLgS+5Utrhc3W2SkHBSrPPofSo7X17jXO0WqNbX0vR57xfU4gbKaaPgd918I9jWvLQFDCgCDzBGc18/6sgwtPasu8eOXUw4rTS20LWVd0HCpagnwHEeVZ8sqU6XZqwW6ah9DdSkoSVrUkJTuSTsB41zest6tbCdQXGDw2yeEBDoVlcdPJHeJ/CFc89MjOKsehNPjUV/JlAKttvCXXkEZDzpyUIP6QBxEdflHWtjmR2H4rrEpCFx3EFDiF/dUk7EGqsOBOW6+S3yPIatKfgwWzaWlasukhqA+mK9b43eh5ScguLOENq/SeFRPt7tP94jy34FyjmJcI5w8wrp4KSeqT0IrSOzyznRr+pk3RzuYTcppEeXJPAlbIT8nzHAOOIJz45FSHabpdN9sbk2C2Bd4KC7FcSPmWBuWz4hQzt4486srx04U/KK58qlk5fDMjuDKn4i0tqKXk/O0tPNK07pI9xWm6BhyL/cmNY3GBHYDlvbYigrDiyriUVucvk5kAA5xnPhWaw5KJTDT7ewcSFgeHlWu9khJ0HAR0acfbT6JdWBVfi+tp/BZ5mtKl8lyoooraYAopM0ym3i2QHA3OuESMs8kvPoQT7E0A+orm06h5tLjSkrQoZSpKgQR5GulAFFFJkUAtFFBOOdAIaw7tmgLa1HMdSklM22pcScc1NKIUPoU/WtxJArOO2WMDEs0/G7MtTCj+h1B/8AUhFQyL6WWYnq0NexGaw8b4wkgOqeZkJT4tqbABHoQRWg6gtkC8WiVAuyeKE6j7X7Qo2BBzxAjHIV8xx7tO0deGpVtkNpeaCktb54miclpxGc4zuD/wDmH+qNY3TVzneXJ3uYZwW4LSz3afNX5j5n2qCyTMJmjH4uTPlcr+Ta7tqbQjsRNsud2tjzDZT9ip3vACgjh5Z5YFTUPU1inxVyIl3gvMoSStSX07ADJyM7YAzXy6ChIwkjHlXCahp1hZXjiCchXUVGfI29aNuT8I4Q6V7ZO2N1DklTgVwtEKQyg+a1OEewKc/St07JU40FbnCMB1Tro9FOqP8AmsDshVbYaFzIT5SpH85vCwEHfGBunx9a1vsz15pyNo2HBuFzjQ5MFCmltPKKSsAkhSQRvkEbDfO1dxr66Zgzf25Ro10ucK0w1zLlKajR0bFx1WBnw8z5VF2PWVgv0kxbXc23JIBIZUlTa1AcyEqAJHpWS6o1A7qC4LuMslqGxkxWFnAaR+cj85G5PQYA6kwcC+QWrtZpxltx1MzmnOJxQyhviwskDJAKc7UWfd8UvRx+PqOVP2bdPlzL1qB2y2+SqJDhIQu4SGtnFqWMpZQfw/L8ylDcAgDB3ErC0/aIDRbi26KgK++othSl+alHJUfMk1FaFcTOh3C8oUVN3Se4+yVJIy0kBts79ClsEf1VPONSTMYdRICI6ErDjPdg94TjhPFnIxg7dc+VXmYqV6jJ0U8L3aE91aC4Bcre2Ps0hRA79tP4VJJGQMBQz1Gauw5Cqrqma3cuzy/SAkBCoMtKBnOeELSD78INWG2JUi3xUufeSygKz48IoBper21a+5ZQw9LnSSUxojABW4RzO+yUjIyo4AyOpAMQ49rl0hxmLp6OkjPcvPvuKHkVpSB9BTjSmLjLud7dAUp+S5Gjkj7jDKigAeqw4rz4h4CrHgUBW4Gp3mZbFv1Lbja5b6uBhwOh2O+r8qXMDCv0qAPhmrGTtTe526JdYD8G4MJejPpKXG1clD/58DzFUm06vl2xuRZ7haL5cZtvfWwHo0Pj75oHLbhUSlOSkjPiQTjegKpq7VlzvV0mxIkp6JbIzy2EojrKFvlJKVKUsb8OcgAY2G+arFzTcJUL4Zq8TwhCkrQ0/IU62FJOUnhVnG/hUlF0Jqa89+z/AAdUaKuU4609PkBlXCVEjiQklWfm5cvOvd70HeNFWpFyXPFyhoViY0hsgsJJ2WnJJKR1/wCcZbjK26TNkXhSUtFYYbfuSHWZr6WnEjheaaaCVeXzEnIPliq5IbfiSFxpQ4VpGEnoobgEVeghpaw+EIKuHAcA3KTvsa8S4keY3wSmkuJ6ZHL0PSs85tP2bVja9y/9lKaSo5Tnbl/au8SIudJRHQPvjLh/Kg4JP+KlX9NtLfisQZDzbkqS1HQFKCgCtXD69af2WKiND7st93IStTcgHmXEkpVn3H71ZVpRyRL8zf8AT17JBICcBAwkfdA6U2VE7ySXnnVLSCChrACUnxPifXlTmisiprom5T7HVlszepNQQrM+FmK4FPSuA4JaRvjPTiUUj61tttsNptjAYt9thx2wPutMJH12396z/scgh643m7EZSjghNH0+df7qSPY1qQGK9PBHGEjyPJvlkZ5Q2ltCUoCUpSMAAYAFR2obqm02t2SEd4+cNx2RzedUcIQPUkegyeQqUqv6rcvLURl3Ttqh3CalauAynQgM5SfmHUk8tiOfhVxQQ15iKRZbJoxhfHIlpbRKUjIxHb4S8vy4j8o8Sv1q8DlVE0fcosa5OR7+3Mi6lmgBZnoSBICeSGFJJRwJzskHO5Jyd6vY5CgKp2du91bZ1pe+WTbbg+y4k8ylSy4hXoUrG/katmc1UtTW24wbmjUmnWe/mIbDU2FxcImsg5GDyDicnhPUEjwFLC7RdLvr7qTck2+Sk4XHuCTHcbPgQoAfvQFsoqKh6ksc99tiFeLdIecJCG2Zba1KwM7AHJqUWoJSVHkBmgFrjJYblMOx5DYcZdQULQobKSRgg+oNco834lxtTDYXEcYDqJAWMKzyAHPlvnzp1xUB87SbY9YLvNscjP8Aui8x1q5uMK3Qof2PmMUda1XtD0UvUjLM62Ooj3iKkpaWsfI6g821+XUHoazlvSusVu9y5YEMLBwZC5iAyPPIySPIb1hzePTrcno4PKlRq+x1oW3qumtIKcEsW9JmPeAVulsfUk/6acdpdhVp++O3phsi03BYVJWkZEZ/lxH9K/H82fGrNp2fpLQ1uWxM1DAdnPuccp1CwpS14wAEpyUpA2A/yTXq4dp2mnGHGUQ7jcm1goU2iCeFY8+84QRV845WPjRmrLdZOcmapIWhKk7pIyCDkGkSl+VNat9ua+IuD+zTCf8AzKPRI6k15uLlhdmpFq0ZKY+JfQ00ld3U2njWcD7NGcDJ6HatN07pG/WdlSLcrT1nK/5i40R2U6vfq44sE++RVMeLO972i/J5dJa46ZaNJ2RrTlhi21tfGptPE67/ANY4rdavc59sVMZGM1Wv9mrm+lQn6suywR92MhmOB6FKOL96r98hN6L1BYbz/E7q9BdfVClpkzFv7uJPdqwo8gob48q29GA0akVyoB2oVyoCDutriassK41wiPxw5kthwBDrK0khK0kZwdgQfA7+FN+z26yrxpaJIuRBnNqXHkn8zjaygn3wD705+NcOrFxW1kxmLeHJAJGErLn2foSEu/QVH9mLWNJtSuEpE6TIlpChvwOOqUg+6eE+9AWvAqK1M7DiWiRMnRG5SWU5SytsKLijslAz1UogDzNS1VftAWpuBalZIaF5hF0g7cPfJ5+WcUA10hpi12qc/IdjxHL8pKXJbzDQShnjBw22OSUgDHiRuedXI71ToL5h3tx99whD8h8ryQAVlfdoP+luOr/iNWqXI7iOp0NuPFOPkaGVHfoKAhtaXiZZLWy9bmGnZEiU1FQp8nu2i4rhC1Y3IBxsPGo9OkLnMCV3nV14eXjBRCKIjf0SnP75p3r4BdhbZBw45cISW/NXxLZ/sDVkG4zQFVb0FaAnhfk3h8+Lt2kf4WKq+tuyyM803O00wFy2SSuHLfW4iQnyKyeFfgeXjWp0UYT17Pmpclm3OmNPYXa3xzZktd0R44OMH1Fcnb5b0fdlB1XRDQ4yfpX0Rf5kG32iXOuiEKiR2lLcSpIVkAcsHmTyx518uiOp67SzCjIjd1I71MdK+IMgnKU564yE5/SfKsl+PC9tm7H5OSvSRftDTtORlx9RajvEOPwcSoUHvONxJyU94sJyc88DpnPPGNAT2qaMyAbuUj8y4jyU/UorBWA7Y7i8nuwqIoB0nhHeISdic9eE7H61ZgriSDkEEA5Bzsa7WX8pLU+jk4Pzqe69m72i/wBpvSCu0XKLMAGSGXQoj1HMVlvatdmtQXZNkbUHYFvJMgjkuQRgJB/Qkn3V5VUHYLReTJYK40tG7cmOeBxB8cpxTWC65BfTBmniLqitqQB/NUTkhXgrfNcryOcPh2dnxuFrn0aJofXsy3MOW7UDciXChIRi6NNlZZQc8IfA3/CfnGemfGr5Nusq4WxuVpWTaZDaz88mQ8ottpxni+TmRtsSn1rP+xbvDdb1xQWnAsDjuTalY2wEsYO2QNzj36Ve3tDaXem/GOWGAp4nJPdAJUfEp+6T6itMbcrZkyaVvRXosb+KRZFms852cJjpVeb4AAlQ5KbaI2KiAEAJylCc5356BHZbjsNssoCG20BCEJGAkAYAApWW0MtpbbQlCEjCUpGAB4AV7qRAKYXy2MXm0yrdKB7qQ2UFSfvJPRQ8wcEeYFP6QjNAZ66+5eor2nr0ER9RxmXUoSrCETwWnEJcbJ5g8ZJHNJzmropl+RwuJlOR0KU2vug2kqGCSpJJzz2BxywcHeuV9sFrv0ZMe6xEPoQrjbVkpW2rxSoYKT5g1AtaGWlPw7mqdROwdgYy5adx+UrCQvHoQfOgHMh1rUWo4jEf7WDaHi/IdAyhUkJKUNg9SniKjjkQkc81aE8qbwIMW3w2ocGO2xHaTwobbTgJFOaAKKKQ0Bmfa7ci6/Asjavs8fFyU/mAVhtJ8uIKVj9ArJrMEC6vKwAp1Dij45DygR/arlrGQqVrK9uOY+yeQwn+lLaf8qV9apM+IiM9IcmRXX4nGp9tbRPE2o/eBwcgHnWZOcmSsdPW0aqVYsUZZW9P3ofbTbhx7GNHSttS8/fUoAKA8gP3r3YgoWiMF5zwfLnqnO37U0jBdyjoZjsfCW3GD+dwZ3SAOQzkE9d6mgAkYAAAAAA6eVPNvFMTgx++Pb/cfh8Z7yX5GVa5dL9gptcYiZ0N2OvYqTlJ/Krof+fOnNFecnp7PUaTWjYOzWfHuWi7Y9HjtRihstOMtICUocQeFeAOWSM+9Wqs17FVlMK+xiflRce8T5cbaSf7VpVezL2kzw6XGmgooorpEKKKKAKKKKAKKKKAKQ0tIRQGDapSWtZ39oggmWF5I6KabI/zXCx2NOpJ0hqU6tu3RQlLyWlcKnnFDITnokDBPjn1xYO1S3mFqyNcEj7K5R+7Ud/5rXL6oV/4TVWgy7jaJzky0vMpLqUh6PISS24RsFZG4IG2ax/RGfdnoS6yeOlI4vdhGmZsRiM869Al95wh4gracHzEZAGQQT7g+NN+ddbjcrneZMd65iK2iMFd01HCiOJQwVEq35DAHnXElKcAkDJAGep/5zVHk1FZNwaPHVTGqPSeY9aa21alwWlKJJwdyck7mvcx74eI89+RBI8zjYfWvMcJhwGw6cJZZBX7DeqkvpLW/f8Ag0/sejhNvu8kZ+1nBHL8jSP8kj2rQ6rugrau16St7D6Sl9aC+8DzC3CVke3Fj2qxV60rUpHiW902FFFFSIhRRRQBRRRQBRRSEgc6AWkNcJk6HBZU9OlMRmkjKlvOBAA8STXK33a23NJVbbhElpTzMd9LmP8AhJoCI15p86j06/EYwmY2Q/EWfwup3Hsd0nyNYeVOyovE0VMSEqIKFD7i0nBQoeoINfSWQayHtS04Lbdm73EKBFuTgYmMno6UnhcHqBg+eD12oz4+S2u0afGy8K4vplKjXBp0qae4Y8hvdxpxWOHzBPMedcWZTMyYlYWChAPcpG5Ucbr9ANhnxPlTUafhqnW8T1FcZc5lt8NjuwG1qCVHO5zuNyad2CO3HtTHAkJ7wcSvE5O2T6YrJUxM8p+TbFW740uj3OIelRoo5FXfOD9KTt9VY+hqa07a/wCPalhWwjiYSr4mZtyaQQeE/wBSuFPpxVDQsOTZz5IBSsMjPIBI3/cmpjQmuP4A/cCLC7L+JUlfxLchKVd2AQhPCrpso8/xcqlhlcvfSI56fD12zfRS1l0jtZfDeY+mn89TImtoSPdIUf2qId7TNUzCfgWLLHbz4uPqHuCB+1bXkhfJ56w5H8G0UVirPa3frbMZRerPElR3FcAchLUhWfRRIJ8ts+NXfT/aVpq/XFuBFkvNSHdmxJZLYWrqgE7cW/L6ZrqpUtojU1L00XOiiipEQooooBCcVjfaRrq6SpL9q09IXCjtv/DKlNkd4+5nCuE/hQkhW43JHQc9jVyr5411pq46PTlba5NuRI76NLSM43JLbmPuqwSAeR8txUL5a+ksxqW/qIdi3sPXR1cguSVRkIRxyFlwqURxEnPqNuVP/g2UvJfYBjSUfcfjKLS0+6ahWr9ARcC+HfsJCEheRu2tO246jGNxU+y60+gKZcS4k8igg/2rz8jyJ7ez0sSxUtLRP2bW+qLSvhdlN3iNj+XMAbcT6OJG/wDqB9aj9Y6kverG4qJEaNDZiOfENstPFfeuDAHESBgAcXL81NClXVJ9xQUnzp+pvWh+lx72Mro2ZFrkIGQotEjxBAyP3FIlpci1MssOd2lbSBx5+YI4d8fqp7jiODvmmVlJNrjJVk8ALZ8ikkf4qCb4fyWtLlr7oaMWeRDyLfcFtoUeJSHWw4CeppwGrohXCmRDUlQ3WWCCnHgM71IUVx5G+wscroYi1sOEKmKXLX4un5R6JG1NrpaY/wAI65DR8M8lBILHy8WN8HHPlUv703uMhMaE84sgHgIRn8RPIfWuzdtr2cqJ0yElMTErgJbmKkMPrC20yBxELA4kpKueDXSIly4TnhDbW06/IjtoSdiiVx4yPMcya6pfZefhsNZdRFKUp7scSnneHhCED8R36eVbJoXs9iWj4e63VK3rupZfUhTuW461cwlI2JA24jnfOMVsxzT7MOW5nr3/AMNAooorUYwooooApFJSpJCkgg8wRRRQDZMCGlXGmJHCvzBpOf7VXZ3Z9pKdIW+/YoocUcqU1xNZPjhBAzRRQDN3sn0e6NoD7f8ARLd/yquKuyLS5GEm5JH6Zq6KK40jqbPKOyXTqHUlcm7uNjctLnK4VeRxvj3pxK7LdKSGwY0R+AsD78OStBPqCSP2oormkd29lRumhosB8oYu92UkHbvHGl/3bp1adCRJ4T392umD0Spkf+3miiuOI+xKcl/dkyeyqzZ/6Tvf/fB/9adM9lWk0A/GRZM9R2CpcpxRT6YIxRRTil0jjpvtk1YdIae0+4XLPaY0Z07F0AqXjw4lZIHvU8OQooqZA//Z">
            <a:hlinkClick r:id="rId2"/>
            <a:extLst>
              <a:ext uri="{FF2B5EF4-FFF2-40B4-BE49-F238E27FC236}">
                <a16:creationId xmlns:a16="http://schemas.microsoft.com/office/drawing/2014/main" xmlns="" id="{5A622045-C20D-A790-5818-FFAEBA47D65F}"/>
              </a:ext>
            </a:extLst>
          </p:cNvPr>
          <p:cNvSpPr>
            <a:spLocks noChangeAspect="1" noChangeArrowheads="1"/>
          </p:cNvSpPr>
          <p:nvPr/>
        </p:nvSpPr>
        <p:spPr bwMode="auto">
          <a:xfrm>
            <a:off x="155575" y="-890588"/>
            <a:ext cx="1371600" cy="186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9700" name="Picture 4" descr="http://www.thecartoonpictures.com/data/media/229/Cartoon-Dog-Bone-in-Mouth.jpg">
            <a:extLst>
              <a:ext uri="{FF2B5EF4-FFF2-40B4-BE49-F238E27FC236}">
                <a16:creationId xmlns:a16="http://schemas.microsoft.com/office/drawing/2014/main" xmlns="" id="{A01FBC8C-9E4A-7DD1-DA6B-86BCD38B5D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676400"/>
            <a:ext cx="45339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6" descr="http://www.idph.state.il.us/images/CatFleaB&amp;W_UMo.jpg">
            <a:extLst>
              <a:ext uri="{FF2B5EF4-FFF2-40B4-BE49-F238E27FC236}">
                <a16:creationId xmlns:a16="http://schemas.microsoft.com/office/drawing/2014/main" xmlns="" id="{562ECD0B-3919-FC7A-5BC2-9323C186931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4800" y="1447800"/>
            <a:ext cx="182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http://sillyrama.com/images/jesus___dove.bmp">
            <a:extLst>
              <a:ext uri="{FF2B5EF4-FFF2-40B4-BE49-F238E27FC236}">
                <a16:creationId xmlns:a16="http://schemas.microsoft.com/office/drawing/2014/main" xmlns="" id="{3A12AFBD-6FFA-0ECA-3F33-A5F087FD91E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00600" y="3581400"/>
            <a:ext cx="3581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0" descr="http://t3.gstatic.com/images?q=tbn:ZuQffaktjmZf0M:http://blog.kir.com/archives/images/gavel.JPG&amp;t=1">
            <a:extLst>
              <a:ext uri="{FF2B5EF4-FFF2-40B4-BE49-F238E27FC236}">
                <a16:creationId xmlns:a16="http://schemas.microsoft.com/office/drawing/2014/main" xmlns="" id="{9A267F16-E133-F43F-CD44-6E0A68D0198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43600" y="17526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2700000"/>
        </a:gradFill>
        <a:effectLst/>
      </p:bgPr>
    </p:bg>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xmlns="" id="{86467994-70BA-B436-FB26-88F50FF2CB52}"/>
              </a:ext>
            </a:extLst>
          </p:cNvPr>
          <p:cNvSpPr>
            <a:spLocks noChangeArrowheads="1"/>
          </p:cNvSpPr>
          <p:nvPr/>
        </p:nvSpPr>
        <p:spPr bwMode="auto">
          <a:xfrm>
            <a:off x="609600" y="152400"/>
            <a:ext cx="838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t>When David finished saying this, Saul asked, “Is that your voice, David my son?” And he wept aloud. “You are more righteous than I,” he said. “You have treated me well, but I have treated you badly. You have just now told me about the good you did to me; the LORD delivered me into your hands, but you did not kill me.</a:t>
            </a:r>
          </a:p>
        </p:txBody>
      </p:sp>
      <p:pic>
        <p:nvPicPr>
          <p:cNvPr id="30723" name="Picture 2" descr="Buddy Crying Clip Art">
            <a:extLst>
              <a:ext uri="{FF2B5EF4-FFF2-40B4-BE49-F238E27FC236}">
                <a16:creationId xmlns:a16="http://schemas.microsoft.com/office/drawing/2014/main" xmlns="" id="{2380F1FD-4E1C-3B61-6E64-81D7FE15A9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2286000"/>
            <a:ext cx="2857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http://images.sodahead.com/polls/000246051/polls_No_20Art_20050425e_4104_76483_answer_2_xlarge.jpeg">
            <a:hlinkClick r:id="rId3"/>
            <a:extLst>
              <a:ext uri="{FF2B5EF4-FFF2-40B4-BE49-F238E27FC236}">
                <a16:creationId xmlns:a16="http://schemas.microsoft.com/office/drawing/2014/main" xmlns="" id="{24EC370F-70F3-F825-8BB2-CF065ECB56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33800" y="2895600"/>
            <a:ext cx="33337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771" name="Rectangle 1">
            <a:extLst>
              <a:ext uri="{FF2B5EF4-FFF2-40B4-BE49-F238E27FC236}">
                <a16:creationId xmlns:a16="http://schemas.microsoft.com/office/drawing/2014/main" xmlns="" id="{889E7628-999B-7E29-5BCE-6EC88068CB80}"/>
              </a:ext>
            </a:extLst>
          </p:cNvPr>
          <p:cNvSpPr>
            <a:spLocks noChangeArrowheads="1"/>
          </p:cNvSpPr>
          <p:nvPr/>
        </p:nvSpPr>
        <p:spPr bwMode="auto">
          <a:xfrm>
            <a:off x="381000" y="228600"/>
            <a:ext cx="85344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chemeClr val="bg1"/>
                </a:solidFill>
              </a:rPr>
              <a:t>When a man finds his enemy, does he let him get away unharmed? May the LORD reward you well for the way you treated me today. </a:t>
            </a:r>
          </a:p>
        </p:txBody>
      </p:sp>
      <p:pic>
        <p:nvPicPr>
          <p:cNvPr id="32772" name="Picture 2" descr="http://sacrosanctgospel.files.wordpress.com/2008/06/button_enemies.jpg">
            <a:extLst>
              <a:ext uri="{FF2B5EF4-FFF2-40B4-BE49-F238E27FC236}">
                <a16:creationId xmlns:a16="http://schemas.microsoft.com/office/drawing/2014/main" xmlns="" id="{638AA121-B0E7-655F-CB14-AD67EC79074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352800"/>
            <a:ext cx="36766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http://www.bbc.co.uk/northyorkshire/content/images/2007/01/13/king_david_400x300.jpg">
            <a:extLst>
              <a:ext uri="{FF2B5EF4-FFF2-40B4-BE49-F238E27FC236}">
                <a16:creationId xmlns:a16="http://schemas.microsoft.com/office/drawing/2014/main" xmlns="" id="{BD209215-9952-2096-8DDC-A5B852EC736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0" y="3581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duotone>
              <a:schemeClr val="bg1"/>
              <a:srgbClr val="FFFFFF"/>
            </a:duotone>
            <a:lum/>
          </a:blip>
          <a:srcRect/>
          <a:stretch>
            <a:fillRect/>
          </a:stretch>
        </a:blip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xmlns="" id="{D4EBBEBC-2CCE-A89B-B332-FBF94168EBD2}"/>
              </a:ext>
            </a:extLst>
          </p:cNvPr>
          <p:cNvSpPr>
            <a:spLocks noChangeArrowheads="1"/>
          </p:cNvSpPr>
          <p:nvPr/>
        </p:nvSpPr>
        <p:spPr bwMode="auto">
          <a:xfrm>
            <a:off x="228600" y="457200"/>
            <a:ext cx="85344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b="1">
                <a:latin typeface="Calibri" panose="020F0502020204030204" pitchFamily="34" charset="0"/>
              </a:rPr>
              <a:t>I know that you will surely be king and that the kingdom of Israel will be established in your hands. Now swear to me by the LORD that you will not kill off my descendants or wipe out my name from my father’s family. </a:t>
            </a:r>
          </a:p>
        </p:txBody>
      </p:sp>
      <p:pic>
        <p:nvPicPr>
          <p:cNvPr id="34819" name="Picture 6" descr="http://www.lookingatbuildings.org.uk/typo3temp/pics/w_267aff6b7d.jpg">
            <a:extLst>
              <a:ext uri="{FF2B5EF4-FFF2-40B4-BE49-F238E27FC236}">
                <a16:creationId xmlns:a16="http://schemas.microsoft.com/office/drawing/2014/main" xmlns="" id="{D21E7697-5FF7-DB7B-BBFF-D62F34120C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971800"/>
            <a:ext cx="82296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2700000"/>
        </a:grad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xmlns="" id="{9F48CC84-85DE-160A-9A9C-5A34D6C0A766}"/>
              </a:ext>
            </a:extLst>
          </p:cNvPr>
          <p:cNvSpPr>
            <a:spLocks noChangeArrowheads="1"/>
          </p:cNvSpPr>
          <p:nvPr/>
        </p:nvSpPr>
        <p:spPr bwMode="auto">
          <a:xfrm>
            <a:off x="838200" y="228600"/>
            <a:ext cx="601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So David gave his oath to Saul. Then Saul returned home, but David and his men went up to the stronghold. </a:t>
            </a:r>
          </a:p>
        </p:txBody>
      </p:sp>
      <p:pic>
        <p:nvPicPr>
          <p:cNvPr id="36867" name="Picture 2" descr="http://blog.al.com/jdcrowe/2009/01/1-21-09ObamaOath.jpg">
            <a:extLst>
              <a:ext uri="{FF2B5EF4-FFF2-40B4-BE49-F238E27FC236}">
                <a16:creationId xmlns:a16="http://schemas.microsoft.com/office/drawing/2014/main" xmlns="" id="{963AE439-6F20-CE8C-3E4F-E7D6EFBFA1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219200"/>
            <a:ext cx="5029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King Saul told David that he now knew that David would be the next king of Israel. He asked David not to kill his descendants or wipe out his family name when he became king. David promised he would not kill Saul’s descendants. King Saul then returned home, but David stayed at En-gedi. – Slide 16">
            <a:extLst>
              <a:ext uri="{FF2B5EF4-FFF2-40B4-BE49-F238E27FC236}">
                <a16:creationId xmlns:a16="http://schemas.microsoft.com/office/drawing/2014/main" xmlns="" id="{28867FC5-637F-C638-20D9-ED147EB0B6C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3809582"/>
            <a:ext cx="3614821" cy="27111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E8467EB3-5254-A3A0-736C-9C0BEE0CADA1}"/>
              </a:ext>
            </a:extLst>
          </p:cNvPr>
          <p:cNvSpPr txBox="1"/>
          <p:nvPr/>
        </p:nvSpPr>
        <p:spPr>
          <a:xfrm>
            <a:off x="6477000" y="6457980"/>
            <a:ext cx="1669716" cy="276999"/>
          </a:xfrm>
          <a:prstGeom prst="rect">
            <a:avLst/>
          </a:prstGeom>
          <a:noFill/>
        </p:spPr>
        <p:txBody>
          <a:bodyPr wrap="square" rtlCol="0">
            <a:spAutoFit/>
          </a:bodyPr>
          <a:lstStyle/>
          <a:p>
            <a:r>
              <a:rPr lang="en-US" sz="1200" dirty="0">
                <a:solidFill>
                  <a:schemeClr val="bg1"/>
                </a:solidFill>
              </a:rPr>
              <a:t>Freebibleimages.org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BD57F660-0C4B-32A9-8243-EA45DE3E55DD}"/>
              </a:ext>
            </a:extLst>
          </p:cNvPr>
          <p:cNvSpPr>
            <a:spLocks noChangeArrowheads="1"/>
          </p:cNvSpPr>
          <p:nvPr/>
        </p:nvSpPr>
        <p:spPr bwMode="auto">
          <a:xfrm>
            <a:off x="0" y="0"/>
            <a:ext cx="9144000" cy="6858000"/>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8195" name="Rectangle 3">
            <a:extLst>
              <a:ext uri="{FF2B5EF4-FFF2-40B4-BE49-F238E27FC236}">
                <a16:creationId xmlns:a16="http://schemas.microsoft.com/office/drawing/2014/main" xmlns="" id="{1DAF7756-3D9D-28AD-6C99-B9054ADE4070}"/>
              </a:ext>
            </a:extLst>
          </p:cNvPr>
          <p:cNvSpPr>
            <a:spLocks noGrp="1" noChangeArrowheads="1"/>
          </p:cNvSpPr>
          <p:nvPr>
            <p:ph type="body" idx="1"/>
          </p:nvPr>
        </p:nvSpPr>
        <p:spPr>
          <a:xfrm>
            <a:off x="0" y="1905000"/>
            <a:ext cx="8915400" cy="4800600"/>
          </a:xfrm>
        </p:spPr>
        <p:txBody>
          <a:bodyPr/>
          <a:lstStyle/>
          <a:p>
            <a:pPr algn="ctr">
              <a:buFont typeface="Arial" panose="020B0604020202020204" pitchFamily="34" charset="0"/>
              <a:buNone/>
            </a:pPr>
            <a:endParaRPr lang="en-US" altLang="en-US" sz="4800">
              <a:solidFill>
                <a:schemeClr val="tx2"/>
              </a:solidFill>
            </a:endParaRPr>
          </a:p>
          <a:p>
            <a:pPr algn="ctr">
              <a:buFont typeface="Arial" panose="020B0604020202020204" pitchFamily="34" charset="0"/>
              <a:buNone/>
            </a:pPr>
            <a:r>
              <a:rPr lang="en-US" altLang="en-US" sz="4800"/>
              <a:t>Do not be overcome by evil, but overcome evil with good.</a:t>
            </a:r>
          </a:p>
          <a:p>
            <a:pPr algn="ctr">
              <a:buFontTx/>
              <a:buNone/>
            </a:pPr>
            <a:r>
              <a:rPr lang="en-US" altLang="en-US" sz="4800"/>
              <a:t>Romans 12:21 </a:t>
            </a:r>
            <a:br>
              <a:rPr lang="en-US" altLang="en-US" sz="4800"/>
            </a:br>
            <a:r>
              <a:rPr lang="en-US" altLang="en-US" sz="4800"/>
              <a:t/>
            </a:r>
            <a:br>
              <a:rPr lang="en-US" altLang="en-US" sz="4800"/>
            </a:br>
            <a:r>
              <a:rPr lang="en-US" altLang="en-US" sz="1800"/>
              <a:t>Lesson #15</a:t>
            </a:r>
            <a:endParaRPr lang="en-US" altLang="en-US" sz="6000" b="1"/>
          </a:p>
        </p:txBody>
      </p:sp>
      <p:sp>
        <p:nvSpPr>
          <p:cNvPr id="2" name="Rectangle 1">
            <a:extLst>
              <a:ext uri="{FF2B5EF4-FFF2-40B4-BE49-F238E27FC236}">
                <a16:creationId xmlns:a16="http://schemas.microsoft.com/office/drawing/2014/main" xmlns="" id="{FBBBCAB5-692E-6C0B-5984-D7F29AC7A6FD}"/>
              </a:ext>
            </a:extLst>
          </p:cNvPr>
          <p:cNvSpPr/>
          <p:nvPr/>
        </p:nvSpPr>
        <p:spPr>
          <a:xfrm>
            <a:off x="1608783" y="981670"/>
            <a:ext cx="5926431" cy="1107996"/>
          </a:xfrm>
          <a:prstGeom prst="rect">
            <a:avLst/>
          </a:prstGeom>
          <a:noFill/>
        </p:spPr>
        <p:txBody>
          <a:bodyPr wrap="none" lIns="91440" tIns="45720" rIns="91440" bIns="45720">
            <a:spAutoFit/>
          </a:bodyPr>
          <a:lstStyle/>
          <a:p>
            <a:pPr algn="ct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Memory Verse</a:t>
            </a:r>
            <a:endPar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BD57F660-0C4B-32A9-8243-EA45DE3E55DD}"/>
              </a:ext>
            </a:extLst>
          </p:cNvPr>
          <p:cNvSpPr>
            <a:spLocks noChangeArrowheads="1"/>
          </p:cNvSpPr>
          <p:nvPr/>
        </p:nvSpPr>
        <p:spPr bwMode="auto">
          <a:xfrm>
            <a:off x="-8021" y="0"/>
            <a:ext cx="9144000" cy="6858000"/>
          </a:xfrm>
          <a:prstGeom prst="rect">
            <a:avLst/>
          </a:prstGeom>
          <a:solidFill>
            <a:srgbClr val="FF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8195" name="Rectangle 3">
            <a:extLst>
              <a:ext uri="{FF2B5EF4-FFF2-40B4-BE49-F238E27FC236}">
                <a16:creationId xmlns:a16="http://schemas.microsoft.com/office/drawing/2014/main" xmlns="" id="{1DAF7756-3D9D-28AD-6C99-B9054ADE4070}"/>
              </a:ext>
            </a:extLst>
          </p:cNvPr>
          <p:cNvSpPr>
            <a:spLocks noGrp="1" noChangeArrowheads="1"/>
          </p:cNvSpPr>
          <p:nvPr>
            <p:ph type="body" idx="1"/>
          </p:nvPr>
        </p:nvSpPr>
        <p:spPr>
          <a:xfrm>
            <a:off x="0" y="1905000"/>
            <a:ext cx="8915400" cy="4800600"/>
          </a:xfrm>
        </p:spPr>
        <p:txBody>
          <a:bodyPr/>
          <a:lstStyle/>
          <a:p>
            <a:pPr algn="ctr">
              <a:buFont typeface="Arial" panose="020B0604020202020204" pitchFamily="34" charset="0"/>
              <a:buNone/>
            </a:pPr>
            <a:endParaRPr lang="en-US" altLang="en-US" sz="4800" dirty="0">
              <a:solidFill>
                <a:schemeClr val="tx2"/>
              </a:solidFill>
            </a:endParaRPr>
          </a:p>
          <a:p>
            <a:pPr algn="ctr">
              <a:buFont typeface="Arial" panose="020B0604020202020204" pitchFamily="34" charset="0"/>
              <a:buNone/>
            </a:pPr>
            <a:r>
              <a:rPr lang="en-US" altLang="en-US" sz="4800" dirty="0"/>
              <a:t>God wants us to respect those in authority even when we disagree with them!</a:t>
            </a:r>
          </a:p>
          <a:p>
            <a:pPr algn="ctr">
              <a:buFontTx/>
              <a:buNone/>
            </a:pPr>
            <a:r>
              <a:rPr lang="en-US" altLang="en-US" sz="4800" dirty="0"/>
              <a:t/>
            </a:r>
            <a:br>
              <a:rPr lang="en-US" altLang="en-US" sz="4800" dirty="0"/>
            </a:br>
            <a:r>
              <a:rPr lang="en-US" altLang="en-US" sz="1800" dirty="0"/>
              <a:t>Lesson #15</a:t>
            </a:r>
            <a:endParaRPr lang="en-US" altLang="en-US" sz="6000" b="1" dirty="0"/>
          </a:p>
        </p:txBody>
      </p:sp>
      <p:sp>
        <p:nvSpPr>
          <p:cNvPr id="2" name="Rectangle 1">
            <a:extLst>
              <a:ext uri="{FF2B5EF4-FFF2-40B4-BE49-F238E27FC236}">
                <a16:creationId xmlns:a16="http://schemas.microsoft.com/office/drawing/2014/main" xmlns="" id="{9C52A05A-BFF0-D6AD-694B-03CA8E3AD625}"/>
              </a:ext>
            </a:extLst>
          </p:cNvPr>
          <p:cNvSpPr/>
          <p:nvPr/>
        </p:nvSpPr>
        <p:spPr>
          <a:xfrm>
            <a:off x="2262066" y="838200"/>
            <a:ext cx="4391267" cy="1200329"/>
          </a:xfrm>
          <a:prstGeom prst="rect">
            <a:avLst/>
          </a:prstGeom>
          <a:noFill/>
        </p:spPr>
        <p:txBody>
          <a:bodyPr wrap="none" lIns="91440" tIns="45720" rIns="91440" bIns="45720">
            <a:spAutoFit/>
          </a:bodyPr>
          <a:lstStyle/>
          <a:p>
            <a:pPr algn="ct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Truth</a:t>
            </a:r>
          </a:p>
        </p:txBody>
      </p:sp>
    </p:spTree>
    <p:extLst>
      <p:ext uri="{BB962C8B-B14F-4D97-AF65-F5344CB8AC3E}">
        <p14:creationId xmlns:p14="http://schemas.microsoft.com/office/powerpoint/2010/main" val="42442152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xmlns="" id="{0E9B7FDA-A1CD-58CD-8E3E-7055C588279C}"/>
              </a:ext>
            </a:extLst>
          </p:cNvPr>
          <p:cNvSpPr>
            <a:spLocks noChangeArrowheads="1"/>
          </p:cNvSpPr>
          <p:nvPr/>
        </p:nvSpPr>
        <p:spPr bwMode="auto">
          <a:xfrm>
            <a:off x="304800" y="3048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a:t>After Saul returned from pursuing the Philistines, he was told, “David is in the Desert of En Gedi.”</a:t>
            </a:r>
          </a:p>
        </p:txBody>
      </p:sp>
      <p:sp>
        <p:nvSpPr>
          <p:cNvPr id="9219" name="AutoShape 2" descr="data:image/jpg;base64,/9j/4AAQSkZJRgABAQAAAQABAAD/2wBDAAkGBwgHBgkIBwgKCgkLDRYPDQwMDRsUFRAWIB0iIiAdHx8kKDQsJCYxJx8fLT0tMTU3Ojo6Iys/RD84QzQ5Ojf/2wBDAQoKCg0MDRoPDxo3JR8lNzc3Nzc3Nzc3Nzc3Nzc3Nzc3Nzc3Nzc3Nzc3Nzc3Nzc3Nzc3Nzc3Nzc3Nzc3Nzc3Nzf/wAARCAC3AJgDASIAAhEBAxEB/8QAHAAAAQUBAQEAAAAAAAAAAAAAAAEEBQYHAwII/8QAQBAAAgEDAgQEBAQDBQYHAAAAAQIDAAQRBSEGEjFBE1FhcQcigZEUMqGxFSNSJEJy0fAzQ2LB4fE0U3OCkqLC/8QAGgEAAwEBAQEAAAAAAAAAAAAAAAIDAQQFBv/EACcRAAICAgICAgEEAwAAAAAAAAABAhEDEiExBEETImEFFCNRQnHR/9oADAMBAAIRAxEAPwDDwTUlZa9qNnGIVuPGt/8AyLhRLH/8WyB9KjKKykzbaJ03ehX5H4qyl06U/mlsm8SMn/03OR9G+lJLw9JIU/hV7a6kkjKiiF+WQEnABjbDdfIEetQdP9G1e70XUEv9OcR3CK6q5GeXmUqSPI4OxoqujbXsuN18JOI4IXlVrOXwomeYLN/s2H+7zjdj5CqRqFheaddPbX9tLbzoAWilXlYZGRkH0rZeDPije3974N1YwugNvHGsfy8mdpHHqev6Uw+MGraPqPEEmi3Ye0e0KMl7HCJS5ZASH3DY37E9OlTjN3TGcDH6KmpuG7ooZNOmg1KIf3rN+Zh7xnDj7VEPG8blJFKsuxVhgiqWI1R5zRmgjFJWmBRRRQAuaUE0maKAsXNJSUUALmjNJRQAUUoGSBRQAlFFFABSjrSVKaDo93rWox2VmhLuRk9lGcZP3rG6NjFt0XD4XaNdsL7WinLaQRledhhS3Xr2AA3NU/iLUW1bWru/eRpGnk5i5AGfp2GOgrVePpU4E4GtuGLOQ/ir9SZm6YQfmP1O3tmsXPWp4+W5FMjpKJ6R2RgyMVYdCDgipVNfupFWPUUi1CMDAF0vMw9nGHH3qHoqtInbJxV0K8VsNcafK3QP/OiH1GGHtg+9NJNHusk26C7jHWS2PiD643H1AqPFd7SV7edZVZ0ZTsyMVK+oI3FZQHF1KMVYYI2NeatN5fXZa4XU7SHUI4AvO1ynLMobofEXDHcjrkbjamYg0O+GIbqfTZj/ALu5XxYif8ajmH1U+9Fm6kFRUpeaFqFtEZxEtxbDrcWziWMe5Xp9cVG4NanZjVHmiiigwKWkooA9IcMCRnB6UV5orbAK9KuaTvXWMYGaVjRVsRUyQBk1vnwZ4SW0sv4veLyj8yZON8dT6Df7msn4H0R9a4jtbQKSObmf/D3r6O4zK6H8PNX/AA+EEVi6IRtgsOX/AJ1KX2dFX9I/lnzf8ReJG4n4rvL9WJtg3hWwPaJdh99z9arNDUlWSrggFFegM17QAHcj60G0ekgcqGYFV5ebJ8s42896ntLh02WdrOWJSspVUmD4KnqTnoD2x7+lRdtIijkdiI+6jcA+YP8Ar7Vyj/mzJEhOB39Ov7Ur5NRp1kRrFwlhZ28E9zGng+DHHzPcR9NyQcKMHdsDft3p/F/BWrcNyGe8s2htpGPhksGx6ZG1Xf4Q67ZabHcgvDbZHNPNKQCN9t87/wCeamuOeL9J4i4e1G302GXU1THieGShhOPlkAIyVBx269djXPFuDpF5R2RhlreXNlMJrSeWCUdHjcqf0p82rJeNnU7OKcnrLEBFJ75UYJ9wajJDkhtt/KvNdNI57aJVdPsbv/wWoLG56RXg8P7Puv35a4Xmj39mvPcWsqx8vMJAuUK7bhhsRuN896ZcxHepbh7iC90G78e0YMp2eJ91ceW249wc0BaInl9aTFabc32lcRRFbW/VWK85huMoyZ6gkjlOD3zv5CqjqPDl3AWZYfEjztLbsJF+uCcU1A0QIbByOoorvNZzw4JjJB6Fd/8At9aKKZg3FOUBZlTvmm1P7NxGUnckcjAhh2I6UkimPs2b4J6C8Oo3F9cRfMqBVLDpVp+NMWo3nDMdjZW9w1rNMGvJ4IjKY4133UHJycegxUH8O/iBp1vbSRaonLNI3MZ4Vyre47VqdhqFrqVus9nMsiHuOoqcOENlb2PkvUeFbuHSYdZ0+Rb7SpDym4jGDA39Mq5+Q+uSD2JqHispJTyxPEz9k5xk+g8z6VsMkt1wjqmq6vptus+ipfS297ZgZSS3L4DepUsV9io6dJKT4aaDqlrHrvCaxXNnP8z2E/zKy9wjDDIw8s/5VVOxKMHaOSKQpIjKw2KkYI+lIWxtjNb1rXAGj22nwzzQSS6XM6xh5G/tFizHlHz4+ePmIHzbrnuOmb8b8A3XDcbXcVwLmx5sc2MOmenMP0yKXdbUx/jeu0Sl83612tDJlxE5VipHyg5PpXDGDXUSEElF3K4OR+1OySLdwLHo89z+H1qF8PjwpA+OVgTsR0OatPEZh0Hi3T7nR4U8JrXlnBOEMe4IfyHKPuBWY2N4IGUyqrqpyPMGrXpeoLqlystxbpLEkg/lzflOe+fTAHQ4rlyRals+jsxyTjSKtrVp+GvZcFfDZyYwrA/L26VHmrlxJo9nbaa9xbHIL5QAk8o32z3FU01bFPeJz5YayEoooqhIUHFdI5pI35o5HVvNWINcqK2wJjTtVmN9AbtxKvMATIBnHv1oqI6UVXHm0VUK42Ki8zY6Z86fafbfjbqK1DhVY9fpTSEAvvTq2UxSrImzIQw9wag2WhGz3EbuyuyIlYMX5OXlzk+VaxwjHxpaQKI430+Ccbi5I6eYXr+1SXB2tcE/xG3ljuEXU3TnBuk5EhYn5lDHbm67+VW/U+P+DtGmjWbUILi4YHmNuBKU9yPy+2aTsdvXo9/waz0ngXUrW+POslrNJOzbszMG/U5GB51i3B/F2t8B3d1aRLHd2ySctzbO2wYf3lI6e/Q+VWH4hfFEari201Visozkc0iu8z/3WIUkBV3IGcluXOMVmhula4NzzhnYktzk/Nnfc+fSm66Fj3yfTGm6zpnHfCV6LByPHheKWJgA8Tlds/XBBqrx8vFPB+XZGa7t+WQf0yYw32YGq38EtasbDWriyum5H1Ar+HkOyllySh8ic5+lPvh7eiDVeJNEZh/Z76Zoh0wvOQcD3A+9Rzq47HX41Rm4+mYlc272108MykPGxVh6g1LwQWwtBJGAzMDkn9qu3GPDceprc3VuvLdxliOXpKATkH1/es1imkh54nBHMRkdMGiM/lja7FyYn486kuGE8fhvzKcGrHoN/HbnxJ1XmKchLHGNvL2wa96FoZ1SOzkghaV5L2JJGODgHJ5cdhyq5JPXGB0NWWPhrT57Wa1uo2bwbiaOGRWwwQOQPfoaXNJRilIfxsMssm4eii6trM0sbWsErm3ztk/pUIdzV11ngWSCIy6bK0uN/Ccb/Q1TZY2jdkdSrKcEEYIquGWNx+pz+Riywl/IjnRS0lVOYUUUAZooASiiigD0pw1PBjlJ9KZ433p3lfDOO1Ky2L2cy5yNh9q6K+BnA6YrgGUHJ3okkyMDaso1ToSSQltj+tJE/I4bA+1eK6tHhQVYN6CnItt8ne1vJbeVZEkYOrB1YHdWByCPUGrv/HrfxZOLNLLRaqLlZL23bZHDjEgX0Ljm9Ob0rPd87VYeE+HNZ4gkuYtGjVysRMgdwoZfL1rGk+CkJtM1DTr+x1aBr/SJgyM2ZYJDho2PYnt79Dj7Vni3hmzneS7ybR+Uu3y56bnYdfcfWo+y4P434cvxdW+iXD8o+YRkOrL3Bwen+QPape6n16/1O24b1PRjZ3d8Dyi6kwqoc5c4GQAAdx5GuP8AbzhO4dHprzMWXFrlXJL8B2M3DduRfNA7AeNbRR9C7KAxYnq2ML5KpfuRT6CB3Cqv5dyX8yTk/qTUbFDezTmziubG5e0t43CSwsvjRNush+bYkcpx0GR3p1HqupxZj/htvJybOLWclk/xIw5gPpUM+8nT9HV4ShCG0fY7uEjQD58kdqoHH+kxlP4hAgDKcSADselXUX6yHM1lKhPbrXO+js760kt5o3VZFxkjp61HHPSakjoy4VlxuLMSPekp/q2nS6bdvBMpABPK2NmHmKYV7KaatHy84uEnF9ig4oxtmkpcmtFFOOUedFeaKAPecvkedOIIZrt1hgjLO3Yf66VytojNOkY6scDNaHZ21vw5b8p024u5SPncHlTPkcb/ALUsnRbFDb/RSNQ0qayC85Df1FeinyqOq169xJNdxSW4061tkfY8sRB+5qryHJzjFZFtrkMkYp8HlUZslQSB1wOlGCpx3oVip2JGfKunMDsVGQMCnJHW0ge7mKqwDAZySB5DHvV54RvJtAns3UQxASfzRIxLMQwPbzGMbEDA9agtBsLZrXx5fnnIcxxqCSwAwe3vjG+far5pOmC4WGdxCFSPKwyAbnBOPr39/UVnspFKrNQ0rXbO/WaVrgKRECZS2BygAk+25GfSsRjv77ifW+Jdfhdo3ktpY7csD/LjIwFGOh8MEe7Zqd40e30nSosSTxw3NwIbi0jbBeAMWwD2zhvf7U/ujp+m8K3Vxo8cUdp+DZ4uQbMWG2fXcVLPkcaSXLOjxsCyNtvhIk+Ora5m4b0jjTQIVjnggWaeFV2eF0UsDjsvKK4aWNK410lL23leC7iXlMsL8s9s3kcdVPrsfQ9OXwZ4ut7/AEObhnWJQWt0P4fIyZYTnmTHcj9j6Vmuj/jNG4ye30OfE6SPHEH/ACzAZ+Rh3BAx7+RoyY1LldmYc7h9fRdLzU9d4cuFt9dto7+yc4jvI1xzD1x0NS1rqekakAEkEUjD8rjFeeF+KrPXhJY36rDO5IktZM5Rh1xncj9Qf196toVtbku0atBneQDBXyzj964MkeeVR62Gdr6uyD410MS6NcNDH4jKOdSB0I8vpkVkjDBx3rb4oJrIDlkMts23KxyMVnfHWgjTbhb22XFpOxAH9DdxV/FyV9Gc36hhcl8vtdlUGN89e1IdqXoaMcxPau48Y80UtFAErw/bePeBiM8mNvPetF4v4jjspDa2ZzLk5CjZSf8AR+9Zxo1/LYTGWLw9t8SLkGneqa/+JuHngtkink/PNzcxJ9PL96nJNs6sc1GHIy1F5WnLXfN4h3weopg7cxzSyO0jc7sWY9STmkWNmGQRj1Ip0qIzlsz3EsbYUkhj1J6ClZSjAscrvgr3rz4bcwUDJPYVa+EeF21UCW5DJFsFx69D0377emaBUM9EZIzEZFaRjJ4alQTsQMe/Qkf9a0TRJvwxtlVTIE+aSRD+QY6Z6b7ZPb67ttR4Xh06d2swzW8aiN98Mdxgnz/5nPbpGy3ckSt+CRSQ6sE6ZGcb/dTtWU7KroifiPfPe39vb8hZUDNGxJZm5iBj9D67/Sp3hnh3W7XTJLfVuQaZKoY2kjZfmBBHT8oJ6jP0zTXTeFBeaub7ULr+zqwkSJRgvuCQB2XJP2q2JqFy9mPxsMa3BJJXOUxnuexK+We9TzRm0ki3j6RblIpOmWf8A0a51hXjS7nd1iRRskQ5gdz0yR+i+dUcXcy3ou1kYTCTxA4O4bOc/erbxrqsLh7eMq8srAuyn8oAUEfUj9KpZ61VdcnLN88Gn6zpcXGel2/E2jhYNRUBNRijOPmGB4v3Iz7g9zTjh/jK/wBEuP4XxbBIYlPILorkr2w39Q9evvVY+GXFJ4b19DcEmxnHhzKem+2SPLzrdNc0Ox1PTGHhJPAUDAMueZDsD7jpSTgpcMvhyNO0yCbSoRGl9pFyrWcw5niB5o2H9SeRqp8cWXj6LdIvRFE6D1U4P6Gg/jfhzqS7yT6Fdkc8Z3aIn+8vr+/60nF17FJb3Vxauklk9orROvQhmP67Yrhliljmmj1ceZZYSjL+jJuVs9DQQe4NOBLjIwp/9tdVilmUYRffFehZ4uiGTDGN87ZorrcxPFy83Lv5UUyJtUcc70GivfKMDfJoA8V7RCzKowCxxlmAH37V6iVQSzjIFe44wsbTtjY4Uebf9P8AKgB3bQlplVg5DsqJIDgDPU747dtv0rXtInthp0cEcTRKUWPxFzlhnAB36YBOD/VvnrVJ4LvLCXTrm01jxSbdOe0WO3J+U5Mh5gu7YAOW2wOoFW5dPuNLv1tnVS/hhCG/MiAnlbA6j8528vpQux0TV9yT2chkV/nh+Rhtjc4BPbfH2GOm1V/h0/jRTIjhJckOy5OB542A79u9Sgu2uY3iE/NGScENjJDdh7bfXbsakrJ7UQwZLRqmPl7MR1+g2G/b6VqZpDRlksJpsSTSBcLIxzykHf8A/I+vYEVJXPCmq3tpDNbPCiGHmRZ5grt5DHQA+/2rlqD2+s8S6RofjKoluGmu7cYBIChlU46ZwRipbjHU9dS6Gn6NdWsNwceI0MfMsA/4nbqd/wAqrn2FZJjJFFi+EfEF+7XGp3drbPIc8ozKf/rt+tRHFHw4u9B06S9TUba8WLHixICroD3xvtvWnaTpulWjD+Papd6tqZXKrdB3jVj5RLkDH/F+lVzWOHdU1lbaDQeGrmwv5wY765jTwLaRdwTy9Dkb7AY/ZdjHBe0ZhoGkXOsanDZ2ULSyyHAUCvoL4YXF7Fa33DWuLyX2mFQCzc3PEw2IPcdKmvh/wHYcIWK4CzX8g/m3BG/sPIVD8RahZWHxHa7EiiOHSG/Hsp/JhwYwx7E5OB13rG2EWukVL4valBDp4tAcyM7Ig77bZ9hv+lZ/cXBg4Ns4JW3mlJA8kBJ/c0w4o1m41vVrm9uHPzSHkQn8ik5AAprq95+JFtDGP5dvCsYx3ONz96Vxuiqya7P8UcoDbK2ZHP0Wn631msfIrvj/AAVCb+RoIxTuKZD5GjtdzCaYsvTttiiuFFMuBG2wPWuidR0+tc66ZB2VcbfegEOIovGjLGSOPGxztt9Ov/ap1tGjfhyK9WU+I9ykMMX9QbOWPkdvoKgXjKQgE7HfGe/rVlSS6PD8FwI0jbTyEDu5YZOTnl6c3zKBt79KE6Y65LdwnbR2XgwSIrQy+ITIRgDfw8EZwM8u+fPyruLp9Fa9tbmzuZ7O+VQZbmYloWWNlVQDuR80YBztv51G8DMdV0Q6e8si39kxlhiffxYnOdh33Zun9Q65OLDJcW1xpE9uXFxbQSm2nIPMyMAeZ0Pfl513HkBV41kjGH+XIkrTb9Fet/DUpbRSiZkwrNy8rKeYE5Gc+e+/vg7OrjV5FjYqjI4ADMwDeGxOTykncjI6+RPqYN5J7RWXVYLaWVHMbO45cP1/MMddiM5BByKhrzVLl+ZUbCYOeYB1Ue/l6Vzvh0VviyPvruZ9WkuUeRZWkzGwbcBdlwfMYH2q62mu3KW8b3l2BcuoaS5lJJVSevQ5cjofLfckVnQlJdQTsCSSBgmtK0u5tdY0+zspHSM3Fs5ZwMcsp+UfZRyj0qeWeqK+PD5Gy8/DvUYbwyXVtGYrMNyohb55iOruep69P9C/NqqpEGVflz0FfOsmt3XDGpzQtFLbSFSoYAEFO3L238+3SnV58Rr24sDa2wEMjhg8wGMqeyjsfX9qgt+10PKMW6fZefiJ8V4re0bT+HJv7W5KyXIGRCO4B6c33xVI0XUOHJdJ5NX1u/F3IfEkinX+WZP6uZQS3u29N+DtRjtXmjjMXPMfmjmiWSOZfVT0I8wQd67axBa3EjX0Wi2enBR88sYYBx5hCSF98VT5F0zV48lyilcQJbx6pOtpIkkJwUaM7EEZqPyeuaWVi0jHJ3J70gO1WXRyN8gMk0kgwBXqJstg0s5XYL9a0HWpwor2oLkKBvnAoraJixoWcDFOLcxRzAzRs6nIKq2DV54P0Kx1nTGe8gjSYRlY2Axztvg7fT7VX7zQL0WiXqJzRkkPy9UIJByvXqDvUflTbR0RxvWxpFBF45m8DKjdVLZwc4HvvVi4k0jUbDTrHT44mfxWM0yxPztLMdjsCdl3UHvUTDBNMYooQedjzMfQHarXZteapqAhvdUlFpGPEvZY8J8oOSPl3ycUvyauymlocaVoFitpZtqcaCYs3LhyxRE2fBG2zOue2xHY0/u0/Da/eXWnJG8Fw8ZljJEY3XZlOD0GcjoRjoRXK1u5dbkub+3tUgtolFpZRFdooVXJGe2S2T7egrrcxXtnpLyuPESzkWSSXY+HHzICCOx6YU9QxJ6b3hkjHE5Sf2fRKUW5pejrxDoUENnFqE/8yKWJba7VVwBEQPDfHcoR18j6VmWoW62N1eWkzCURhgjg7SnmAB+xrWJLxltJbZkbwuQBlYZ6HBz6Z/SqHxlwxPFfKbFGeOWLxIVJ+aROpA82U7EdTt51TNJRmvyrEinqyjsCrkHqDipTSriRFCq5BjPMtRZBLb9acxFkVXj2Ze9RmrVD4ZOErNSS0teKuH41ugPGT5RIPzKfT9PeqVqOlfwzktLiMi4SU4cbCRCDuPt9KkuCeJYbOZ7O/wARpM4YT52VsY39PWrnxFpCazpjcoX8TCC8Eg3HN5ex6frXBtLFPV9M9jXHnx7x7MvtrO8/EDwLeVkDfmA2U+9OOJtSbkj0+L8qAGRhtzn/ACrlZa7Jb3fh36EwqxDIowQfKp+7jsdftcwleZR8pxuvkKs24yTkuDmVZIOOOXP9FCY0mdqcX1o9nO8Mn5l701Ndad8nmSuLpnqM4cGkY5JrzRWi3xQqkg5B3opKK2zDQdE4jsNMso4ZYpo3Co8cq4ILYHUeWRTq84t0tlBVHiPM7MgTIJZix/eiiuV4ot2dSm0uCr3XEfLzixt0hVmJz3xXCHXr+LT54EKcszDmbG9FFW+OKXRF5JN9niz1W7SQuAD6dB+9a5w1xB408+j3llCYI9P5plCgKxbBOw9MUUVw+b9cba7r/hfx25SpnK40u5sbhYoI4ZLLK4E5PNGmTsCNyN+h32FSHGVvaT6HZ2wSQPGE8GdSAUYghTt6kbeX0oorx8fl5ZZIJs7Z44q6Mf4guzqFvDdSwCO8jd4blwf9oQflJ8zjIz3wM1BhmOwNFFfTR6PKk3Z0ghkmfkQZb3p3Ff6ppcymK6mhdenLJt9hRRW0m+TVJx5TG+o3T3tzJdSKoeU5fH9Xc/WudteXFq3NbytGfNTRRW0qoTZ3YXV3PdyeJcSF3xjJrjg4zRRWg23yxKKKKDBaKKKAP//Z">
            <a:extLst>
              <a:ext uri="{FF2B5EF4-FFF2-40B4-BE49-F238E27FC236}">
                <a16:creationId xmlns:a16="http://schemas.microsoft.com/office/drawing/2014/main" xmlns="" id="{A542C4E6-B195-0F15-69D6-C5FD7F9F11C4}"/>
              </a:ext>
            </a:extLst>
          </p:cNvPr>
          <p:cNvSpPr>
            <a:spLocks noChangeAspect="1" noChangeArrowheads="1"/>
          </p:cNvSpPr>
          <p:nvPr/>
        </p:nvSpPr>
        <p:spPr bwMode="auto">
          <a:xfrm>
            <a:off x="155575" y="-647700"/>
            <a:ext cx="11334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9220" name="Picture 6" descr="http://www.boncherry.com/blog/wp-content/uploads/2009/09/gobi-desert.jpg">
            <a:extLst>
              <a:ext uri="{FF2B5EF4-FFF2-40B4-BE49-F238E27FC236}">
                <a16:creationId xmlns:a16="http://schemas.microsoft.com/office/drawing/2014/main" xmlns="" id="{8C1941A6-45E7-1211-4617-2A4A3D1B2A4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219200"/>
            <a:ext cx="76962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2" descr="http://www.web-books.com/Classics/Books/B0/B272/OPS/images/i065_th.jpg">
            <a:extLst>
              <a:ext uri="{FF2B5EF4-FFF2-40B4-BE49-F238E27FC236}">
                <a16:creationId xmlns:a16="http://schemas.microsoft.com/office/drawing/2014/main" xmlns="" id="{08208FAD-D22F-4C38-82A9-A09983706DF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10200" y="3048000"/>
            <a:ext cx="35242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http://3.bp.blogspot.com/_EAXkbUOcFjs/TBozXsrcD0I/AAAAAAAAAmg/_HWhM872m0E/s1600/saul.jpg">
            <a:extLst>
              <a:ext uri="{FF2B5EF4-FFF2-40B4-BE49-F238E27FC236}">
                <a16:creationId xmlns:a16="http://schemas.microsoft.com/office/drawing/2014/main" xmlns="" id="{4E48A76D-DAEF-5C16-8293-891C176C8F1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 y="2590800"/>
            <a:ext cx="32766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xmlns="" id="{5FAD3582-A794-2C4F-E441-7D9FC87E0A39}"/>
              </a:ext>
            </a:extLst>
          </p:cNvPr>
          <p:cNvSpPr>
            <a:spLocks noChangeArrowheads="1"/>
          </p:cNvSpPr>
          <p:nvPr/>
        </p:nvSpPr>
        <p:spPr bwMode="auto">
          <a:xfrm>
            <a:off x="381000" y="4572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400">
                <a:latin typeface="Calibri" panose="020F0502020204030204" pitchFamily="34" charset="0"/>
              </a:rPr>
              <a:t>So Saul took 3000 able young men from all Israel and set out to look for David and his men near the Crags of the Wild Goats. </a:t>
            </a:r>
          </a:p>
        </p:txBody>
      </p:sp>
      <p:sp>
        <p:nvSpPr>
          <p:cNvPr id="11267" name="AutoShape 2" descr="data:image/jpg;base64,/9j/4AAQSkZJRgABAQAAAQABAAD/2wBDAAkGBwgHBgkIBwgKCgkLDRYPDQwMDRsUFRAWIB0iIiAdHx8kKDQsJCYxJx8fLT0tMTU3Ojo6Iys/RD84QzQ5Ojf/2wBDAQoKCg0MDRoPDxo3JR8lNzc3Nzc3Nzc3Nzc3Nzc3Nzc3Nzc3Nzc3Nzc3Nzc3Nzc3Nzc3Nzc3Nzc3Nzc3Nzc3Nzf/wAARCAC3AJgDASIAAhEBAxEB/8QAHAAAAQUBAQEAAAAAAAAAAAAAAAEEBQYHAwII/8QAQBAAAgEDAgQEBAQDBQYHAAAAAQIDAAQRBSEGEjFBE1FhcQcigZEUMqGxFSNSJEJy0fAzQ2LB4fE0U3OCkqLC/8QAGgEAAwEBAQEAAAAAAAAAAAAAAAIDAQQFBv/EACcRAAICAgICAgEEAwAAAAAAAAABAhEDEiExBEETImEFFCNRQnHR/9oADAMBAAIRAxEAPwDDwTUlZa9qNnGIVuPGt/8AyLhRLH/8WyB9KjKKykzbaJ03ehX5H4qyl06U/mlsm8SMn/03OR9G+lJLw9JIU/hV7a6kkjKiiF+WQEnABjbDdfIEetQdP9G1e70XUEv9OcR3CK6q5GeXmUqSPI4OxoqujbXsuN18JOI4IXlVrOXwomeYLN/s2H+7zjdj5CqRqFheaddPbX9tLbzoAWilXlYZGRkH0rZeDPije3974N1YwugNvHGsfy8mdpHHqev6Uw+MGraPqPEEmi3Ye0e0KMl7HCJS5ZASH3DY37E9OlTjN3TGcDH6KmpuG7ooZNOmg1KIf3rN+Zh7xnDj7VEPG8blJFKsuxVhgiqWI1R5zRmgjFJWmBRRRQAuaUE0maKAsXNJSUUALmjNJRQAUUoGSBRQAlFFFABSjrSVKaDo93rWox2VmhLuRk9lGcZP3rG6NjFt0XD4XaNdsL7WinLaQRledhhS3Xr2AA3NU/iLUW1bWru/eRpGnk5i5AGfp2GOgrVePpU4E4GtuGLOQ/ir9SZm6YQfmP1O3tmsXPWp4+W5FMjpKJ6R2RgyMVYdCDgipVNfupFWPUUi1CMDAF0vMw9nGHH3qHoqtInbJxV0K8VsNcafK3QP/OiH1GGHtg+9NJNHusk26C7jHWS2PiD643H1AqPFd7SV7edZVZ0ZTsyMVK+oI3FZQHF1KMVYYI2NeatN5fXZa4XU7SHUI4AvO1ynLMobofEXDHcjrkbjamYg0O+GIbqfTZj/ALu5XxYif8ajmH1U+9Fm6kFRUpeaFqFtEZxEtxbDrcWziWMe5Xp9cVG4NanZjVHmiiigwKWkooA9IcMCRnB6UV5orbAK9KuaTvXWMYGaVjRVsRUyQBk1vnwZ4SW0sv4veLyj8yZON8dT6Df7msn4H0R9a4jtbQKSObmf/D3r6O4zK6H8PNX/AA+EEVi6IRtgsOX/AJ1KX2dFX9I/lnzf8ReJG4n4rvL9WJtg3hWwPaJdh99z9arNDUlWSrggFFegM17QAHcj60G0ekgcqGYFV5ebJ8s42896ntLh02WdrOWJSspVUmD4KnqTnoD2x7+lRdtIijkdiI+6jcA+YP8Ar7Vyj/mzJEhOB39Ov7Ur5NRp1kRrFwlhZ28E9zGng+DHHzPcR9NyQcKMHdsDft3p/F/BWrcNyGe8s2htpGPhksGx6ZG1Xf4Q67ZabHcgvDbZHNPNKQCN9t87/wCeamuOeL9J4i4e1G302GXU1THieGShhOPlkAIyVBx269djXPFuDpF5R2RhlreXNlMJrSeWCUdHjcqf0p82rJeNnU7OKcnrLEBFJ75UYJ9wajJDkhtt/KvNdNI57aJVdPsbv/wWoLG56RXg8P7Puv35a4Xmj39mvPcWsqx8vMJAuUK7bhhsRuN896ZcxHepbh7iC90G78e0YMp2eJ91ceW249wc0BaInl9aTFabc32lcRRFbW/VWK85huMoyZ6gkjlOD3zv5CqjqPDl3AWZYfEjztLbsJF+uCcU1A0QIbByOoorvNZzw4JjJB6Fd/8At9aKKZg3FOUBZlTvmm1P7NxGUnckcjAhh2I6UkimPs2b4J6C8Oo3F9cRfMqBVLDpVp+NMWo3nDMdjZW9w1rNMGvJ4IjKY4133UHJycegxUH8O/iBp1vbSRaonLNI3MZ4Vyre47VqdhqFrqVus9nMsiHuOoqcOENlb2PkvUeFbuHSYdZ0+Rb7SpDym4jGDA39Mq5+Q+uSD2JqHispJTyxPEz9k5xk+g8z6VsMkt1wjqmq6vptus+ipfS297ZgZSS3L4DepUsV9io6dJKT4aaDqlrHrvCaxXNnP8z2E/zKy9wjDDIw8s/5VVOxKMHaOSKQpIjKw2KkYI+lIWxtjNb1rXAGj22nwzzQSS6XM6xh5G/tFizHlHz4+ePmIHzbrnuOmb8b8A3XDcbXcVwLmx5sc2MOmenMP0yKXdbUx/jeu0Sl83612tDJlxE5VipHyg5PpXDGDXUSEElF3K4OR+1OySLdwLHo89z+H1qF8PjwpA+OVgTsR0OatPEZh0Hi3T7nR4U8JrXlnBOEMe4IfyHKPuBWY2N4IGUyqrqpyPMGrXpeoLqlystxbpLEkg/lzflOe+fTAHQ4rlyRals+jsxyTjSKtrVp+GvZcFfDZyYwrA/L26VHmrlxJo9nbaa9xbHIL5QAk8o32z3FU01bFPeJz5YayEoooqhIUHFdI5pI35o5HVvNWINcqK2wJjTtVmN9AbtxKvMATIBnHv1oqI6UVXHm0VUK42Ki8zY6Z86fafbfjbqK1DhVY9fpTSEAvvTq2UxSrImzIQw9wag2WhGz3EbuyuyIlYMX5OXlzk+VaxwjHxpaQKI430+Ccbi5I6eYXr+1SXB2tcE/xG3ljuEXU3TnBuk5EhYn5lDHbm67+VW/U+P+DtGmjWbUILi4YHmNuBKU9yPy+2aTsdvXo9/waz0ngXUrW+POslrNJOzbszMG/U5GB51i3B/F2t8B3d1aRLHd2ySctzbO2wYf3lI6e/Q+VWH4hfFEari201Visozkc0iu8z/3WIUkBV3IGcluXOMVmhula4NzzhnYktzk/Nnfc+fSm66Fj3yfTGm6zpnHfCV6LByPHheKWJgA8Tlds/XBBqrx8vFPB+XZGa7t+WQf0yYw32YGq38EtasbDWriyum5H1Ar+HkOyllySh8ic5+lPvh7eiDVeJNEZh/Z76Zoh0wvOQcD3A+9Rzq47HX41Rm4+mYlc272108MykPGxVh6g1LwQWwtBJGAzMDkn9qu3GPDceprc3VuvLdxliOXpKATkH1/es1imkh54nBHMRkdMGiM/lja7FyYn486kuGE8fhvzKcGrHoN/HbnxJ1XmKchLHGNvL2wa96FoZ1SOzkghaV5L2JJGODgHJ5cdhyq5JPXGB0NWWPhrT57Wa1uo2bwbiaOGRWwwQOQPfoaXNJRilIfxsMssm4eii6trM0sbWsErm3ztk/pUIdzV11ngWSCIy6bK0uN/Ccb/Q1TZY2jdkdSrKcEEYIquGWNx+pz+Riywl/IjnRS0lVOYUUUAZooASiiigD0pw1PBjlJ9KZ433p3lfDOO1Ky2L2cy5yNh9q6K+BnA6YrgGUHJ3okkyMDaso1ToSSQltj+tJE/I4bA+1eK6tHhQVYN6CnItt8ne1vJbeVZEkYOrB1YHdWByCPUGrv/HrfxZOLNLLRaqLlZL23bZHDjEgX0Ljm9Ob0rPd87VYeE+HNZ4gkuYtGjVysRMgdwoZfL1rGk+CkJtM1DTr+x1aBr/SJgyM2ZYJDho2PYnt79Dj7Vni3hmzneS7ybR+Uu3y56bnYdfcfWo+y4P434cvxdW+iXD8o+YRkOrL3Bwen+QPape6n16/1O24b1PRjZ3d8Dyi6kwqoc5c4GQAAdx5GuP8AbzhO4dHprzMWXFrlXJL8B2M3DduRfNA7AeNbRR9C7KAxYnq2ML5KpfuRT6CB3Cqv5dyX8yTk/qTUbFDezTmziubG5e0t43CSwsvjRNush+bYkcpx0GR3p1HqupxZj/htvJybOLWclk/xIw5gPpUM+8nT9HV4ShCG0fY7uEjQD58kdqoHH+kxlP4hAgDKcSADselXUX6yHM1lKhPbrXO+js760kt5o3VZFxkjp61HHPSakjoy4VlxuLMSPekp/q2nS6bdvBMpABPK2NmHmKYV7KaatHy84uEnF9ig4oxtmkpcmtFFOOUedFeaKAPecvkedOIIZrt1hgjLO3Yf66VytojNOkY6scDNaHZ21vw5b8p024u5SPncHlTPkcb/ALUsnRbFDb/RSNQ0qayC85Df1FeinyqOq169xJNdxSW4061tkfY8sRB+5qryHJzjFZFtrkMkYp8HlUZslQSB1wOlGCpx3oVip2JGfKunMDsVGQMCnJHW0ge7mKqwDAZySB5DHvV54RvJtAns3UQxASfzRIxLMQwPbzGMbEDA9agtBsLZrXx5fnnIcxxqCSwAwe3vjG+far5pOmC4WGdxCFSPKwyAbnBOPr39/UVnspFKrNQ0rXbO/WaVrgKRECZS2BygAk+25GfSsRjv77ifW+Jdfhdo3ktpY7csD/LjIwFGOh8MEe7Zqd40e30nSosSTxw3NwIbi0jbBeAMWwD2zhvf7U/ujp+m8K3Vxo8cUdp+DZ4uQbMWG2fXcVLPkcaSXLOjxsCyNtvhIk+Ora5m4b0jjTQIVjnggWaeFV2eF0UsDjsvKK4aWNK410lL23leC7iXlMsL8s9s3kcdVPrsfQ9OXwZ4ut7/AEObhnWJQWt0P4fIyZYTnmTHcj9j6Vmuj/jNG4ye30OfE6SPHEH/ACzAZ+Rh3BAx7+RoyY1LldmYc7h9fRdLzU9d4cuFt9dto7+yc4jvI1xzD1x0NS1rqekakAEkEUjD8rjFeeF+KrPXhJY36rDO5IktZM5Rh1xncj9Qf196toVtbku0atBneQDBXyzj964MkeeVR62Gdr6uyD410MS6NcNDH4jKOdSB0I8vpkVkjDBx3rb4oJrIDlkMts23KxyMVnfHWgjTbhb22XFpOxAH9DdxV/FyV9Gc36hhcl8vtdlUGN89e1IdqXoaMcxPau48Y80UtFAErw/bePeBiM8mNvPetF4v4jjspDa2ZzLk5CjZSf8AR+9Zxo1/LYTGWLw9t8SLkGneqa/+JuHngtkink/PNzcxJ9PL96nJNs6sc1GHIy1F5WnLXfN4h3weopg7cxzSyO0jc7sWY9STmkWNmGQRj1Ip0qIzlsz3EsbYUkhj1J6ClZSjAscrvgr3rz4bcwUDJPYVa+EeF21UCW5DJFsFx69D0377emaBUM9EZIzEZFaRjJ4alQTsQMe/Qkf9a0TRJvwxtlVTIE+aSRD+QY6Z6b7ZPb67ttR4Xh06d2swzW8aiN98Mdxgnz/5nPbpGy3ckSt+CRSQ6sE6ZGcb/dTtWU7KroifiPfPe39vb8hZUDNGxJZm5iBj9D67/Sp3hnh3W7XTJLfVuQaZKoY2kjZfmBBHT8oJ6jP0zTXTeFBeaub7ULr+zqwkSJRgvuCQB2XJP2q2JqFy9mPxsMa3BJJXOUxnuexK+We9TzRm0ki3j6RblIpOmWf8A0a51hXjS7nd1iRRskQ5gdz0yR+i+dUcXcy3ou1kYTCTxA4O4bOc/erbxrqsLh7eMq8srAuyn8oAUEfUj9KpZ61VdcnLN88Gn6zpcXGel2/E2jhYNRUBNRijOPmGB4v3Iz7g9zTjh/jK/wBEuP4XxbBIYlPILorkr2w39Q9evvVY+GXFJ4b19DcEmxnHhzKem+2SPLzrdNc0Ox1PTGHhJPAUDAMueZDsD7jpSTgpcMvhyNO0yCbSoRGl9pFyrWcw5niB5o2H9SeRqp8cWXj6LdIvRFE6D1U4P6Gg/jfhzqS7yT6Fdkc8Z3aIn+8vr+/60nF17FJb3Vxauklk9orROvQhmP67Yrhliljmmj1ceZZYSjL+jJuVs9DQQe4NOBLjIwp/9tdVilmUYRffFehZ4uiGTDGN87ZorrcxPFy83Lv5UUyJtUcc70GivfKMDfJoA8V7RCzKowCxxlmAH37V6iVQSzjIFe44wsbTtjY4Uebf9P8AKgB3bQlplVg5DsqJIDgDPU747dtv0rXtInthp0cEcTRKUWPxFzlhnAB36YBOD/VvnrVJ4LvLCXTrm01jxSbdOe0WO3J+U5Mh5gu7YAOW2wOoFW5dPuNLv1tnVS/hhCG/MiAnlbA6j8528vpQux0TV9yT2chkV/nh+Rhtjc4BPbfH2GOm1V/h0/jRTIjhJckOy5OB542A79u9Sgu2uY3iE/NGScENjJDdh7bfXbsakrJ7UQwZLRqmPl7MR1+g2G/b6VqZpDRlksJpsSTSBcLIxzykHf8A/I+vYEVJXPCmq3tpDNbPCiGHmRZ5grt5DHQA+/2rlqD2+s8S6RofjKoluGmu7cYBIChlU46ZwRipbjHU9dS6Gn6NdWsNwceI0MfMsA/4nbqd/wAqrn2FZJjJFFi+EfEF+7XGp3drbPIc8ozKf/rt+tRHFHw4u9B06S9TUba8WLHixICroD3xvtvWnaTpulWjD+Papd6tqZXKrdB3jVj5RLkDH/F+lVzWOHdU1lbaDQeGrmwv5wY765jTwLaRdwTy9Dkb7AY/ZdjHBe0ZhoGkXOsanDZ2ULSyyHAUCvoL4YXF7Fa33DWuLyX2mFQCzc3PEw2IPcdKmvh/wHYcIWK4CzX8g/m3BG/sPIVD8RahZWHxHa7EiiOHSG/Hsp/JhwYwx7E5OB13rG2EWukVL4valBDp4tAcyM7Ig77bZ9hv+lZ/cXBg4Ns4JW3mlJA8kBJ/c0w4o1m41vVrm9uHPzSHkQn8ik5AAprq95+JFtDGP5dvCsYx3ONz96Vxuiqya7P8UcoDbK2ZHP0Wn631msfIrvj/AAVCb+RoIxTuKZD5GjtdzCaYsvTttiiuFFMuBG2wPWuidR0+tc66ZB2VcbfegEOIovGjLGSOPGxztt9Ov/ap1tGjfhyK9WU+I9ykMMX9QbOWPkdvoKgXjKQgE7HfGe/rVlSS6PD8FwI0jbTyEDu5YZOTnl6c3zKBt79KE6Y65LdwnbR2XgwSIrQy+ITIRgDfw8EZwM8u+fPyruLp9Fa9tbmzuZ7O+VQZbmYloWWNlVQDuR80YBztv51G8DMdV0Q6e8si39kxlhiffxYnOdh33Zun9Q65OLDJcW1xpE9uXFxbQSm2nIPMyMAeZ0Pfl513HkBV41kjGH+XIkrTb9Fet/DUpbRSiZkwrNy8rKeYE5Gc+e+/vg7OrjV5FjYqjI4ADMwDeGxOTykncjI6+RPqYN5J7RWXVYLaWVHMbO45cP1/MMddiM5BByKhrzVLl+ZUbCYOeYB1Ue/l6Vzvh0VviyPvruZ9WkuUeRZWkzGwbcBdlwfMYH2q62mu3KW8b3l2BcuoaS5lJJVSevQ5cjofLfckVnQlJdQTsCSSBgmtK0u5tdY0+zspHSM3Fs5ZwMcsp+UfZRyj0qeWeqK+PD5Gy8/DvUYbwyXVtGYrMNyohb55iOruep69P9C/NqqpEGVflz0FfOsmt3XDGpzQtFLbSFSoYAEFO3L238+3SnV58Rr24sDa2wEMjhg8wGMqeyjsfX9qgt+10PKMW6fZefiJ8V4re0bT+HJv7W5KyXIGRCO4B6c33xVI0XUOHJdJ5NX1u/F3IfEkinX+WZP6uZQS3u29N+DtRjtXmjjMXPMfmjmiWSOZfVT0I8wQd67axBa3EjX0Wi2enBR88sYYBx5hCSF98VT5F0zV48lyilcQJbx6pOtpIkkJwUaM7EEZqPyeuaWVi0jHJ3J70gO1WXRyN8gMk0kgwBXqJstg0s5XYL9a0HWpwor2oLkKBvnAoraJixoWcDFOLcxRzAzRs6nIKq2DV54P0Kx1nTGe8gjSYRlY2Axztvg7fT7VX7zQL0WiXqJzRkkPy9UIJByvXqDvUflTbR0RxvWxpFBF45m8DKjdVLZwc4HvvVi4k0jUbDTrHT44mfxWM0yxPztLMdjsCdl3UHvUTDBNMYooQedjzMfQHarXZteapqAhvdUlFpGPEvZY8J8oOSPl3ycUvyauymlocaVoFitpZtqcaCYs3LhyxRE2fBG2zOue2xHY0/u0/Da/eXWnJG8Fw8ZljJEY3XZlOD0GcjoRjoRXK1u5dbkub+3tUgtolFpZRFdooVXJGe2S2T7egrrcxXtnpLyuPESzkWSSXY+HHzICCOx6YU9QxJ6b3hkjHE5Sf2fRKUW5pejrxDoUENnFqE/8yKWJba7VVwBEQPDfHcoR18j6VmWoW62N1eWkzCURhgjg7SnmAB+xrWJLxltJbZkbwuQBlYZ6HBz6Z/SqHxlwxPFfKbFGeOWLxIVJ+aROpA82U7EdTt51TNJRmvyrEinqyjsCrkHqDipTSriRFCq5BjPMtRZBLb9acxFkVXj2Ze9RmrVD4ZOErNSS0teKuH41ugPGT5RIPzKfT9PeqVqOlfwzktLiMi4SU4cbCRCDuPt9KkuCeJYbOZ7O/wARpM4YT52VsY39PWrnxFpCazpjcoX8TCC8Eg3HN5ex6frXBtLFPV9M9jXHnx7x7MvtrO8/EDwLeVkDfmA2U+9OOJtSbkj0+L8qAGRhtzn/ACrlZa7Jb3fh36EwqxDIowQfKp+7jsdftcwleZR8pxuvkKs24yTkuDmVZIOOOXP9FCY0mdqcX1o9nO8Mn5l701Ndad8nmSuLpnqM4cGkY5JrzRWi3xQqkg5B3opKK2zDQdE4jsNMso4ZYpo3Co8cq4ILYHUeWRTq84t0tlBVHiPM7MgTIJZix/eiiuV4ot2dSm0uCr3XEfLzixt0hVmJz3xXCHXr+LT54EKcszDmbG9FFW+OKXRF5JN9niz1W7SQuAD6dB+9a5w1xB408+j3llCYI9P5plCgKxbBOw9MUUVw+b9cba7r/hfx25SpnK40u5sbhYoI4ZLLK4E5PNGmTsCNyN+h32FSHGVvaT6HZ2wSQPGE8GdSAUYghTt6kbeX0oorx8fl5ZZIJs7Z44q6Mf4guzqFvDdSwCO8jd4blwf9oQflJ8zjIz3wM1BhmOwNFFfTR6PKk3Z0ghkmfkQZb3p3Ff6ppcymK6mhdenLJt9hRRW0m+TVJx5TG+o3T3tzJdSKoeU5fH9Xc/WudteXFq3NbytGfNTRRW0qoTZ3YXV3PdyeJcSF3xjJrjg4zRRWg23yxKKKKDBaKKKAP//Z">
            <a:extLst>
              <a:ext uri="{FF2B5EF4-FFF2-40B4-BE49-F238E27FC236}">
                <a16:creationId xmlns:a16="http://schemas.microsoft.com/office/drawing/2014/main" xmlns="" id="{C594B60A-52CB-0D60-1B78-10C9BD34775A}"/>
              </a:ext>
            </a:extLst>
          </p:cNvPr>
          <p:cNvSpPr>
            <a:spLocks noChangeAspect="1" noChangeArrowheads="1"/>
          </p:cNvSpPr>
          <p:nvPr/>
        </p:nvSpPr>
        <p:spPr bwMode="auto">
          <a:xfrm>
            <a:off x="155575" y="-647700"/>
            <a:ext cx="11334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accent2"/>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11268" name="Picture 6" descr="http://www.boncherry.com/blog/wp-content/uploads/2009/09/gobi-desert.jpg">
            <a:extLst>
              <a:ext uri="{FF2B5EF4-FFF2-40B4-BE49-F238E27FC236}">
                <a16:creationId xmlns:a16="http://schemas.microsoft.com/office/drawing/2014/main" xmlns="" id="{E2DFEA6C-6ADA-0150-530F-F6E2207149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681163"/>
            <a:ext cx="7772400"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2" descr="http://www.web-books.com/Classics/Books/B0/B272/OPS/images/i065_th.jpg">
            <a:extLst>
              <a:ext uri="{FF2B5EF4-FFF2-40B4-BE49-F238E27FC236}">
                <a16:creationId xmlns:a16="http://schemas.microsoft.com/office/drawing/2014/main" xmlns="" id="{3218313C-823C-A1A4-369C-47D137C48BA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7400" y="2590800"/>
            <a:ext cx="35242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3.bp.blogspot.com/_EAXkbUOcFjs/TBozXsrcD0I/AAAAAAAAAmg/_HWhM872m0E/s1600/saul.jpg">
            <a:extLst>
              <a:ext uri="{FF2B5EF4-FFF2-40B4-BE49-F238E27FC236}">
                <a16:creationId xmlns:a16="http://schemas.microsoft.com/office/drawing/2014/main" xmlns="" id="{E610AD85-1A3C-25F5-156D-14D0BC0C001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 y="1609725"/>
            <a:ext cx="32766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http://www.toonpool.com/user/2063/files/soldiers_271015.jpg">
            <a:extLst>
              <a:ext uri="{FF2B5EF4-FFF2-40B4-BE49-F238E27FC236}">
                <a16:creationId xmlns:a16="http://schemas.microsoft.com/office/drawing/2014/main" xmlns="" id="{22D6AE8F-173D-F048-8A21-616B2085460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75179" y="5143886"/>
            <a:ext cx="47625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xmlns="" id="{A9DB93CE-7395-3CF7-3099-BD137458F30F}"/>
              </a:ext>
            </a:extLst>
          </p:cNvPr>
          <p:cNvSpPr>
            <a:spLocks noChangeArrowheads="1"/>
          </p:cNvSpPr>
          <p:nvPr/>
        </p:nvSpPr>
        <p:spPr bwMode="auto">
          <a:xfrm>
            <a:off x="381000" y="381000"/>
            <a:ext cx="8305800"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He came to the sheep pens along the way; a cave was there, and Saul went in to relieve himself. David and his men were far back in the cave. </a:t>
            </a:r>
            <a:endParaRPr lang="en-US" altLang="en-US" sz="2400" baseline="30000"/>
          </a:p>
          <a:p>
            <a:pPr eaLnBrk="1" hangingPunct="1">
              <a:spcBef>
                <a:spcPct val="0"/>
              </a:spcBef>
              <a:buFontTx/>
              <a:buNone/>
            </a:pPr>
            <a:endParaRPr lang="en-US" altLang="en-US" sz="2400" baseline="30000"/>
          </a:p>
          <a:p>
            <a:pPr eaLnBrk="1" hangingPunct="1">
              <a:spcBef>
                <a:spcPct val="0"/>
              </a:spcBef>
              <a:buFontTx/>
              <a:buNone/>
            </a:pPr>
            <a:endParaRPr lang="en-US" altLang="en-US" sz="2400" baseline="30000"/>
          </a:p>
          <a:p>
            <a:pPr eaLnBrk="1" hangingPunct="1">
              <a:spcBef>
                <a:spcPct val="0"/>
              </a:spcBef>
              <a:buFontTx/>
              <a:buNone/>
            </a:pPr>
            <a:endParaRPr lang="en-US" altLang="en-US" sz="2400" baseline="30000"/>
          </a:p>
          <a:p>
            <a:pPr eaLnBrk="1" hangingPunct="1">
              <a:spcBef>
                <a:spcPct val="0"/>
              </a:spcBef>
              <a:buFontTx/>
              <a:buNone/>
            </a:pPr>
            <a:endParaRPr lang="en-US" altLang="en-US" sz="2400" baseline="30000"/>
          </a:p>
          <a:p>
            <a:pPr eaLnBrk="1" hangingPunct="1">
              <a:spcBef>
                <a:spcPct val="0"/>
              </a:spcBef>
              <a:buFontTx/>
              <a:buNone/>
            </a:pPr>
            <a:endParaRPr lang="en-US" altLang="en-US" sz="2400" baseline="30000"/>
          </a:p>
          <a:p>
            <a:pPr eaLnBrk="1" hangingPunct="1">
              <a:spcBef>
                <a:spcPct val="0"/>
              </a:spcBef>
              <a:buFontTx/>
              <a:buNone/>
            </a:pPr>
            <a:endParaRPr lang="en-US" altLang="en-US" sz="2400" baseline="30000"/>
          </a:p>
          <a:p>
            <a:pPr eaLnBrk="1" hangingPunct="1">
              <a:spcBef>
                <a:spcPct val="0"/>
              </a:spcBef>
              <a:buFontTx/>
              <a:buNone/>
            </a:pPr>
            <a:endParaRPr lang="en-US" altLang="en-US" sz="2400" baseline="30000"/>
          </a:p>
          <a:p>
            <a:pPr eaLnBrk="1" hangingPunct="1">
              <a:spcBef>
                <a:spcPct val="0"/>
              </a:spcBef>
              <a:buFontTx/>
              <a:buNone/>
            </a:pPr>
            <a:endParaRPr lang="en-US" altLang="en-US" sz="2400" baseline="30000"/>
          </a:p>
          <a:p>
            <a:pPr eaLnBrk="1" hangingPunct="1">
              <a:spcBef>
                <a:spcPct val="0"/>
              </a:spcBef>
              <a:buFontTx/>
              <a:buNone/>
            </a:pPr>
            <a:endParaRPr lang="en-US" altLang="en-US" sz="2400" baseline="30000"/>
          </a:p>
          <a:p>
            <a:pPr eaLnBrk="1" hangingPunct="1">
              <a:spcBef>
                <a:spcPct val="0"/>
              </a:spcBef>
              <a:buFontTx/>
              <a:buNone/>
            </a:pPr>
            <a:endParaRPr lang="en-US" altLang="en-US" sz="2400" baseline="30000"/>
          </a:p>
          <a:p>
            <a:pPr eaLnBrk="1" hangingPunct="1">
              <a:spcBef>
                <a:spcPct val="0"/>
              </a:spcBef>
              <a:buFontTx/>
              <a:buNone/>
            </a:pPr>
            <a:endParaRPr lang="en-US" altLang="en-US" sz="2400" baseline="30000"/>
          </a:p>
          <a:p>
            <a:pPr eaLnBrk="1" hangingPunct="1">
              <a:spcBef>
                <a:spcPct val="0"/>
              </a:spcBef>
              <a:buFontTx/>
              <a:buNone/>
            </a:pPr>
            <a:endParaRPr lang="en-US" altLang="en-US" sz="2400" baseline="30000"/>
          </a:p>
          <a:p>
            <a:pPr eaLnBrk="1" hangingPunct="1">
              <a:spcBef>
                <a:spcPct val="0"/>
              </a:spcBef>
              <a:buFontTx/>
              <a:buNone/>
            </a:pPr>
            <a:endParaRPr lang="en-US" altLang="en-US" sz="2400" baseline="30000"/>
          </a:p>
          <a:p>
            <a:pPr eaLnBrk="1" hangingPunct="1">
              <a:spcBef>
                <a:spcPct val="0"/>
              </a:spcBef>
              <a:buFontTx/>
              <a:buNone/>
            </a:pPr>
            <a:r>
              <a:rPr lang="en-US" altLang="en-US" sz="2400"/>
              <a:t>The men said, “This is the day the LORD spoke of when he said to you, ‘I will give your enemy into your hands for you to deal with as you wish.’” Then David crept up unnoticed and cut off a corner of Saul’s robe</a:t>
            </a:r>
          </a:p>
        </p:txBody>
      </p:sp>
      <p:pic>
        <p:nvPicPr>
          <p:cNvPr id="13315" name="Picture 2" descr="http://www.barbados.gov.bb/images/HarCave.jpg">
            <a:extLst>
              <a:ext uri="{FF2B5EF4-FFF2-40B4-BE49-F238E27FC236}">
                <a16:creationId xmlns:a16="http://schemas.microsoft.com/office/drawing/2014/main" xmlns="" id="{89160679-2567-09DF-90EF-DD2388543B6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600200"/>
            <a:ext cx="428625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http://www.htmlbible.com/kjv30/images/1sam24-4.jpg">
            <a:extLst>
              <a:ext uri="{FF2B5EF4-FFF2-40B4-BE49-F238E27FC236}">
                <a16:creationId xmlns:a16="http://schemas.microsoft.com/office/drawing/2014/main" xmlns="" id="{08463804-8E55-43D8-D2FA-EC43801DAC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1371600"/>
            <a:ext cx="35814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2700000"/>
        </a:gra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xmlns="" id="{18D18AAC-DB13-1338-E06E-3C9AEF71C24E}"/>
              </a:ext>
            </a:extLst>
          </p:cNvPr>
          <p:cNvSpPr>
            <a:spLocks noChangeArrowheads="1"/>
          </p:cNvSpPr>
          <p:nvPr/>
        </p:nvSpPr>
        <p:spPr bwMode="auto">
          <a:xfrm>
            <a:off x="762000" y="2286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Afterward, David was conscience-stricken for having cut off a corner of his robe.  He said to his men, “The LORD forbid that I should do such a thing to my master, the LORD’s anointed, or lay my hand on him; for he is the anointed of the LORD.”</a:t>
            </a:r>
          </a:p>
        </p:txBody>
      </p:sp>
      <p:pic>
        <p:nvPicPr>
          <p:cNvPr id="2" name="Picture 1">
            <a:extLst>
              <a:ext uri="{FF2B5EF4-FFF2-40B4-BE49-F238E27FC236}">
                <a16:creationId xmlns:a16="http://schemas.microsoft.com/office/drawing/2014/main" xmlns="" id="{544F1378-8474-B232-7CAA-5DF668F5A2DB}"/>
              </a:ext>
            </a:extLst>
          </p:cNvPr>
          <p:cNvPicPr>
            <a:picLocks noChangeAspect="1"/>
          </p:cNvPicPr>
          <p:nvPr/>
        </p:nvPicPr>
        <p:blipFill>
          <a:blip r:embed="rId2"/>
          <a:stretch>
            <a:fillRect/>
          </a:stretch>
        </p:blipFill>
        <p:spPr>
          <a:xfrm>
            <a:off x="1701800" y="1905000"/>
            <a:ext cx="5740400" cy="4305300"/>
          </a:xfrm>
          <a:prstGeom prst="rect">
            <a:avLst/>
          </a:prstGeom>
        </p:spPr>
      </p:pic>
      <p:sp>
        <p:nvSpPr>
          <p:cNvPr id="3" name="TextBox 2">
            <a:extLst>
              <a:ext uri="{FF2B5EF4-FFF2-40B4-BE49-F238E27FC236}">
                <a16:creationId xmlns:a16="http://schemas.microsoft.com/office/drawing/2014/main" xmlns="" id="{73384D07-D248-92E2-D35E-0B4EA36B5960}"/>
              </a:ext>
            </a:extLst>
          </p:cNvPr>
          <p:cNvSpPr txBox="1"/>
          <p:nvPr/>
        </p:nvSpPr>
        <p:spPr>
          <a:xfrm>
            <a:off x="6019800" y="6178162"/>
            <a:ext cx="1669716" cy="276999"/>
          </a:xfrm>
          <a:prstGeom prst="rect">
            <a:avLst/>
          </a:prstGeom>
          <a:noFill/>
        </p:spPr>
        <p:txBody>
          <a:bodyPr wrap="square" rtlCol="0">
            <a:spAutoFit/>
          </a:bodyPr>
          <a:lstStyle/>
          <a:p>
            <a:r>
              <a:rPr lang="en-US" sz="1200" dirty="0">
                <a:solidFill>
                  <a:schemeClr val="bg1"/>
                </a:solidFill>
              </a:rPr>
              <a:t>Freebibleimages.org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xmlns="" id="{36D95782-47C8-F9DC-A319-316EF18CE38E}"/>
              </a:ext>
            </a:extLst>
          </p:cNvPr>
          <p:cNvSpPr>
            <a:spLocks noChangeArrowheads="1"/>
          </p:cNvSpPr>
          <p:nvPr/>
        </p:nvSpPr>
        <p:spPr bwMode="auto">
          <a:xfrm>
            <a:off x="762000" y="228600"/>
            <a:ext cx="8077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800">
                <a:latin typeface="Calibri" panose="020F0502020204030204" pitchFamily="34" charset="0"/>
              </a:rPr>
              <a:t>With these words David sharply rebuked his men and did not allow them to attack Saul. And Saul left the cave and went his way. </a:t>
            </a:r>
          </a:p>
        </p:txBody>
      </p:sp>
      <p:pic>
        <p:nvPicPr>
          <p:cNvPr id="18435" name="Picture 3" descr="C:\Documents and Settings\User\Local Settings\Temporary Internet Files\Content.IE5\ZW6I9ZTP\MC900047798[1].wmf">
            <a:extLst>
              <a:ext uri="{FF2B5EF4-FFF2-40B4-BE49-F238E27FC236}">
                <a16:creationId xmlns:a16="http://schemas.microsoft.com/office/drawing/2014/main" xmlns="" id="{78BEFA00-706B-0709-5832-6CACB1A8B6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838200" y="2209800"/>
            <a:ext cx="1828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C:\Documents and Settings\User\Local Settings\Temporary Internet Files\Content.IE5\RZHY0A6Z\MC900232729[1].wmf">
            <a:extLst>
              <a:ext uri="{FF2B5EF4-FFF2-40B4-BE49-F238E27FC236}">
                <a16:creationId xmlns:a16="http://schemas.microsoft.com/office/drawing/2014/main" xmlns="" id="{4771D75C-28DB-0BB6-F359-B324059AFD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4114800"/>
            <a:ext cx="1833563"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C:\Documents and Settings\User\Local Settings\Temporary Internet Files\Content.IE5\RZHY0A6Z\MC900232729[1].wmf">
            <a:extLst>
              <a:ext uri="{FF2B5EF4-FFF2-40B4-BE49-F238E27FC236}">
                <a16:creationId xmlns:a16="http://schemas.microsoft.com/office/drawing/2014/main" xmlns="" id="{A4B24EA4-517A-8C9B-EAC8-F99FDBB6819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5002213"/>
            <a:ext cx="1833563"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C:\Documents and Settings\User\Local Settings\Temporary Internet Files\Content.IE5\RZHY0A6Z\MC900232729[1].wmf">
            <a:extLst>
              <a:ext uri="{FF2B5EF4-FFF2-40B4-BE49-F238E27FC236}">
                <a16:creationId xmlns:a16="http://schemas.microsoft.com/office/drawing/2014/main" xmlns="" id="{71F5365A-18F9-B439-2519-89035FF7C4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1752600"/>
            <a:ext cx="1833563"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4" descr="http://3.bp.blogspot.com/_EAXkbUOcFjs/TBozXsrcD0I/AAAAAAAAAmg/_HWhM872m0E/s1600/saul.jpg">
            <a:extLst>
              <a:ext uri="{FF2B5EF4-FFF2-40B4-BE49-F238E27FC236}">
                <a16:creationId xmlns:a16="http://schemas.microsoft.com/office/drawing/2014/main" xmlns="" id="{19A4DC1F-6DCE-71C4-11EE-D1C097D3A4A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62600" y="1905000"/>
            <a:ext cx="25908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7001">
              <a:srgbClr val="E6E6E6"/>
            </a:gs>
            <a:gs pos="32001">
              <a:srgbClr val="7D8496"/>
            </a:gs>
            <a:gs pos="47000">
              <a:srgbClr val="E6E6E6"/>
            </a:gs>
            <a:gs pos="85001">
              <a:srgbClr val="7D8496"/>
            </a:gs>
            <a:gs pos="100000">
              <a:srgbClr val="E6E6E6"/>
            </a:gs>
          </a:gsLst>
          <a:lin ang="2700000"/>
        </a:gra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xmlns="" id="{9A5A7275-73A9-839C-9050-76DC535EBA50}"/>
              </a:ext>
            </a:extLst>
          </p:cNvPr>
          <p:cNvSpPr>
            <a:spLocks noChangeArrowheads="1"/>
          </p:cNvSpPr>
          <p:nvPr/>
        </p:nvSpPr>
        <p:spPr bwMode="auto">
          <a:xfrm>
            <a:off x="533400" y="3810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t>Then David went out of the cave and called out to Saul, “My lord the king!” When Saul looked behind him, David bowed down and prostrated himself with his face to the ground. </a:t>
            </a:r>
          </a:p>
        </p:txBody>
      </p:sp>
      <p:pic>
        <p:nvPicPr>
          <p:cNvPr id="7172" name="Picture 4" descr="http://www.do2learn.com/picturecards/images/imageschedule/listen_l.gif">
            <a:extLst>
              <a:ext uri="{FF2B5EF4-FFF2-40B4-BE49-F238E27FC236}">
                <a16:creationId xmlns:a16="http://schemas.microsoft.com/office/drawing/2014/main" xmlns="" id="{6763C16B-A877-CEA1-C000-A803599A5A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828800"/>
            <a:ext cx="2209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http://3.bp.blogspot.com/_EAXkbUOcFjs/TBozXsrcD0I/AAAAAAAAAmg/_HWhM872m0E/s1600/saul.jpg">
            <a:extLst>
              <a:ext uri="{FF2B5EF4-FFF2-40B4-BE49-F238E27FC236}">
                <a16:creationId xmlns:a16="http://schemas.microsoft.com/office/drawing/2014/main" xmlns="" id="{1F1F5430-8BB4-33DF-8B62-371DC357DB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7086091">
            <a:off x="5222549" y="2682157"/>
            <a:ext cx="23622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4595</TotalTime>
  <Words>726</Words>
  <Application>Microsoft Office PowerPoint</Application>
  <PresentationFormat>On-screen Show (4:3)</PresentationFormat>
  <Paragraphs>54</Paragraphs>
  <Slides>17</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Calibri</vt:lpstr>
      <vt:lpstr>Tahoma</vt:lpstr>
      <vt:lpstr>Verdana</vt:lpstr>
      <vt:lpstr>Wingdings</vt:lpstr>
      <vt:lpstr>Office Theme</vt:lpstr>
      <vt:lpstr>Clouds</vt:lpstr>
      <vt:lpstr>Cliff</vt:lpstr>
      <vt:lpstr>Balance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dc:creator>
  <cp:lastModifiedBy>Ken Stoll</cp:lastModifiedBy>
  <cp:revision>39</cp:revision>
  <dcterms:created xsi:type="dcterms:W3CDTF">2010-11-28T13:41:31Z</dcterms:created>
  <dcterms:modified xsi:type="dcterms:W3CDTF">2022-12-09T02:26:52Z</dcterms:modified>
</cp:coreProperties>
</file>