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4109" r:id="rId18"/>
  </p:sldMasterIdLst>
  <p:notesMasterIdLst>
    <p:notesMasterId r:id="rId39"/>
  </p:notesMasterIdLst>
  <p:sldIdLst>
    <p:sldId id="256" r:id="rId19"/>
    <p:sldId id="275"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4" r:id="rId37"/>
    <p:sldId id="273"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326"/>
    <a:srgbClr val="DC4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notesMaster" Target="notesMasters/notesMaster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D082E2-B3EB-0FCA-A8B7-983AD4538CA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748E75-5461-8398-4BB5-2C66618EFB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59B4942-CBF8-4725-B6BF-2673D578CDB2}" type="datetimeFigureOut">
              <a:rPr lang="en-US"/>
              <a:pPr>
                <a:defRPr/>
              </a:pPr>
              <a:t>11/9/2022</a:t>
            </a:fld>
            <a:endParaRPr lang="en-US"/>
          </a:p>
        </p:txBody>
      </p:sp>
      <p:sp>
        <p:nvSpPr>
          <p:cNvPr id="4" name="Slide Image Placeholder 3">
            <a:extLst>
              <a:ext uri="{FF2B5EF4-FFF2-40B4-BE49-F238E27FC236}">
                <a16:creationId xmlns:a16="http://schemas.microsoft.com/office/drawing/2014/main" id="{C3B9B0DA-3722-A617-B924-2BA66F3B93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0EA516A-DC88-D8A2-F2DF-578B02996B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1320C2-6718-9464-3675-D4DD287CD63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C195A6A-1B60-4C61-4ED7-52CC2C2FBD4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9D87D23-84FC-4DE2-8207-E097B31B57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EA8B3C7-CE6A-D654-234E-E69ADA894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FACFB47-1E05-A739-1345-F3FEAB401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3255174-75BC-3419-0A51-FD492BD1C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a:extLst>
              <a:ext uri="{FF2B5EF4-FFF2-40B4-BE49-F238E27FC236}">
                <a16:creationId xmlns:a16="http://schemas.microsoft.com/office/drawing/2014/main" id="{6FF098A5-C483-A4DF-37BF-9D2111F67A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003057A-45B8-DA87-13A1-492303C41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5E296483-0669-F738-46D1-1D2082680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256380E-0089-DC03-B365-2BBC8DA78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59174EC9-2C3D-C3D1-2087-398804F17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D7AFDE2-EAE3-A264-8E7A-D22D36618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a:extLst>
              <a:ext uri="{FF2B5EF4-FFF2-40B4-BE49-F238E27FC236}">
                <a16:creationId xmlns:a16="http://schemas.microsoft.com/office/drawing/2014/main" id="{7FE135C9-7A21-684C-AAD6-0692E630B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BCDCBB0-2EF0-2D1F-E654-5912B2D2E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a:extLst>
              <a:ext uri="{FF2B5EF4-FFF2-40B4-BE49-F238E27FC236}">
                <a16:creationId xmlns:a16="http://schemas.microsoft.com/office/drawing/2014/main" id="{8E001997-976D-62C1-A1CB-34BD25A00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FA999C7-5B91-0D3F-6667-6E918CD75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F9290000-7285-F6E5-881C-7D77739A38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B6C3C60-DE11-0050-1FEB-ECDE908F2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420917E4-A388-E065-347E-62C74ED34A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63CBDDC-ADBB-D49F-2EA1-190DEEB8A7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1044BD0C-CEE0-65F6-B6D6-4B1FCC634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0CBF544-3C0E-AFB4-08AA-2683DB7366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30963311-1E93-55FF-E473-0B3910A46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12B4F6A-2899-E533-8AC3-1678CC483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A957BB67-D195-4487-139B-0D5A5F904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EA8B3C7-CE6A-D654-234E-E69ADA894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FACFB47-1E05-A739-1345-F3FEAB401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7427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2749AD2-7685-D73D-396F-1F70BA975C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E96D402A-B004-BA61-E2B7-1BD050297A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5521D60-393E-EB8A-B88E-1ED55C0E0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217AFCF8-EBF9-02E4-9751-B3A29C9329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8E1A8E6-7FE5-8369-8518-1BE3DB81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5FA0A43-D30F-61B2-DBEE-DB2BF60BEA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A8F4678B-4F48-C470-3F16-F198A49D9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0C9BA4-3305-4B27-ABF7-A0FB9EC87CC7}"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26B5A88-3417-F03A-5746-22CD364462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8F68B577-5B72-4D48-179B-2ACD47B47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F989928F-B7D9-28D8-C83B-5E362DA1F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93730-F3F8-4D98-84B8-E879F964F274}"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0BC59E2-40BE-F6F8-9A56-1D706D3AA9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AE95DE2F-1D75-0869-AC3E-F3F22A7DE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CA8EA56-039C-99D1-EE76-1FF12E3F1F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a:extLst>
              <a:ext uri="{FF2B5EF4-FFF2-40B4-BE49-F238E27FC236}">
                <a16:creationId xmlns:a16="http://schemas.microsoft.com/office/drawing/2014/main" id="{F6F929CD-4A56-5131-50CC-FFCC4BA27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466B711-E70D-D619-8954-49E912B4B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a:extLst>
              <a:ext uri="{FF2B5EF4-FFF2-40B4-BE49-F238E27FC236}">
                <a16:creationId xmlns:a16="http://schemas.microsoft.com/office/drawing/2014/main" id="{94AF9502-F11D-773D-DA87-57D1E899F2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EA32F1B-69DE-D177-1E72-E8C782D67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2E415A42-257F-A87C-33C8-29375C798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D58FC5-EB96-7525-83C3-C0341A40304D}"/>
              </a:ext>
            </a:extLst>
          </p:cNvPr>
          <p:cNvSpPr>
            <a:spLocks noGrp="1" noChangeArrowheads="1"/>
          </p:cNvSpPr>
          <p:nvPr>
            <p:ph type="dt" sz="half" idx="10"/>
          </p:nvPr>
        </p:nvSpPr>
        <p:spPr/>
        <p:txBody>
          <a:bodyPr/>
          <a:lstStyle>
            <a:lvl1pPr>
              <a:defRPr/>
            </a:lvl1pPr>
          </a:lstStyle>
          <a:p>
            <a:pPr>
              <a:defRPr/>
            </a:pPr>
            <a:fld id="{DB043341-5EE1-43F2-8D18-49EBC98703F5}" type="datetimeFigureOut">
              <a:rPr lang="en-US"/>
              <a:pPr>
                <a:defRPr/>
              </a:pPr>
              <a:t>11/9/2022</a:t>
            </a:fld>
            <a:endParaRPr lang="en-US" dirty="0">
              <a:solidFill>
                <a:srgbClr val="FFFFFF"/>
              </a:solidFill>
            </a:endParaRPr>
          </a:p>
        </p:txBody>
      </p:sp>
      <p:sp>
        <p:nvSpPr>
          <p:cNvPr id="5" name="Rectangle 5">
            <a:extLst>
              <a:ext uri="{FF2B5EF4-FFF2-40B4-BE49-F238E27FC236}">
                <a16:creationId xmlns:a16="http://schemas.microsoft.com/office/drawing/2014/main" id="{9D9A9C5D-31C4-9527-38EF-CB0E3D680072}"/>
              </a:ext>
            </a:extLst>
          </p:cNvPr>
          <p:cNvSpPr>
            <a:spLocks noGrp="1" noChangeArrowheads="1"/>
          </p:cNvSpPr>
          <p:nvPr>
            <p:ph type="ftr" sz="quarter" idx="11"/>
          </p:nvPr>
        </p:nvSpPr>
        <p:spPr/>
        <p:txBody>
          <a:bodyPr/>
          <a:lstStyle>
            <a:lvl1pPr algn="ctr">
              <a:defRPr sz="1400">
                <a:solidFill>
                  <a:schemeClr val="accent1">
                    <a:tint val="20000"/>
                  </a:schemeClr>
                </a:solidFill>
              </a:defRPr>
            </a:lvl1pPr>
          </a:lstStyle>
          <a:p>
            <a:pPr>
              <a:defRPr/>
            </a:pPr>
            <a:endParaRPr lang="en-US"/>
          </a:p>
        </p:txBody>
      </p:sp>
      <p:sp>
        <p:nvSpPr>
          <p:cNvPr id="6" name="Rectangle 6">
            <a:extLst>
              <a:ext uri="{FF2B5EF4-FFF2-40B4-BE49-F238E27FC236}">
                <a16:creationId xmlns:a16="http://schemas.microsoft.com/office/drawing/2014/main" id="{B1742073-6971-4301-0AEF-1A3DD96655C4}"/>
              </a:ext>
            </a:extLst>
          </p:cNvPr>
          <p:cNvSpPr>
            <a:spLocks noGrp="1" noChangeArrowheads="1"/>
          </p:cNvSpPr>
          <p:nvPr>
            <p:ph type="sldNum" sz="quarter" idx="12"/>
          </p:nvPr>
        </p:nvSpPr>
        <p:spPr/>
        <p:txBody>
          <a:bodyPr/>
          <a:lstStyle>
            <a:lvl1pPr>
              <a:defRPr/>
            </a:lvl1pPr>
          </a:lstStyle>
          <a:p>
            <a:fld id="{6D823B79-E125-4A0B-A350-F6D627E0142B}" type="slidenum">
              <a:rPr lang="en-US" altLang="en-US"/>
              <a:pPr/>
              <a:t>‹#›</a:t>
            </a:fld>
            <a:endParaRPr lang="en-US" altLang="en-US">
              <a:solidFill>
                <a:srgbClr val="FFFFFF"/>
              </a:solidFill>
            </a:endParaRPr>
          </a:p>
        </p:txBody>
      </p:sp>
    </p:spTree>
    <p:extLst>
      <p:ext uri="{BB962C8B-B14F-4D97-AF65-F5344CB8AC3E}">
        <p14:creationId xmlns:p14="http://schemas.microsoft.com/office/powerpoint/2010/main" val="152265148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3AF72C-16D8-A8D6-2E93-E1901DAFD0F1}"/>
              </a:ext>
            </a:extLst>
          </p:cNvPr>
          <p:cNvSpPr>
            <a:spLocks noGrp="1" noChangeArrowheads="1"/>
          </p:cNvSpPr>
          <p:nvPr>
            <p:ph type="dt" sz="half" idx="10"/>
          </p:nvPr>
        </p:nvSpPr>
        <p:spPr/>
        <p:txBody>
          <a:bodyPr/>
          <a:lstStyle>
            <a:lvl1pPr>
              <a:defRPr/>
            </a:lvl1pPr>
          </a:lstStyle>
          <a:p>
            <a:pPr>
              <a:defRPr/>
            </a:pPr>
            <a:fld id="{29C08A36-A37D-4690-B2F4-F7508FF539B1}" type="datetimeFigureOut">
              <a:rPr lang="en-US"/>
              <a:pPr>
                <a:defRPr/>
              </a:pPr>
              <a:t>11/9/2022</a:t>
            </a:fld>
            <a:endParaRPr lang="en-US"/>
          </a:p>
        </p:txBody>
      </p:sp>
      <p:sp>
        <p:nvSpPr>
          <p:cNvPr id="5" name="Rectangle 5">
            <a:extLst>
              <a:ext uri="{FF2B5EF4-FFF2-40B4-BE49-F238E27FC236}">
                <a16:creationId xmlns:a16="http://schemas.microsoft.com/office/drawing/2014/main" id="{36B1F96C-18A1-C136-B7F0-766900E3C308}"/>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6" name="Rectangle 6">
            <a:extLst>
              <a:ext uri="{FF2B5EF4-FFF2-40B4-BE49-F238E27FC236}">
                <a16:creationId xmlns:a16="http://schemas.microsoft.com/office/drawing/2014/main" id="{DC309951-888C-DC5C-22AA-A3B6C0F59C6B}"/>
              </a:ext>
            </a:extLst>
          </p:cNvPr>
          <p:cNvSpPr>
            <a:spLocks noGrp="1" noChangeArrowheads="1"/>
          </p:cNvSpPr>
          <p:nvPr>
            <p:ph type="sldNum" sz="quarter" idx="12"/>
          </p:nvPr>
        </p:nvSpPr>
        <p:spPr/>
        <p:txBody>
          <a:bodyPr/>
          <a:lstStyle>
            <a:lvl1pPr>
              <a:defRPr/>
            </a:lvl1pPr>
          </a:lstStyle>
          <a:p>
            <a:fld id="{C3ADB515-3B75-41AE-A0A7-93613195E8A1}" type="slidenum">
              <a:rPr lang="en-US" altLang="en-US"/>
              <a:pPr/>
              <a:t>‹#›</a:t>
            </a:fld>
            <a:endParaRPr lang="en-US" altLang="en-US"/>
          </a:p>
        </p:txBody>
      </p:sp>
    </p:spTree>
    <p:extLst>
      <p:ext uri="{BB962C8B-B14F-4D97-AF65-F5344CB8AC3E}">
        <p14:creationId xmlns:p14="http://schemas.microsoft.com/office/powerpoint/2010/main" val="2428247959"/>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120A3BFD-70D1-E500-771E-A7DBE83401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4245A048-D0E9-896D-6024-8375FF390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8AB510C-617A-F96E-697E-D03AE446E370}"/>
              </a:ext>
            </a:extLst>
          </p:cNvPr>
          <p:cNvSpPr>
            <a:spLocks noGrp="1" noChangeArrowheads="1"/>
          </p:cNvSpPr>
          <p:nvPr>
            <p:ph type="sldNum" sz="quarter" idx="12"/>
          </p:nvPr>
        </p:nvSpPr>
        <p:spPr>
          <a:ln/>
        </p:spPr>
        <p:txBody>
          <a:bodyPr/>
          <a:lstStyle>
            <a:lvl1pPr>
              <a:defRPr/>
            </a:lvl1pPr>
          </a:lstStyle>
          <a:p>
            <a:fld id="{25E46394-9C4F-4A89-85B9-016A95156BA1}" type="slidenum">
              <a:rPr lang="en-US" altLang="en-US"/>
              <a:pPr/>
              <a:t>‹#›</a:t>
            </a:fld>
            <a:endParaRPr lang="en-US" altLang="en-US"/>
          </a:p>
        </p:txBody>
      </p:sp>
    </p:spTree>
    <p:extLst>
      <p:ext uri="{BB962C8B-B14F-4D97-AF65-F5344CB8AC3E}">
        <p14:creationId xmlns:p14="http://schemas.microsoft.com/office/powerpoint/2010/main" val="3889929937"/>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514AF2D-A981-E38F-DE54-1A5AE9A5E122}"/>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D60B858B-CF56-E661-5847-4D903BB0D58B}"/>
                </a:ext>
              </a:extLst>
            </p:cNvPr>
            <p:cNvGrpSpPr>
              <a:grpSpLocks/>
            </p:cNvGrpSpPr>
            <p:nvPr userDrawn="1"/>
          </p:nvGrpSpPr>
          <p:grpSpPr bwMode="auto">
            <a:xfrm>
              <a:off x="20" y="896"/>
              <a:ext cx="5742" cy="3424"/>
              <a:chOff x="20" y="896"/>
              <a:chExt cx="5742" cy="3424"/>
            </a:xfrm>
          </p:grpSpPr>
          <p:sp>
            <p:nvSpPr>
              <p:cNvPr id="46286" name="Freeform 4">
                <a:extLst>
                  <a:ext uri="{FF2B5EF4-FFF2-40B4-BE49-F238E27FC236}">
                    <a16:creationId xmlns:a16="http://schemas.microsoft.com/office/drawing/2014/main" id="{3EB338BB-FDE5-DCF6-88C1-A7F8871EA7F1}"/>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7" name="Freeform 5">
                <a:extLst>
                  <a:ext uri="{FF2B5EF4-FFF2-40B4-BE49-F238E27FC236}">
                    <a16:creationId xmlns:a16="http://schemas.microsoft.com/office/drawing/2014/main" id="{AAEC99EC-A7F3-A08C-1765-526FF435DA07}"/>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8" name="Freeform 6">
                <a:extLst>
                  <a:ext uri="{FF2B5EF4-FFF2-40B4-BE49-F238E27FC236}">
                    <a16:creationId xmlns:a16="http://schemas.microsoft.com/office/drawing/2014/main" id="{B85D0969-B2A7-42B4-6496-E85E76FE0437}"/>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9" name="Freeform 7">
                <a:extLst>
                  <a:ext uri="{FF2B5EF4-FFF2-40B4-BE49-F238E27FC236}">
                    <a16:creationId xmlns:a16="http://schemas.microsoft.com/office/drawing/2014/main" id="{E6E5FFE4-001E-14AC-7408-BC9DDD3CF432}"/>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0" name="Freeform 8">
                <a:extLst>
                  <a:ext uri="{FF2B5EF4-FFF2-40B4-BE49-F238E27FC236}">
                    <a16:creationId xmlns:a16="http://schemas.microsoft.com/office/drawing/2014/main" id="{1DB5EBB2-DC9C-CE86-F8F3-C5F85F6E5166}"/>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1" name="Freeform 9">
                <a:extLst>
                  <a:ext uri="{FF2B5EF4-FFF2-40B4-BE49-F238E27FC236}">
                    <a16:creationId xmlns:a16="http://schemas.microsoft.com/office/drawing/2014/main" id="{F3521498-FDBC-22AA-486F-272CA40943E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2" name="Freeform 10">
                <a:extLst>
                  <a:ext uri="{FF2B5EF4-FFF2-40B4-BE49-F238E27FC236}">
                    <a16:creationId xmlns:a16="http://schemas.microsoft.com/office/drawing/2014/main" id="{CA901BB7-25B1-4C1A-0043-045A930CA3A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3" name="Freeform 11">
                <a:extLst>
                  <a:ext uri="{FF2B5EF4-FFF2-40B4-BE49-F238E27FC236}">
                    <a16:creationId xmlns:a16="http://schemas.microsoft.com/office/drawing/2014/main" id="{30840AD8-8A14-82EA-D85E-D590A0E47FDC}"/>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4" name="Freeform 12">
                <a:extLst>
                  <a:ext uri="{FF2B5EF4-FFF2-40B4-BE49-F238E27FC236}">
                    <a16:creationId xmlns:a16="http://schemas.microsoft.com/office/drawing/2014/main" id="{D5190455-091D-F54A-73DB-27F557A1AA6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5" name="Freeform 13">
                <a:extLst>
                  <a:ext uri="{FF2B5EF4-FFF2-40B4-BE49-F238E27FC236}">
                    <a16:creationId xmlns:a16="http://schemas.microsoft.com/office/drawing/2014/main" id="{F5A7DC03-BF4A-AABF-27B8-06DD6AA1920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6" name="Freeform 14">
                <a:extLst>
                  <a:ext uri="{FF2B5EF4-FFF2-40B4-BE49-F238E27FC236}">
                    <a16:creationId xmlns:a16="http://schemas.microsoft.com/office/drawing/2014/main" id="{8D8AAF57-0F48-B508-CAE2-CB8AE50E7F1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7" name="Freeform 15">
                <a:extLst>
                  <a:ext uri="{FF2B5EF4-FFF2-40B4-BE49-F238E27FC236}">
                    <a16:creationId xmlns:a16="http://schemas.microsoft.com/office/drawing/2014/main" id="{22EF17E4-41B2-08C9-AE5A-EA7402DF66E4}"/>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8" name="Freeform 16">
                <a:extLst>
                  <a:ext uri="{FF2B5EF4-FFF2-40B4-BE49-F238E27FC236}">
                    <a16:creationId xmlns:a16="http://schemas.microsoft.com/office/drawing/2014/main" id="{9163209F-3736-F0D9-BB69-F39D6553C0DC}"/>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74C97A16-269F-CF2C-D820-640A96746F9A}"/>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B9908AB9-6356-0702-7827-DABEF4C4246B}"/>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19">
                <a:extLst>
                  <a:ext uri="{FF2B5EF4-FFF2-40B4-BE49-F238E27FC236}">
                    <a16:creationId xmlns:a16="http://schemas.microsoft.com/office/drawing/2014/main" id="{ABB91EFA-CA11-7CAE-718A-F16AA46981D9}"/>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Rectangle 20">
                <a:extLst>
                  <a:ext uri="{FF2B5EF4-FFF2-40B4-BE49-F238E27FC236}">
                    <a16:creationId xmlns:a16="http://schemas.microsoft.com/office/drawing/2014/main" id="{2B557A14-BA5F-937A-5590-3F8235705D34}"/>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Rectangle 21">
                <a:extLst>
                  <a:ext uri="{FF2B5EF4-FFF2-40B4-BE49-F238E27FC236}">
                    <a16:creationId xmlns:a16="http://schemas.microsoft.com/office/drawing/2014/main" id="{45285F5A-381C-C66E-72CB-4F02A70CE0A3}"/>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22">
                <a:extLst>
                  <a:ext uri="{FF2B5EF4-FFF2-40B4-BE49-F238E27FC236}">
                    <a16:creationId xmlns:a16="http://schemas.microsoft.com/office/drawing/2014/main" id="{1BE9031A-E69F-9157-C9E3-52F691B807B8}"/>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Rectangle 23">
                <a:extLst>
                  <a:ext uri="{FF2B5EF4-FFF2-40B4-BE49-F238E27FC236}">
                    <a16:creationId xmlns:a16="http://schemas.microsoft.com/office/drawing/2014/main" id="{25B281F3-E10D-AFDA-56AD-263EDA49ECB7}"/>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Rectangle 24">
                <a:extLst>
                  <a:ext uri="{FF2B5EF4-FFF2-40B4-BE49-F238E27FC236}">
                    <a16:creationId xmlns:a16="http://schemas.microsoft.com/office/drawing/2014/main" id="{AEE63665-5663-95BD-45EA-4F534936BF69}"/>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Rectangle 25">
                <a:extLst>
                  <a:ext uri="{FF2B5EF4-FFF2-40B4-BE49-F238E27FC236}">
                    <a16:creationId xmlns:a16="http://schemas.microsoft.com/office/drawing/2014/main" id="{51648098-2375-3B50-42D2-323E154D4EA1}"/>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Rectangle 26">
                <a:extLst>
                  <a:ext uri="{FF2B5EF4-FFF2-40B4-BE49-F238E27FC236}">
                    <a16:creationId xmlns:a16="http://schemas.microsoft.com/office/drawing/2014/main" id="{13F6D2D6-B6EF-1B4F-1C12-81440EAE6879}"/>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27">
                <a:extLst>
                  <a:ext uri="{FF2B5EF4-FFF2-40B4-BE49-F238E27FC236}">
                    <a16:creationId xmlns:a16="http://schemas.microsoft.com/office/drawing/2014/main" id="{A6D1BF7A-61FE-E80D-F01F-E5499CEA68BC}"/>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28">
                <a:extLst>
                  <a:ext uri="{FF2B5EF4-FFF2-40B4-BE49-F238E27FC236}">
                    <a16:creationId xmlns:a16="http://schemas.microsoft.com/office/drawing/2014/main" id="{7C3B0551-8F4F-7CF0-8B3A-F27E332C2A2A}"/>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29">
                <a:extLst>
                  <a:ext uri="{FF2B5EF4-FFF2-40B4-BE49-F238E27FC236}">
                    <a16:creationId xmlns:a16="http://schemas.microsoft.com/office/drawing/2014/main" id="{0DA4B0FF-503D-F30F-0695-ED5A3DBAC716}"/>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30">
                <a:extLst>
                  <a:ext uri="{FF2B5EF4-FFF2-40B4-BE49-F238E27FC236}">
                    <a16:creationId xmlns:a16="http://schemas.microsoft.com/office/drawing/2014/main" id="{0F880E1E-3008-3D49-60F4-89A59814227C}"/>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Rectangle 31">
                <a:extLst>
                  <a:ext uri="{FF2B5EF4-FFF2-40B4-BE49-F238E27FC236}">
                    <a16:creationId xmlns:a16="http://schemas.microsoft.com/office/drawing/2014/main" id="{3B452368-EEC6-69BA-DD23-987A0C7FD6A3}"/>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Rectangle 32">
                <a:extLst>
                  <a:ext uri="{FF2B5EF4-FFF2-40B4-BE49-F238E27FC236}">
                    <a16:creationId xmlns:a16="http://schemas.microsoft.com/office/drawing/2014/main" id="{741C8AF2-139C-A7F3-228F-69261749862A}"/>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Rectangle 33">
                <a:extLst>
                  <a:ext uri="{FF2B5EF4-FFF2-40B4-BE49-F238E27FC236}">
                    <a16:creationId xmlns:a16="http://schemas.microsoft.com/office/drawing/2014/main" id="{E1F43236-AC05-A5AF-23BB-A1168E35FA86}"/>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Rectangle 34">
                <a:extLst>
                  <a:ext uri="{FF2B5EF4-FFF2-40B4-BE49-F238E27FC236}">
                    <a16:creationId xmlns:a16="http://schemas.microsoft.com/office/drawing/2014/main" id="{4F62A886-F702-A10C-8E80-09BF6F834C42}"/>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Rectangle 35">
                <a:extLst>
                  <a:ext uri="{FF2B5EF4-FFF2-40B4-BE49-F238E27FC236}">
                    <a16:creationId xmlns:a16="http://schemas.microsoft.com/office/drawing/2014/main" id="{E65F4FEC-5F1F-F6DE-5BA7-BF2F5D09804E}"/>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36">
                <a:extLst>
                  <a:ext uri="{FF2B5EF4-FFF2-40B4-BE49-F238E27FC236}">
                    <a16:creationId xmlns:a16="http://schemas.microsoft.com/office/drawing/2014/main" id="{8DEF12C5-C7C8-7EE4-6A7B-CFDC5F7B6C3F}"/>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Rectangle 37">
                <a:extLst>
                  <a:ext uri="{FF2B5EF4-FFF2-40B4-BE49-F238E27FC236}">
                    <a16:creationId xmlns:a16="http://schemas.microsoft.com/office/drawing/2014/main" id="{39953393-8C93-1E85-911D-A7F12DE65CCD}"/>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Rectangle 38">
                <a:extLst>
                  <a:ext uri="{FF2B5EF4-FFF2-40B4-BE49-F238E27FC236}">
                    <a16:creationId xmlns:a16="http://schemas.microsoft.com/office/drawing/2014/main" id="{3561953C-FAEF-54D2-5B41-1150DC0E07B2}"/>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Rectangle 39">
                <a:extLst>
                  <a:ext uri="{FF2B5EF4-FFF2-40B4-BE49-F238E27FC236}">
                    <a16:creationId xmlns:a16="http://schemas.microsoft.com/office/drawing/2014/main" id="{5599AF83-6137-9C1E-E24B-19B61B487ADB}"/>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Rectangle 40">
                <a:extLst>
                  <a:ext uri="{FF2B5EF4-FFF2-40B4-BE49-F238E27FC236}">
                    <a16:creationId xmlns:a16="http://schemas.microsoft.com/office/drawing/2014/main" id="{DF4735B6-EE53-DCB6-9FAE-B06EECB6C8F6}"/>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Rectangle 41">
                <a:extLst>
                  <a:ext uri="{FF2B5EF4-FFF2-40B4-BE49-F238E27FC236}">
                    <a16:creationId xmlns:a16="http://schemas.microsoft.com/office/drawing/2014/main" id="{FED88FE9-DC1B-5010-109E-E12259FBEC11}"/>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Rectangle 42">
                <a:extLst>
                  <a:ext uri="{FF2B5EF4-FFF2-40B4-BE49-F238E27FC236}">
                    <a16:creationId xmlns:a16="http://schemas.microsoft.com/office/drawing/2014/main" id="{2CB4EA73-1333-4990-B2CC-295FAFF59FAC}"/>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Rectangle 43">
                <a:extLst>
                  <a:ext uri="{FF2B5EF4-FFF2-40B4-BE49-F238E27FC236}">
                    <a16:creationId xmlns:a16="http://schemas.microsoft.com/office/drawing/2014/main" id="{51D60A13-8FAA-5FB6-C269-BD3788F98F5C}"/>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Rectangle 44">
                <a:extLst>
                  <a:ext uri="{FF2B5EF4-FFF2-40B4-BE49-F238E27FC236}">
                    <a16:creationId xmlns:a16="http://schemas.microsoft.com/office/drawing/2014/main" id="{58B992A2-2524-ADE7-1476-13CD5D7F674B}"/>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Rectangle 45">
                <a:extLst>
                  <a:ext uri="{FF2B5EF4-FFF2-40B4-BE49-F238E27FC236}">
                    <a16:creationId xmlns:a16="http://schemas.microsoft.com/office/drawing/2014/main" id="{6649F0CC-00D1-6C2E-A2DB-3BCD7FB9E6D0}"/>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Rectangle 46">
                <a:extLst>
                  <a:ext uri="{FF2B5EF4-FFF2-40B4-BE49-F238E27FC236}">
                    <a16:creationId xmlns:a16="http://schemas.microsoft.com/office/drawing/2014/main" id="{5906A92B-3355-DF01-C2D7-6C21AA2C5E94}"/>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 name="Rectangle 47">
                <a:extLst>
                  <a:ext uri="{FF2B5EF4-FFF2-40B4-BE49-F238E27FC236}">
                    <a16:creationId xmlns:a16="http://schemas.microsoft.com/office/drawing/2014/main" id="{5AF77B3E-68D8-2717-DA08-3632E61029F2}"/>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Rectangle 48">
                <a:extLst>
                  <a:ext uri="{FF2B5EF4-FFF2-40B4-BE49-F238E27FC236}">
                    <a16:creationId xmlns:a16="http://schemas.microsoft.com/office/drawing/2014/main" id="{15E27E85-656D-54A6-F737-12BBA5A4D5BB}"/>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Rectangle 49">
                <a:extLst>
                  <a:ext uri="{FF2B5EF4-FFF2-40B4-BE49-F238E27FC236}">
                    <a16:creationId xmlns:a16="http://schemas.microsoft.com/office/drawing/2014/main" id="{A4B857DC-38FA-78AD-CED3-5C441AEFD0AC}"/>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Rectangle 50">
                <a:extLst>
                  <a:ext uri="{FF2B5EF4-FFF2-40B4-BE49-F238E27FC236}">
                    <a16:creationId xmlns:a16="http://schemas.microsoft.com/office/drawing/2014/main" id="{52C85E6F-A143-4C68-DDE8-92EC93A124B4}"/>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Rectangle 51">
                <a:extLst>
                  <a:ext uri="{FF2B5EF4-FFF2-40B4-BE49-F238E27FC236}">
                    <a16:creationId xmlns:a16="http://schemas.microsoft.com/office/drawing/2014/main" id="{73391BB4-685F-A4F7-BAD2-DC0CC7CC6C06}"/>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Rectangle 52">
                <a:extLst>
                  <a:ext uri="{FF2B5EF4-FFF2-40B4-BE49-F238E27FC236}">
                    <a16:creationId xmlns:a16="http://schemas.microsoft.com/office/drawing/2014/main" id="{BA48C1E2-A2C1-1968-C347-58AA64128775}"/>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 name="Rectangle 53">
                <a:extLst>
                  <a:ext uri="{FF2B5EF4-FFF2-40B4-BE49-F238E27FC236}">
                    <a16:creationId xmlns:a16="http://schemas.microsoft.com/office/drawing/2014/main" id="{A822D957-7487-7D47-9F28-032844CC2275}"/>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Rectangle 54">
                <a:extLst>
                  <a:ext uri="{FF2B5EF4-FFF2-40B4-BE49-F238E27FC236}">
                    <a16:creationId xmlns:a16="http://schemas.microsoft.com/office/drawing/2014/main" id="{14635619-CCB5-983C-7A15-0AEDD40BCCC1}"/>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Rectangle 55">
                <a:extLst>
                  <a:ext uri="{FF2B5EF4-FFF2-40B4-BE49-F238E27FC236}">
                    <a16:creationId xmlns:a16="http://schemas.microsoft.com/office/drawing/2014/main" id="{D5C69BBB-EF9A-5CA1-C4F0-8951415ABF32}"/>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 name="Rectangle 56">
                <a:extLst>
                  <a:ext uri="{FF2B5EF4-FFF2-40B4-BE49-F238E27FC236}">
                    <a16:creationId xmlns:a16="http://schemas.microsoft.com/office/drawing/2014/main" id="{98245755-C852-826F-0FB8-77D0AD0F4FC3}"/>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Rectangle 57">
                <a:extLst>
                  <a:ext uri="{FF2B5EF4-FFF2-40B4-BE49-F238E27FC236}">
                    <a16:creationId xmlns:a16="http://schemas.microsoft.com/office/drawing/2014/main" id="{621132CF-D238-F62D-E78C-6B580A4C7D7B}"/>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 name="Rectangle 58">
                <a:extLst>
                  <a:ext uri="{FF2B5EF4-FFF2-40B4-BE49-F238E27FC236}">
                    <a16:creationId xmlns:a16="http://schemas.microsoft.com/office/drawing/2014/main" id="{C1204190-BCDF-912C-CA10-6117F683B61E}"/>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 name="Rectangle 59">
                <a:extLst>
                  <a:ext uri="{FF2B5EF4-FFF2-40B4-BE49-F238E27FC236}">
                    <a16:creationId xmlns:a16="http://schemas.microsoft.com/office/drawing/2014/main" id="{6FB65D96-3609-200B-C115-7669C65113E1}"/>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 name="Rectangle 60">
                <a:extLst>
                  <a:ext uri="{FF2B5EF4-FFF2-40B4-BE49-F238E27FC236}">
                    <a16:creationId xmlns:a16="http://schemas.microsoft.com/office/drawing/2014/main" id="{FEA83BFF-59BF-6A86-5627-14C1376EE06C}"/>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 name="Rectangle 61">
                <a:extLst>
                  <a:ext uri="{FF2B5EF4-FFF2-40B4-BE49-F238E27FC236}">
                    <a16:creationId xmlns:a16="http://schemas.microsoft.com/office/drawing/2014/main" id="{5B345B93-FB29-35D5-EADD-3C0BDE4197B2}"/>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 name="Rectangle 62">
                <a:extLst>
                  <a:ext uri="{FF2B5EF4-FFF2-40B4-BE49-F238E27FC236}">
                    <a16:creationId xmlns:a16="http://schemas.microsoft.com/office/drawing/2014/main" id="{D321B289-29DE-B24D-A6F7-EC70A223E49A}"/>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 name="Rectangle 63">
                <a:extLst>
                  <a:ext uri="{FF2B5EF4-FFF2-40B4-BE49-F238E27FC236}">
                    <a16:creationId xmlns:a16="http://schemas.microsoft.com/office/drawing/2014/main" id="{8493A4AE-5464-D65D-855B-9EEAE3277357}"/>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 name="Rectangle 64">
                <a:extLst>
                  <a:ext uri="{FF2B5EF4-FFF2-40B4-BE49-F238E27FC236}">
                    <a16:creationId xmlns:a16="http://schemas.microsoft.com/office/drawing/2014/main" id="{390D892F-AD88-DA68-75B4-E57FE4925D9C}"/>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Rectangle 65">
                <a:extLst>
                  <a:ext uri="{FF2B5EF4-FFF2-40B4-BE49-F238E27FC236}">
                    <a16:creationId xmlns:a16="http://schemas.microsoft.com/office/drawing/2014/main" id="{BF169028-7CCB-2A7C-6B2A-7FAC6E40C804}"/>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 name="Rectangle 66">
                <a:extLst>
                  <a:ext uri="{FF2B5EF4-FFF2-40B4-BE49-F238E27FC236}">
                    <a16:creationId xmlns:a16="http://schemas.microsoft.com/office/drawing/2014/main" id="{D11108F5-A56D-A7A9-F01A-1B4754D20007}"/>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 name="Rectangle 67">
                <a:extLst>
                  <a:ext uri="{FF2B5EF4-FFF2-40B4-BE49-F238E27FC236}">
                    <a16:creationId xmlns:a16="http://schemas.microsoft.com/office/drawing/2014/main" id="{5CB8A7F2-3B6B-4D18-9F5B-81A5A9D09D77}"/>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 name="Rectangle 68">
                <a:extLst>
                  <a:ext uri="{FF2B5EF4-FFF2-40B4-BE49-F238E27FC236}">
                    <a16:creationId xmlns:a16="http://schemas.microsoft.com/office/drawing/2014/main" id="{37AEF27C-6735-D67B-9C01-3FECF440A7D0}"/>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 name="Rectangle 69">
                <a:extLst>
                  <a:ext uri="{FF2B5EF4-FFF2-40B4-BE49-F238E27FC236}">
                    <a16:creationId xmlns:a16="http://schemas.microsoft.com/office/drawing/2014/main" id="{6EBE4C69-C58B-38FE-12CA-009F64BC8F54}"/>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Rectangle 70">
                <a:extLst>
                  <a:ext uri="{FF2B5EF4-FFF2-40B4-BE49-F238E27FC236}">
                    <a16:creationId xmlns:a16="http://schemas.microsoft.com/office/drawing/2014/main" id="{DFFE0BE4-389F-F596-758A-45EBDB8FCA6C}"/>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 name="Rectangle 71">
                <a:extLst>
                  <a:ext uri="{FF2B5EF4-FFF2-40B4-BE49-F238E27FC236}">
                    <a16:creationId xmlns:a16="http://schemas.microsoft.com/office/drawing/2014/main" id="{0EB3990C-DEF3-D517-D80E-61311728DFED}"/>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Rectangle 72">
                <a:extLst>
                  <a:ext uri="{FF2B5EF4-FFF2-40B4-BE49-F238E27FC236}">
                    <a16:creationId xmlns:a16="http://schemas.microsoft.com/office/drawing/2014/main" id="{7DB9F154-0C03-00AB-2BB6-ED2CD482D083}"/>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 name="Rectangle 73">
                <a:extLst>
                  <a:ext uri="{FF2B5EF4-FFF2-40B4-BE49-F238E27FC236}">
                    <a16:creationId xmlns:a16="http://schemas.microsoft.com/office/drawing/2014/main" id="{9526FCA0-375C-E4AB-4F53-235732E1CB1B}"/>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 name="Rectangle 74">
                <a:extLst>
                  <a:ext uri="{FF2B5EF4-FFF2-40B4-BE49-F238E27FC236}">
                    <a16:creationId xmlns:a16="http://schemas.microsoft.com/office/drawing/2014/main" id="{85499B6D-CA42-B148-37C3-B7041FAEA02E}"/>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 name="Rectangle 75">
                <a:extLst>
                  <a:ext uri="{FF2B5EF4-FFF2-40B4-BE49-F238E27FC236}">
                    <a16:creationId xmlns:a16="http://schemas.microsoft.com/office/drawing/2014/main" id="{8176F0FA-A499-DB00-0456-421C7DA9A9FE}"/>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 name="Rectangle 76">
                <a:extLst>
                  <a:ext uri="{FF2B5EF4-FFF2-40B4-BE49-F238E27FC236}">
                    <a16:creationId xmlns:a16="http://schemas.microsoft.com/office/drawing/2014/main" id="{8E377884-449B-51B3-DDCB-1371BFAB7B6E}"/>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08" name="Rectangle 77">
                <a:extLst>
                  <a:ext uri="{FF2B5EF4-FFF2-40B4-BE49-F238E27FC236}">
                    <a16:creationId xmlns:a16="http://schemas.microsoft.com/office/drawing/2014/main" id="{3CE6D8FD-ACA2-7C2F-44D2-7D302142B40E}"/>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09" name="Rectangle 78">
                <a:extLst>
                  <a:ext uri="{FF2B5EF4-FFF2-40B4-BE49-F238E27FC236}">
                    <a16:creationId xmlns:a16="http://schemas.microsoft.com/office/drawing/2014/main" id="{37D98BF4-07A1-06A9-4044-DD488BDC61BD}"/>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0" name="Rectangle 79">
                <a:extLst>
                  <a:ext uri="{FF2B5EF4-FFF2-40B4-BE49-F238E27FC236}">
                    <a16:creationId xmlns:a16="http://schemas.microsoft.com/office/drawing/2014/main" id="{0206AC6F-A9EB-B916-C343-6B2C7B1694D4}"/>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1" name="Rectangle 80">
                <a:extLst>
                  <a:ext uri="{FF2B5EF4-FFF2-40B4-BE49-F238E27FC236}">
                    <a16:creationId xmlns:a16="http://schemas.microsoft.com/office/drawing/2014/main" id="{08E36564-5A80-C8CD-C4F7-BAF8CBAEF339}"/>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2" name="Freeform 81">
                <a:extLst>
                  <a:ext uri="{FF2B5EF4-FFF2-40B4-BE49-F238E27FC236}">
                    <a16:creationId xmlns:a16="http://schemas.microsoft.com/office/drawing/2014/main" id="{786DECE7-07B9-EA7E-272E-1A6688E8105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Rectangle 82">
                <a:extLst>
                  <a:ext uri="{FF2B5EF4-FFF2-40B4-BE49-F238E27FC236}">
                    <a16:creationId xmlns:a16="http://schemas.microsoft.com/office/drawing/2014/main" id="{797161DC-204F-3B49-A686-8DA70EA842B3}"/>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4" name="Rectangle 83">
                <a:extLst>
                  <a:ext uri="{FF2B5EF4-FFF2-40B4-BE49-F238E27FC236}">
                    <a16:creationId xmlns:a16="http://schemas.microsoft.com/office/drawing/2014/main" id="{9E5A0FB5-CB56-F660-E0BD-EC4195DF1970}"/>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5" name="Rectangle 84">
                <a:extLst>
                  <a:ext uri="{FF2B5EF4-FFF2-40B4-BE49-F238E27FC236}">
                    <a16:creationId xmlns:a16="http://schemas.microsoft.com/office/drawing/2014/main" id="{EF8DF474-6E40-62A0-FDCE-B87AA98D1E47}"/>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6" name="Rectangle 85">
                <a:extLst>
                  <a:ext uri="{FF2B5EF4-FFF2-40B4-BE49-F238E27FC236}">
                    <a16:creationId xmlns:a16="http://schemas.microsoft.com/office/drawing/2014/main" id="{F43937BB-1F03-9A86-5E4C-D0D65239CEF7}"/>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7" name="Rectangle 86">
                <a:extLst>
                  <a:ext uri="{FF2B5EF4-FFF2-40B4-BE49-F238E27FC236}">
                    <a16:creationId xmlns:a16="http://schemas.microsoft.com/office/drawing/2014/main" id="{A3F13F85-57B2-3C6F-9833-823307DBF9E1}"/>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8" name="Rectangle 87">
                <a:extLst>
                  <a:ext uri="{FF2B5EF4-FFF2-40B4-BE49-F238E27FC236}">
                    <a16:creationId xmlns:a16="http://schemas.microsoft.com/office/drawing/2014/main" id="{A061210F-5153-AB11-9CBD-5DD7C2839135}"/>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9" name="Rectangle 88">
                <a:extLst>
                  <a:ext uri="{FF2B5EF4-FFF2-40B4-BE49-F238E27FC236}">
                    <a16:creationId xmlns:a16="http://schemas.microsoft.com/office/drawing/2014/main" id="{F56885CD-F416-2DA3-B19C-4E4BEB9F02C9}"/>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0" name="Rectangle 89">
                <a:extLst>
                  <a:ext uri="{FF2B5EF4-FFF2-40B4-BE49-F238E27FC236}">
                    <a16:creationId xmlns:a16="http://schemas.microsoft.com/office/drawing/2014/main" id="{AEA60A44-0E31-59A3-31AC-B3D664BB1762}"/>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1" name="Rectangle 90">
                <a:extLst>
                  <a:ext uri="{FF2B5EF4-FFF2-40B4-BE49-F238E27FC236}">
                    <a16:creationId xmlns:a16="http://schemas.microsoft.com/office/drawing/2014/main" id="{9BDFDF07-DA7E-3C9A-3310-1B336E6BB452}"/>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2" name="Rectangle 91">
                <a:extLst>
                  <a:ext uri="{FF2B5EF4-FFF2-40B4-BE49-F238E27FC236}">
                    <a16:creationId xmlns:a16="http://schemas.microsoft.com/office/drawing/2014/main" id="{76450609-7250-338B-2BF1-DDB16A5FCE38}"/>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3" name="Rectangle 92">
                <a:extLst>
                  <a:ext uri="{FF2B5EF4-FFF2-40B4-BE49-F238E27FC236}">
                    <a16:creationId xmlns:a16="http://schemas.microsoft.com/office/drawing/2014/main" id="{C10E2322-2EA1-CEB7-E5BB-790A9AE34BCF}"/>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4" name="Rectangle 93">
                <a:extLst>
                  <a:ext uri="{FF2B5EF4-FFF2-40B4-BE49-F238E27FC236}">
                    <a16:creationId xmlns:a16="http://schemas.microsoft.com/office/drawing/2014/main" id="{EAEFC811-61CB-10F6-EDCC-CFF72E01E337}"/>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5" name="Rectangle 94">
                <a:extLst>
                  <a:ext uri="{FF2B5EF4-FFF2-40B4-BE49-F238E27FC236}">
                    <a16:creationId xmlns:a16="http://schemas.microsoft.com/office/drawing/2014/main" id="{B93836AE-684B-204D-AA52-F7485A0852FC}"/>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6" name="Rectangle 95">
                <a:extLst>
                  <a:ext uri="{FF2B5EF4-FFF2-40B4-BE49-F238E27FC236}">
                    <a16:creationId xmlns:a16="http://schemas.microsoft.com/office/drawing/2014/main" id="{ED8A4766-A9D8-7247-616F-A0BFBDD1CB41}"/>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7" name="Rectangle 96">
                <a:extLst>
                  <a:ext uri="{FF2B5EF4-FFF2-40B4-BE49-F238E27FC236}">
                    <a16:creationId xmlns:a16="http://schemas.microsoft.com/office/drawing/2014/main" id="{9029F2D6-421D-7FE8-8818-578205EBA625}"/>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8" name="Rectangle 97">
                <a:extLst>
                  <a:ext uri="{FF2B5EF4-FFF2-40B4-BE49-F238E27FC236}">
                    <a16:creationId xmlns:a16="http://schemas.microsoft.com/office/drawing/2014/main" id="{BB97165B-67FA-61FE-F27D-A105DA4C4754}"/>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9" name="Rectangle 98">
                <a:extLst>
                  <a:ext uri="{FF2B5EF4-FFF2-40B4-BE49-F238E27FC236}">
                    <a16:creationId xmlns:a16="http://schemas.microsoft.com/office/drawing/2014/main" id="{8AA840FC-8CA8-2F6C-C72D-A3DAD4726D42}"/>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0" name="Rectangle 99">
                <a:extLst>
                  <a:ext uri="{FF2B5EF4-FFF2-40B4-BE49-F238E27FC236}">
                    <a16:creationId xmlns:a16="http://schemas.microsoft.com/office/drawing/2014/main" id="{4044B243-C5E7-6A5D-C4F9-3592027A895D}"/>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1" name="Rectangle 100">
                <a:extLst>
                  <a:ext uri="{FF2B5EF4-FFF2-40B4-BE49-F238E27FC236}">
                    <a16:creationId xmlns:a16="http://schemas.microsoft.com/office/drawing/2014/main" id="{D150516F-2776-8105-5475-305DB72BFA0B}"/>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2" name="Rectangle 101">
                <a:extLst>
                  <a:ext uri="{FF2B5EF4-FFF2-40B4-BE49-F238E27FC236}">
                    <a16:creationId xmlns:a16="http://schemas.microsoft.com/office/drawing/2014/main" id="{A158D356-CEB3-7D83-A4AD-55D1180AD411}"/>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5" name="Rectangle 102">
                <a:extLst>
                  <a:ext uri="{FF2B5EF4-FFF2-40B4-BE49-F238E27FC236}">
                    <a16:creationId xmlns:a16="http://schemas.microsoft.com/office/drawing/2014/main" id="{7341F3B4-AB3B-B8F0-5324-A241FD52CF3D}"/>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6" name="Rectangle 103">
                <a:extLst>
                  <a:ext uri="{FF2B5EF4-FFF2-40B4-BE49-F238E27FC236}">
                    <a16:creationId xmlns:a16="http://schemas.microsoft.com/office/drawing/2014/main" id="{3374FC3E-0F61-E11C-1346-1EBB6792B704}"/>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7" name="Rectangle 104">
                <a:extLst>
                  <a:ext uri="{FF2B5EF4-FFF2-40B4-BE49-F238E27FC236}">
                    <a16:creationId xmlns:a16="http://schemas.microsoft.com/office/drawing/2014/main" id="{ABA5A89F-62AA-86A3-AC56-98BB31103781}"/>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8" name="Rectangle 105">
                <a:extLst>
                  <a:ext uri="{FF2B5EF4-FFF2-40B4-BE49-F238E27FC236}">
                    <a16:creationId xmlns:a16="http://schemas.microsoft.com/office/drawing/2014/main" id="{2484160A-3643-50BC-A596-86AA4BE3DB8D}"/>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9" name="Rectangle 106">
                <a:extLst>
                  <a:ext uri="{FF2B5EF4-FFF2-40B4-BE49-F238E27FC236}">
                    <a16:creationId xmlns:a16="http://schemas.microsoft.com/office/drawing/2014/main" id="{C245901B-976E-CAF4-DA3B-C9A86CB4E084}"/>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0" name="Rectangle 107">
                <a:extLst>
                  <a:ext uri="{FF2B5EF4-FFF2-40B4-BE49-F238E27FC236}">
                    <a16:creationId xmlns:a16="http://schemas.microsoft.com/office/drawing/2014/main" id="{EDB1588F-E515-6BB8-F57B-7A60E5220BBD}"/>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1" name="Rectangle 108">
                <a:extLst>
                  <a:ext uri="{FF2B5EF4-FFF2-40B4-BE49-F238E27FC236}">
                    <a16:creationId xmlns:a16="http://schemas.microsoft.com/office/drawing/2014/main" id="{6E9A4E19-EAED-692C-E866-AFB0D0DF3D84}"/>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2" name="Rectangle 109">
                <a:extLst>
                  <a:ext uri="{FF2B5EF4-FFF2-40B4-BE49-F238E27FC236}">
                    <a16:creationId xmlns:a16="http://schemas.microsoft.com/office/drawing/2014/main" id="{B2252F44-5D97-0873-F312-CD893BC0EB28}"/>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3" name="Rectangle 110">
                <a:extLst>
                  <a:ext uri="{FF2B5EF4-FFF2-40B4-BE49-F238E27FC236}">
                    <a16:creationId xmlns:a16="http://schemas.microsoft.com/office/drawing/2014/main" id="{969BBFE4-BD86-86CE-9AA1-D9AD0CA432B5}"/>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4" name="Rectangle 111">
                <a:extLst>
                  <a:ext uri="{FF2B5EF4-FFF2-40B4-BE49-F238E27FC236}">
                    <a16:creationId xmlns:a16="http://schemas.microsoft.com/office/drawing/2014/main" id="{3FF227D7-97BA-709E-695B-88F2C88E9317}"/>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5" name="Rectangle 112">
                <a:extLst>
                  <a:ext uri="{FF2B5EF4-FFF2-40B4-BE49-F238E27FC236}">
                    <a16:creationId xmlns:a16="http://schemas.microsoft.com/office/drawing/2014/main" id="{1B3E0F3B-FACC-5FD5-C930-6B69A5C13721}"/>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6" name="Rectangle 113">
                <a:extLst>
                  <a:ext uri="{FF2B5EF4-FFF2-40B4-BE49-F238E27FC236}">
                    <a16:creationId xmlns:a16="http://schemas.microsoft.com/office/drawing/2014/main" id="{7170EDB5-72BD-52F5-AE72-EBD3E9625434}"/>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7" name="Rectangle 114">
                <a:extLst>
                  <a:ext uri="{FF2B5EF4-FFF2-40B4-BE49-F238E27FC236}">
                    <a16:creationId xmlns:a16="http://schemas.microsoft.com/office/drawing/2014/main" id="{7D235AA4-5B0F-C064-F5B3-A0F3A10B1E1A}"/>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8" name="Rectangle 115">
                <a:extLst>
                  <a:ext uri="{FF2B5EF4-FFF2-40B4-BE49-F238E27FC236}">
                    <a16:creationId xmlns:a16="http://schemas.microsoft.com/office/drawing/2014/main" id="{41260CD4-152F-1B42-7C75-4B7BECEB20D8}"/>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9" name="Rectangle 116">
                <a:extLst>
                  <a:ext uri="{FF2B5EF4-FFF2-40B4-BE49-F238E27FC236}">
                    <a16:creationId xmlns:a16="http://schemas.microsoft.com/office/drawing/2014/main" id="{2D176FC2-C405-720F-E6BF-6B807809F167}"/>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0" name="Rectangle 117">
                <a:extLst>
                  <a:ext uri="{FF2B5EF4-FFF2-40B4-BE49-F238E27FC236}">
                    <a16:creationId xmlns:a16="http://schemas.microsoft.com/office/drawing/2014/main" id="{47A9B008-404B-BC5F-E61E-EFA0CDC03E32}"/>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1" name="Rectangle 118">
                <a:extLst>
                  <a:ext uri="{FF2B5EF4-FFF2-40B4-BE49-F238E27FC236}">
                    <a16:creationId xmlns:a16="http://schemas.microsoft.com/office/drawing/2014/main" id="{14F5CEA1-ADF3-DA0E-9B2B-F470E561DA60}"/>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2" name="Rectangle 119">
                <a:extLst>
                  <a:ext uri="{FF2B5EF4-FFF2-40B4-BE49-F238E27FC236}">
                    <a16:creationId xmlns:a16="http://schemas.microsoft.com/office/drawing/2014/main" id="{985A13D0-ED9B-6AD6-E692-ADA293DDE55F}"/>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3" name="Rectangle 120">
                <a:extLst>
                  <a:ext uri="{FF2B5EF4-FFF2-40B4-BE49-F238E27FC236}">
                    <a16:creationId xmlns:a16="http://schemas.microsoft.com/office/drawing/2014/main" id="{396CC7A7-1F22-794B-B12B-748E63A6D852}"/>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4" name="Rectangle 121">
                <a:extLst>
                  <a:ext uri="{FF2B5EF4-FFF2-40B4-BE49-F238E27FC236}">
                    <a16:creationId xmlns:a16="http://schemas.microsoft.com/office/drawing/2014/main" id="{5C806561-9698-9D4B-90B9-F4E937F1E575}"/>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5" name="Rectangle 122">
                <a:extLst>
                  <a:ext uri="{FF2B5EF4-FFF2-40B4-BE49-F238E27FC236}">
                    <a16:creationId xmlns:a16="http://schemas.microsoft.com/office/drawing/2014/main" id="{054690CF-4111-AE19-0D35-B7E93374BB57}"/>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6" name="Rectangle 123">
                <a:extLst>
                  <a:ext uri="{FF2B5EF4-FFF2-40B4-BE49-F238E27FC236}">
                    <a16:creationId xmlns:a16="http://schemas.microsoft.com/office/drawing/2014/main" id="{56F7F2F5-8991-94E6-CA9C-DAFFF010A2D1}"/>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7" name="Rectangle 124">
                <a:extLst>
                  <a:ext uri="{FF2B5EF4-FFF2-40B4-BE49-F238E27FC236}">
                    <a16:creationId xmlns:a16="http://schemas.microsoft.com/office/drawing/2014/main" id="{752B5802-4C05-9A2C-4162-1FCFC63A4E36}"/>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8" name="Rectangle 125">
                <a:extLst>
                  <a:ext uri="{FF2B5EF4-FFF2-40B4-BE49-F238E27FC236}">
                    <a16:creationId xmlns:a16="http://schemas.microsoft.com/office/drawing/2014/main" id="{F8AE6BFE-4A02-2F0A-8E9F-A323D1F927DF}"/>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9" name="Rectangle 126">
                <a:extLst>
                  <a:ext uri="{FF2B5EF4-FFF2-40B4-BE49-F238E27FC236}">
                    <a16:creationId xmlns:a16="http://schemas.microsoft.com/office/drawing/2014/main" id="{75D8BA61-44CF-E293-E3A4-3A97DDA48988}"/>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0" name="Rectangle 127">
                <a:extLst>
                  <a:ext uri="{FF2B5EF4-FFF2-40B4-BE49-F238E27FC236}">
                    <a16:creationId xmlns:a16="http://schemas.microsoft.com/office/drawing/2014/main" id="{BEBEC851-E1D5-1259-2138-1A1748CE460B}"/>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1" name="Rectangle 128">
                <a:extLst>
                  <a:ext uri="{FF2B5EF4-FFF2-40B4-BE49-F238E27FC236}">
                    <a16:creationId xmlns:a16="http://schemas.microsoft.com/office/drawing/2014/main" id="{28B88552-8888-B698-6769-B1DE60BF209B}"/>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2" name="Rectangle 129">
                <a:extLst>
                  <a:ext uri="{FF2B5EF4-FFF2-40B4-BE49-F238E27FC236}">
                    <a16:creationId xmlns:a16="http://schemas.microsoft.com/office/drawing/2014/main" id="{A68113A5-D16F-CE6E-D352-2936EC14AB26}"/>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3" name="Rectangle 130">
                <a:extLst>
                  <a:ext uri="{FF2B5EF4-FFF2-40B4-BE49-F238E27FC236}">
                    <a16:creationId xmlns:a16="http://schemas.microsoft.com/office/drawing/2014/main" id="{7DF12B43-6A03-0DB3-B88C-37A5DB97AEDB}"/>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4" name="Rectangle 131">
                <a:extLst>
                  <a:ext uri="{FF2B5EF4-FFF2-40B4-BE49-F238E27FC236}">
                    <a16:creationId xmlns:a16="http://schemas.microsoft.com/office/drawing/2014/main" id="{BA24F330-0DAD-E119-5ECC-244FD1077A60}"/>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5" name="Rectangle 132">
                <a:extLst>
                  <a:ext uri="{FF2B5EF4-FFF2-40B4-BE49-F238E27FC236}">
                    <a16:creationId xmlns:a16="http://schemas.microsoft.com/office/drawing/2014/main" id="{FDA621BC-BB4B-D0E7-8DF0-C74B30546464}"/>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6" name="Rectangle 133">
                <a:extLst>
                  <a:ext uri="{FF2B5EF4-FFF2-40B4-BE49-F238E27FC236}">
                    <a16:creationId xmlns:a16="http://schemas.microsoft.com/office/drawing/2014/main" id="{C54725F1-6804-6DE7-0477-60DCF47A1FDF}"/>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7" name="Rectangle 134">
                <a:extLst>
                  <a:ext uri="{FF2B5EF4-FFF2-40B4-BE49-F238E27FC236}">
                    <a16:creationId xmlns:a16="http://schemas.microsoft.com/office/drawing/2014/main" id="{68C544EC-57D0-98E8-02D6-46B2A2857627}"/>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8" name="Rectangle 135">
                <a:extLst>
                  <a:ext uri="{FF2B5EF4-FFF2-40B4-BE49-F238E27FC236}">
                    <a16:creationId xmlns:a16="http://schemas.microsoft.com/office/drawing/2014/main" id="{44091361-FACD-1744-4108-024761772388}"/>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9" name="Rectangle 136">
                <a:extLst>
                  <a:ext uri="{FF2B5EF4-FFF2-40B4-BE49-F238E27FC236}">
                    <a16:creationId xmlns:a16="http://schemas.microsoft.com/office/drawing/2014/main" id="{4E7074EC-4809-0D19-D34B-6F161EF55990}"/>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70" name="Rectangle 137">
                <a:extLst>
                  <a:ext uri="{FF2B5EF4-FFF2-40B4-BE49-F238E27FC236}">
                    <a16:creationId xmlns:a16="http://schemas.microsoft.com/office/drawing/2014/main" id="{26220450-BC67-B372-1DAD-887D1956D654}"/>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71" name="Freeform 138">
                <a:extLst>
                  <a:ext uri="{FF2B5EF4-FFF2-40B4-BE49-F238E27FC236}">
                    <a16:creationId xmlns:a16="http://schemas.microsoft.com/office/drawing/2014/main" id="{CE853ED1-65F1-3967-5DE9-D85DC36E280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2" name="Freeform 139">
                <a:extLst>
                  <a:ext uri="{FF2B5EF4-FFF2-40B4-BE49-F238E27FC236}">
                    <a16:creationId xmlns:a16="http://schemas.microsoft.com/office/drawing/2014/main" id="{1889F736-CA5B-BAAE-38B2-25487449CA6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3" name="Freeform 140">
                <a:extLst>
                  <a:ext uri="{FF2B5EF4-FFF2-40B4-BE49-F238E27FC236}">
                    <a16:creationId xmlns:a16="http://schemas.microsoft.com/office/drawing/2014/main" id="{18433F24-C45D-F275-912A-ADC730A2F968}"/>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4" name="Freeform 141">
                <a:extLst>
                  <a:ext uri="{FF2B5EF4-FFF2-40B4-BE49-F238E27FC236}">
                    <a16:creationId xmlns:a16="http://schemas.microsoft.com/office/drawing/2014/main" id="{CEFA4608-4C70-05BE-D7E2-A2ADBAE67CF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5" name="Freeform 142">
                <a:extLst>
                  <a:ext uri="{FF2B5EF4-FFF2-40B4-BE49-F238E27FC236}">
                    <a16:creationId xmlns:a16="http://schemas.microsoft.com/office/drawing/2014/main" id="{433C4E62-DF5C-983D-4912-BC5A36CE12C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6" name="Freeform 143">
                <a:extLst>
                  <a:ext uri="{FF2B5EF4-FFF2-40B4-BE49-F238E27FC236}">
                    <a16:creationId xmlns:a16="http://schemas.microsoft.com/office/drawing/2014/main" id="{34C6523C-8CA6-888A-2B7A-A5C7A83C61CF}"/>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7" name="Freeform 144">
                <a:extLst>
                  <a:ext uri="{FF2B5EF4-FFF2-40B4-BE49-F238E27FC236}">
                    <a16:creationId xmlns:a16="http://schemas.microsoft.com/office/drawing/2014/main" id="{EA656CB5-9986-3AFA-45F0-01575BDA543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8" name="Freeform 145">
                <a:extLst>
                  <a:ext uri="{FF2B5EF4-FFF2-40B4-BE49-F238E27FC236}">
                    <a16:creationId xmlns:a16="http://schemas.microsoft.com/office/drawing/2014/main" id="{569EE37F-1634-AEDD-6D29-39E7A277D07C}"/>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9" name="Freeform 146">
                <a:extLst>
                  <a:ext uri="{FF2B5EF4-FFF2-40B4-BE49-F238E27FC236}">
                    <a16:creationId xmlns:a16="http://schemas.microsoft.com/office/drawing/2014/main" id="{565B262A-0CC2-F57C-0141-3322BEB998F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0" name="Rectangle 147">
                <a:extLst>
                  <a:ext uri="{FF2B5EF4-FFF2-40B4-BE49-F238E27FC236}">
                    <a16:creationId xmlns:a16="http://schemas.microsoft.com/office/drawing/2014/main" id="{091D7482-E6EC-F442-D681-5AB1A12E9B61}"/>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81" name="Rectangle 148">
                <a:extLst>
                  <a:ext uri="{FF2B5EF4-FFF2-40B4-BE49-F238E27FC236}">
                    <a16:creationId xmlns:a16="http://schemas.microsoft.com/office/drawing/2014/main" id="{D12BC99E-7FD4-CDAA-D448-349DC6133DBD}"/>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82" name="Freeform 149">
                <a:extLst>
                  <a:ext uri="{FF2B5EF4-FFF2-40B4-BE49-F238E27FC236}">
                    <a16:creationId xmlns:a16="http://schemas.microsoft.com/office/drawing/2014/main" id="{92B89327-6E11-3884-ADB4-5EE999F1BA2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3" name="Freeform 150">
                <a:extLst>
                  <a:ext uri="{FF2B5EF4-FFF2-40B4-BE49-F238E27FC236}">
                    <a16:creationId xmlns:a16="http://schemas.microsoft.com/office/drawing/2014/main" id="{EA867AAC-778D-8A7D-1402-0C83C8839748}"/>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4" name="Freeform 151">
                <a:extLst>
                  <a:ext uri="{FF2B5EF4-FFF2-40B4-BE49-F238E27FC236}">
                    <a16:creationId xmlns:a16="http://schemas.microsoft.com/office/drawing/2014/main" id="{4CF8718F-AB69-D80E-EC43-CE1BD673A5A6}"/>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46285" name="Oval 152">
                <a:extLst>
                  <a:ext uri="{FF2B5EF4-FFF2-40B4-BE49-F238E27FC236}">
                    <a16:creationId xmlns:a16="http://schemas.microsoft.com/office/drawing/2014/main" id="{D7E4A194-706F-99AE-D609-8D0CB67DB1F8}"/>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fontAlgn="auto" hangingPunct="1">
                  <a:spcBef>
                    <a:spcPts val="0"/>
                  </a:spcBef>
                  <a:spcAft>
                    <a:spcPts val="0"/>
                  </a:spcAft>
                  <a:defRPr/>
                </a:pPr>
                <a:endParaRPr lang="en-US">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46299" name="Rectangle 155">
            <a:extLst>
              <a:ext uri="{FF2B5EF4-FFF2-40B4-BE49-F238E27FC236}">
                <a16:creationId xmlns:a16="http://schemas.microsoft.com/office/drawing/2014/main" id="{56A0B16D-CE7C-7813-0BBA-EFF625580067}"/>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0" name="Rectangle 156">
            <a:extLst>
              <a:ext uri="{FF2B5EF4-FFF2-40B4-BE49-F238E27FC236}">
                <a16:creationId xmlns:a16="http://schemas.microsoft.com/office/drawing/2014/main" id="{F8F67BAB-00F4-64C0-4B12-A1278B80B989}"/>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1" name="Rectangle 157">
            <a:extLst>
              <a:ext uri="{FF2B5EF4-FFF2-40B4-BE49-F238E27FC236}">
                <a16:creationId xmlns:a16="http://schemas.microsoft.com/office/drawing/2014/main" id="{4279F923-188C-0046-0D33-B7A873ED3676}"/>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a:defRPr>
            </a:lvl1pPr>
          </a:lstStyle>
          <a:p>
            <a:fld id="{DC26C2B7-ABA5-4427-9984-6F7D72F5A244}" type="slidenum">
              <a:rPr lang="en-US" altLang="en-US"/>
              <a:pPr/>
              <a:t>‹#›</a:t>
            </a:fld>
            <a:endParaRPr lang="en-US" altLang="en-US"/>
          </a:p>
        </p:txBody>
      </p:sp>
    </p:spTree>
    <p:extLst>
      <p:ext uri="{BB962C8B-B14F-4D97-AF65-F5344CB8AC3E}">
        <p14:creationId xmlns:p14="http://schemas.microsoft.com/office/powerpoint/2010/main" val="1756789710"/>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0397F722-2AD7-EF31-60F1-21357EA5D0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93E41A2E-83FC-50F1-3B82-1C5DF11998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9C011009-6DDB-ACC4-1C86-06261B5EB2CD}"/>
              </a:ext>
            </a:extLst>
          </p:cNvPr>
          <p:cNvSpPr>
            <a:spLocks noGrp="1" noChangeArrowheads="1"/>
          </p:cNvSpPr>
          <p:nvPr>
            <p:ph type="sldNum" sz="quarter" idx="12"/>
          </p:nvPr>
        </p:nvSpPr>
        <p:spPr>
          <a:ln/>
        </p:spPr>
        <p:txBody>
          <a:bodyPr/>
          <a:lstStyle>
            <a:lvl1pPr>
              <a:defRPr/>
            </a:lvl1pPr>
          </a:lstStyle>
          <a:p>
            <a:fld id="{A219FE9A-6B91-421D-A91F-38061D337EEB}" type="slidenum">
              <a:rPr lang="en-US" altLang="en-US"/>
              <a:pPr/>
              <a:t>‹#›</a:t>
            </a:fld>
            <a:endParaRPr lang="en-US" altLang="en-US"/>
          </a:p>
        </p:txBody>
      </p:sp>
    </p:spTree>
    <p:extLst>
      <p:ext uri="{BB962C8B-B14F-4D97-AF65-F5344CB8AC3E}">
        <p14:creationId xmlns:p14="http://schemas.microsoft.com/office/powerpoint/2010/main" val="1594379101"/>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B709918A-0F88-10C8-6198-7400319FF5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8D2F961E-9AC9-0E80-6B8D-4E1AA31982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3EC9D2E0-CBD7-4BA6-813E-874F4C876527}"/>
              </a:ext>
            </a:extLst>
          </p:cNvPr>
          <p:cNvSpPr>
            <a:spLocks noGrp="1" noChangeArrowheads="1"/>
          </p:cNvSpPr>
          <p:nvPr>
            <p:ph type="sldNum" sz="quarter" idx="12"/>
          </p:nvPr>
        </p:nvSpPr>
        <p:spPr>
          <a:ln/>
        </p:spPr>
        <p:txBody>
          <a:bodyPr/>
          <a:lstStyle>
            <a:lvl1pPr>
              <a:defRPr/>
            </a:lvl1pPr>
          </a:lstStyle>
          <a:p>
            <a:fld id="{7464078B-0051-4C26-AFD9-FB746A9BDE64}" type="slidenum">
              <a:rPr lang="en-US" altLang="en-US"/>
              <a:pPr/>
              <a:t>‹#›</a:t>
            </a:fld>
            <a:endParaRPr lang="en-US" altLang="en-US"/>
          </a:p>
        </p:txBody>
      </p:sp>
    </p:spTree>
    <p:extLst>
      <p:ext uri="{BB962C8B-B14F-4D97-AF65-F5344CB8AC3E}">
        <p14:creationId xmlns:p14="http://schemas.microsoft.com/office/powerpoint/2010/main" val="804583970"/>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8AD51A03-9689-BF3B-6EA2-6312BB78AB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707D0A42-494A-9035-B2E5-5F17EF2BC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AD432C47-B0E4-909B-23C7-7C2C5EDDF20F}"/>
              </a:ext>
            </a:extLst>
          </p:cNvPr>
          <p:cNvSpPr>
            <a:spLocks noGrp="1" noChangeArrowheads="1"/>
          </p:cNvSpPr>
          <p:nvPr>
            <p:ph type="sldNum" sz="quarter" idx="12"/>
          </p:nvPr>
        </p:nvSpPr>
        <p:spPr>
          <a:ln/>
        </p:spPr>
        <p:txBody>
          <a:bodyPr/>
          <a:lstStyle>
            <a:lvl1pPr>
              <a:defRPr/>
            </a:lvl1pPr>
          </a:lstStyle>
          <a:p>
            <a:fld id="{94D8A32B-77FA-460E-8EC7-C2A533CCC156}" type="slidenum">
              <a:rPr lang="en-US" altLang="en-US"/>
              <a:pPr/>
              <a:t>‹#›</a:t>
            </a:fld>
            <a:endParaRPr lang="en-US" altLang="en-US"/>
          </a:p>
        </p:txBody>
      </p:sp>
    </p:spTree>
    <p:extLst>
      <p:ext uri="{BB962C8B-B14F-4D97-AF65-F5344CB8AC3E}">
        <p14:creationId xmlns:p14="http://schemas.microsoft.com/office/powerpoint/2010/main" val="1068504024"/>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3B75FE0C-00B1-D3EE-8F33-205CA61390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0C6B8FC7-E17F-3A02-A7E6-C973FD8ADF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FA4E6806-1C15-71D9-459A-ACAB8A18A7C4}"/>
              </a:ext>
            </a:extLst>
          </p:cNvPr>
          <p:cNvSpPr>
            <a:spLocks noGrp="1" noChangeArrowheads="1"/>
          </p:cNvSpPr>
          <p:nvPr>
            <p:ph type="sldNum" sz="quarter" idx="12"/>
          </p:nvPr>
        </p:nvSpPr>
        <p:spPr>
          <a:ln/>
        </p:spPr>
        <p:txBody>
          <a:bodyPr/>
          <a:lstStyle>
            <a:lvl1pPr>
              <a:defRPr/>
            </a:lvl1pPr>
          </a:lstStyle>
          <a:p>
            <a:fld id="{384BE272-16B0-43BC-ABFE-262E4A69EC40}" type="slidenum">
              <a:rPr lang="en-US" altLang="en-US"/>
              <a:pPr/>
              <a:t>‹#›</a:t>
            </a:fld>
            <a:endParaRPr lang="en-US" altLang="en-US"/>
          </a:p>
        </p:txBody>
      </p:sp>
    </p:spTree>
    <p:extLst>
      <p:ext uri="{BB962C8B-B14F-4D97-AF65-F5344CB8AC3E}">
        <p14:creationId xmlns:p14="http://schemas.microsoft.com/office/powerpoint/2010/main" val="4170918014"/>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ECE1F764-B19F-50B1-2172-1A95DFE4B3E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06FF9AE0-C8E8-1475-CB1B-EEAE91686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1B065D58-9FE9-28B6-AA90-319D02E03F51}"/>
              </a:ext>
            </a:extLst>
          </p:cNvPr>
          <p:cNvSpPr>
            <a:spLocks noGrp="1" noChangeArrowheads="1"/>
          </p:cNvSpPr>
          <p:nvPr>
            <p:ph type="sldNum" sz="quarter" idx="12"/>
          </p:nvPr>
        </p:nvSpPr>
        <p:spPr>
          <a:ln/>
        </p:spPr>
        <p:txBody>
          <a:bodyPr/>
          <a:lstStyle>
            <a:lvl1pPr>
              <a:defRPr/>
            </a:lvl1pPr>
          </a:lstStyle>
          <a:p>
            <a:fld id="{3502B93A-8F19-4409-BD8C-F842C578BEFE}" type="slidenum">
              <a:rPr lang="en-US" altLang="en-US"/>
              <a:pPr/>
              <a:t>‹#›</a:t>
            </a:fld>
            <a:endParaRPr lang="en-US" altLang="en-US"/>
          </a:p>
        </p:txBody>
      </p:sp>
    </p:spTree>
    <p:extLst>
      <p:ext uri="{BB962C8B-B14F-4D97-AF65-F5344CB8AC3E}">
        <p14:creationId xmlns:p14="http://schemas.microsoft.com/office/powerpoint/2010/main" val="2049077437"/>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010B2165-9006-A40A-7743-D2C27BBE88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D085156E-A0F7-CAA3-2DC8-F0461623D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9B1F2730-7CC6-681F-4F36-42FA2CAF0BC4}"/>
              </a:ext>
            </a:extLst>
          </p:cNvPr>
          <p:cNvSpPr>
            <a:spLocks noGrp="1" noChangeArrowheads="1"/>
          </p:cNvSpPr>
          <p:nvPr>
            <p:ph type="sldNum" sz="quarter" idx="12"/>
          </p:nvPr>
        </p:nvSpPr>
        <p:spPr>
          <a:ln/>
        </p:spPr>
        <p:txBody>
          <a:bodyPr/>
          <a:lstStyle>
            <a:lvl1pPr>
              <a:defRPr/>
            </a:lvl1pPr>
          </a:lstStyle>
          <a:p>
            <a:fld id="{D0278576-BF3C-45A0-A48F-0112D01D8053}" type="slidenum">
              <a:rPr lang="en-US" altLang="en-US"/>
              <a:pPr/>
              <a:t>‹#›</a:t>
            </a:fld>
            <a:endParaRPr lang="en-US" altLang="en-US"/>
          </a:p>
        </p:txBody>
      </p:sp>
    </p:spTree>
    <p:extLst>
      <p:ext uri="{BB962C8B-B14F-4D97-AF65-F5344CB8AC3E}">
        <p14:creationId xmlns:p14="http://schemas.microsoft.com/office/powerpoint/2010/main" val="2299231088"/>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BBCBAA1A-055A-C071-6EAA-49FA0E1380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A5FB38C6-5677-225D-B54A-AF7F2094D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16A73B17-0367-8E9F-393B-C5EF58F2C055}"/>
              </a:ext>
            </a:extLst>
          </p:cNvPr>
          <p:cNvSpPr>
            <a:spLocks noGrp="1" noChangeArrowheads="1"/>
          </p:cNvSpPr>
          <p:nvPr>
            <p:ph type="sldNum" sz="quarter" idx="12"/>
          </p:nvPr>
        </p:nvSpPr>
        <p:spPr>
          <a:ln/>
        </p:spPr>
        <p:txBody>
          <a:bodyPr/>
          <a:lstStyle>
            <a:lvl1pPr>
              <a:defRPr/>
            </a:lvl1pPr>
          </a:lstStyle>
          <a:p>
            <a:fld id="{5353BDF5-63A0-410B-9717-2F4A53AE39BB}" type="slidenum">
              <a:rPr lang="en-US" altLang="en-US"/>
              <a:pPr/>
              <a:t>‹#›</a:t>
            </a:fld>
            <a:endParaRPr lang="en-US" altLang="en-US"/>
          </a:p>
        </p:txBody>
      </p:sp>
    </p:spTree>
    <p:extLst>
      <p:ext uri="{BB962C8B-B14F-4D97-AF65-F5344CB8AC3E}">
        <p14:creationId xmlns:p14="http://schemas.microsoft.com/office/powerpoint/2010/main" val="3750106897"/>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957DA57D-290B-9220-528F-34ADA36CFE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6C64EC48-2117-E0EF-2032-BE4698D2AD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B10F92B3-CBF7-01C6-377E-A56A80104F45}"/>
              </a:ext>
            </a:extLst>
          </p:cNvPr>
          <p:cNvSpPr>
            <a:spLocks noGrp="1" noChangeArrowheads="1"/>
          </p:cNvSpPr>
          <p:nvPr>
            <p:ph type="sldNum" sz="quarter" idx="12"/>
          </p:nvPr>
        </p:nvSpPr>
        <p:spPr>
          <a:ln/>
        </p:spPr>
        <p:txBody>
          <a:bodyPr/>
          <a:lstStyle>
            <a:lvl1pPr>
              <a:defRPr/>
            </a:lvl1pPr>
          </a:lstStyle>
          <a:p>
            <a:fld id="{06DF72BA-4A93-498E-93E8-23A4447ACF47}" type="slidenum">
              <a:rPr lang="en-US" altLang="en-US"/>
              <a:pPr/>
              <a:t>‹#›</a:t>
            </a:fld>
            <a:endParaRPr lang="en-US" altLang="en-US"/>
          </a:p>
        </p:txBody>
      </p:sp>
    </p:spTree>
    <p:extLst>
      <p:ext uri="{BB962C8B-B14F-4D97-AF65-F5344CB8AC3E}">
        <p14:creationId xmlns:p14="http://schemas.microsoft.com/office/powerpoint/2010/main" val="397814318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472F93-769D-7413-FF0E-1FCA07E0D4AE}"/>
              </a:ext>
            </a:extLst>
          </p:cNvPr>
          <p:cNvSpPr>
            <a:spLocks noGrp="1" noChangeArrowheads="1"/>
          </p:cNvSpPr>
          <p:nvPr>
            <p:ph type="dt" sz="half" idx="10"/>
          </p:nvPr>
        </p:nvSpPr>
        <p:spPr/>
        <p:txBody>
          <a:bodyPr/>
          <a:lstStyle>
            <a:lvl1pPr>
              <a:defRPr/>
            </a:lvl1pPr>
          </a:lstStyle>
          <a:p>
            <a:pPr>
              <a:defRPr/>
            </a:pPr>
            <a:fld id="{BF751960-E9A3-47BF-A72B-E03CB56E4BF0}" type="datetimeFigureOut">
              <a:rPr lang="en-US"/>
              <a:pPr>
                <a:defRPr/>
              </a:pPr>
              <a:t>11/9/2022</a:t>
            </a:fld>
            <a:endParaRPr lang="en-US"/>
          </a:p>
        </p:txBody>
      </p:sp>
      <p:sp>
        <p:nvSpPr>
          <p:cNvPr id="5" name="Rectangle 5">
            <a:extLst>
              <a:ext uri="{FF2B5EF4-FFF2-40B4-BE49-F238E27FC236}">
                <a16:creationId xmlns:a16="http://schemas.microsoft.com/office/drawing/2014/main" id="{AB6665DB-0416-A2D0-6455-4CE43B5FFAB8}"/>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6" name="Rectangle 6">
            <a:extLst>
              <a:ext uri="{FF2B5EF4-FFF2-40B4-BE49-F238E27FC236}">
                <a16:creationId xmlns:a16="http://schemas.microsoft.com/office/drawing/2014/main" id="{01187F43-EAA9-2C1D-C7BF-5636E93475D0}"/>
              </a:ext>
            </a:extLst>
          </p:cNvPr>
          <p:cNvSpPr>
            <a:spLocks noGrp="1" noChangeArrowheads="1"/>
          </p:cNvSpPr>
          <p:nvPr>
            <p:ph type="sldNum" sz="quarter" idx="12"/>
          </p:nvPr>
        </p:nvSpPr>
        <p:spPr/>
        <p:txBody>
          <a:bodyPr/>
          <a:lstStyle>
            <a:lvl1pPr>
              <a:defRPr/>
            </a:lvl1pPr>
          </a:lstStyle>
          <a:p>
            <a:fld id="{FD54B7EC-C994-4EB1-BFD8-2084AEB1A4D7}" type="slidenum">
              <a:rPr lang="en-US" altLang="en-US"/>
              <a:pPr/>
              <a:t>‹#›</a:t>
            </a:fld>
            <a:endParaRPr lang="en-US" altLang="en-US"/>
          </a:p>
        </p:txBody>
      </p:sp>
    </p:spTree>
    <p:extLst>
      <p:ext uri="{BB962C8B-B14F-4D97-AF65-F5344CB8AC3E}">
        <p14:creationId xmlns:p14="http://schemas.microsoft.com/office/powerpoint/2010/main" val="1686575361"/>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40809EDA-387A-6D3C-C0EA-8216EFB776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FE2B44B7-E587-7230-DFE6-8586FDB1FD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DD46DEE8-1F69-1CF3-918A-3578967E9872}"/>
              </a:ext>
            </a:extLst>
          </p:cNvPr>
          <p:cNvSpPr>
            <a:spLocks noGrp="1" noChangeArrowheads="1"/>
          </p:cNvSpPr>
          <p:nvPr>
            <p:ph type="sldNum" sz="quarter" idx="12"/>
          </p:nvPr>
        </p:nvSpPr>
        <p:spPr>
          <a:ln/>
        </p:spPr>
        <p:txBody>
          <a:bodyPr/>
          <a:lstStyle>
            <a:lvl1pPr>
              <a:defRPr/>
            </a:lvl1pPr>
          </a:lstStyle>
          <a:p>
            <a:fld id="{5512AB46-92C4-4D73-9AB9-AF3A8B51474A}" type="slidenum">
              <a:rPr lang="en-US" altLang="en-US"/>
              <a:pPr/>
              <a:t>‹#›</a:t>
            </a:fld>
            <a:endParaRPr lang="en-US" altLang="en-US"/>
          </a:p>
        </p:txBody>
      </p:sp>
    </p:spTree>
    <p:extLst>
      <p:ext uri="{BB962C8B-B14F-4D97-AF65-F5344CB8AC3E}">
        <p14:creationId xmlns:p14="http://schemas.microsoft.com/office/powerpoint/2010/main" val="2980073456"/>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734E1687-8A16-4051-1F88-500B600DF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C1665582-B46B-D8B0-2215-0CFB9690E7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55C404C0-E468-34BE-BAAF-06C9D097192E}"/>
              </a:ext>
            </a:extLst>
          </p:cNvPr>
          <p:cNvSpPr>
            <a:spLocks noGrp="1" noChangeArrowheads="1"/>
          </p:cNvSpPr>
          <p:nvPr>
            <p:ph type="sldNum" sz="quarter" idx="12"/>
          </p:nvPr>
        </p:nvSpPr>
        <p:spPr>
          <a:ln/>
        </p:spPr>
        <p:txBody>
          <a:bodyPr/>
          <a:lstStyle>
            <a:lvl1pPr>
              <a:defRPr/>
            </a:lvl1pPr>
          </a:lstStyle>
          <a:p>
            <a:fld id="{ED432BC7-0396-4DB1-BE3C-D2943DDECF05}" type="slidenum">
              <a:rPr lang="en-US" altLang="en-US"/>
              <a:pPr/>
              <a:t>‹#›</a:t>
            </a:fld>
            <a:endParaRPr lang="en-US" altLang="en-US"/>
          </a:p>
        </p:txBody>
      </p:sp>
    </p:spTree>
    <p:extLst>
      <p:ext uri="{BB962C8B-B14F-4D97-AF65-F5344CB8AC3E}">
        <p14:creationId xmlns:p14="http://schemas.microsoft.com/office/powerpoint/2010/main" val="2125083958"/>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94C2D9A-D3A2-476A-B97B-8B2524C4ECDF}"/>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8">
            <a:extLst>
              <a:ext uri="{FF2B5EF4-FFF2-40B4-BE49-F238E27FC236}">
                <a16:creationId xmlns:a16="http://schemas.microsoft.com/office/drawing/2014/main" id="{CBD51143-F6A0-7652-B002-C9FB1AABB77C}"/>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E7D73E79-7D23-7C91-2BC7-B15B27BCE670}"/>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369E4239-175E-DA6A-3351-2BFF4BF13B6D}"/>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a:extLst>
                <a:ext uri="{FF2B5EF4-FFF2-40B4-BE49-F238E27FC236}">
                  <a16:creationId xmlns:a16="http://schemas.microsoft.com/office/drawing/2014/main" id="{3051810B-77B3-7CB8-9F57-434963DF49CA}"/>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12">
              <a:extLst>
                <a:ext uri="{FF2B5EF4-FFF2-40B4-BE49-F238E27FC236}">
                  <a16:creationId xmlns:a16="http://schemas.microsoft.com/office/drawing/2014/main" id="{C8A475A6-0195-A2EE-9256-B3C84EA569FF}"/>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0AA1A524-675F-B035-A9CC-AA8AFC1B1A1F}"/>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FC3B4603-FE2C-BF76-92EB-EB820AF337E6}"/>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A6676FE9-41B7-8867-FE7B-37ED4A7B072F}"/>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FCBAEB74-B98C-BDAC-23FC-D7D3BE4F3115}"/>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
                <a:extLst>
                  <a:ext uri="{FF2B5EF4-FFF2-40B4-BE49-F238E27FC236}">
                    <a16:creationId xmlns:a16="http://schemas.microsoft.com/office/drawing/2014/main" id="{DD985427-DFE2-2CD6-70F7-3792EF9377A6}"/>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18">
            <a:extLst>
              <a:ext uri="{FF2B5EF4-FFF2-40B4-BE49-F238E27FC236}">
                <a16:creationId xmlns:a16="http://schemas.microsoft.com/office/drawing/2014/main" id="{E7922734-A9AC-86E4-8130-F9BC9D072866}"/>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734A4908-9546-9F92-EF47-0367AD99AD23}"/>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0">
              <a:extLst>
                <a:ext uri="{FF2B5EF4-FFF2-40B4-BE49-F238E27FC236}">
                  <a16:creationId xmlns:a16="http://schemas.microsoft.com/office/drawing/2014/main" id="{C39B3CE7-C337-911A-F377-C66264B887C2}"/>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
              <a:extLst>
                <a:ext uri="{FF2B5EF4-FFF2-40B4-BE49-F238E27FC236}">
                  <a16:creationId xmlns:a16="http://schemas.microsoft.com/office/drawing/2014/main" id="{E4D62924-EC45-3697-DFC5-B422212E4B9B}"/>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22">
              <a:extLst>
                <a:ext uri="{FF2B5EF4-FFF2-40B4-BE49-F238E27FC236}">
                  <a16:creationId xmlns:a16="http://schemas.microsoft.com/office/drawing/2014/main" id="{7496AD72-137A-A4C3-271B-5821CB5EDFA4}"/>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C2A86CAF-4273-811C-0FDE-6AAB0A692622}"/>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
                <a:extLst>
                  <a:ext uri="{FF2B5EF4-FFF2-40B4-BE49-F238E27FC236}">
                    <a16:creationId xmlns:a16="http://schemas.microsoft.com/office/drawing/2014/main" id="{17A9FB32-EFD9-9210-9038-D48F0841B4C0}"/>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
                <a:extLst>
                  <a:ext uri="{FF2B5EF4-FFF2-40B4-BE49-F238E27FC236}">
                    <a16:creationId xmlns:a16="http://schemas.microsoft.com/office/drawing/2014/main" id="{74AFFFD1-AB5C-36EA-5477-5BD60054840D}"/>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a:extLst>
                  <a:ext uri="{FF2B5EF4-FFF2-40B4-BE49-F238E27FC236}">
                    <a16:creationId xmlns:a16="http://schemas.microsoft.com/office/drawing/2014/main" id="{BF12F63D-D519-9913-8177-A2B46D5FEFB5}"/>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7">
                <a:extLst>
                  <a:ext uri="{FF2B5EF4-FFF2-40B4-BE49-F238E27FC236}">
                    <a16:creationId xmlns:a16="http://schemas.microsoft.com/office/drawing/2014/main" id="{4609BA54-19F1-3E7F-A7A5-107E143D99FB}"/>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 name="Freeform 28">
            <a:extLst>
              <a:ext uri="{FF2B5EF4-FFF2-40B4-BE49-F238E27FC236}">
                <a16:creationId xmlns:a16="http://schemas.microsoft.com/office/drawing/2014/main" id="{47CCC6F2-81EE-78DD-FE44-856E08B669A7}"/>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9">
            <a:extLst>
              <a:ext uri="{FF2B5EF4-FFF2-40B4-BE49-F238E27FC236}">
                <a16:creationId xmlns:a16="http://schemas.microsoft.com/office/drawing/2014/main" id="{C7C305E3-192A-83D7-035A-92E4091D0900}"/>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09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C29D82BD-7EC4-FE25-6BFB-DF7B747921A2}"/>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360593EB-59E0-C0BB-61D9-F299B243C78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18CDB912-C05B-B1E6-057B-A43B54E33331}"/>
              </a:ext>
            </a:extLst>
          </p:cNvPr>
          <p:cNvSpPr>
            <a:spLocks noGrp="1" noChangeArrowheads="1"/>
          </p:cNvSpPr>
          <p:nvPr>
            <p:ph type="sldNum" sz="quarter" idx="12"/>
          </p:nvPr>
        </p:nvSpPr>
        <p:spPr>
          <a:xfrm>
            <a:off x="6553200" y="6248400"/>
            <a:ext cx="1905000" cy="457200"/>
          </a:xfrm>
        </p:spPr>
        <p:txBody>
          <a:bodyPr/>
          <a:lstStyle>
            <a:lvl1pPr>
              <a:defRPr/>
            </a:lvl1pPr>
          </a:lstStyle>
          <a:p>
            <a:fld id="{6B517B4A-15D2-4B5C-98BA-B02386A6A35B}" type="slidenum">
              <a:rPr lang="en-US" altLang="en-US"/>
              <a:pPr/>
              <a:t>‹#›</a:t>
            </a:fld>
            <a:endParaRPr lang="en-US" altLang="en-US"/>
          </a:p>
        </p:txBody>
      </p:sp>
    </p:spTree>
    <p:extLst>
      <p:ext uri="{BB962C8B-B14F-4D97-AF65-F5344CB8AC3E}">
        <p14:creationId xmlns:p14="http://schemas.microsoft.com/office/powerpoint/2010/main" val="2719722479"/>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2036518-4FF6-2CCB-3F4E-730A3020F5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3635CA-6DCB-D458-AFB8-10151404C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E2B92FE-2D41-FF86-E279-4C0E7363D160}"/>
              </a:ext>
            </a:extLst>
          </p:cNvPr>
          <p:cNvSpPr>
            <a:spLocks noGrp="1" noChangeArrowheads="1"/>
          </p:cNvSpPr>
          <p:nvPr>
            <p:ph type="sldNum" sz="quarter" idx="12"/>
          </p:nvPr>
        </p:nvSpPr>
        <p:spPr>
          <a:ln/>
        </p:spPr>
        <p:txBody>
          <a:bodyPr/>
          <a:lstStyle>
            <a:lvl1pPr>
              <a:defRPr/>
            </a:lvl1pPr>
          </a:lstStyle>
          <a:p>
            <a:fld id="{DE38DAEE-2EAE-4765-A7A8-92A706361E05}" type="slidenum">
              <a:rPr lang="en-US" altLang="en-US"/>
              <a:pPr/>
              <a:t>‹#›</a:t>
            </a:fld>
            <a:endParaRPr lang="en-US" altLang="en-US"/>
          </a:p>
        </p:txBody>
      </p:sp>
    </p:spTree>
    <p:extLst>
      <p:ext uri="{BB962C8B-B14F-4D97-AF65-F5344CB8AC3E}">
        <p14:creationId xmlns:p14="http://schemas.microsoft.com/office/powerpoint/2010/main" val="4246295525"/>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C6DF751-1B26-1995-34A2-CC5083B5EA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82095C-15DF-E3EE-5380-F19B2E7B15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1ACB6AF-2367-CCA7-F3D4-A5BB104322A8}"/>
              </a:ext>
            </a:extLst>
          </p:cNvPr>
          <p:cNvSpPr>
            <a:spLocks noGrp="1" noChangeArrowheads="1"/>
          </p:cNvSpPr>
          <p:nvPr>
            <p:ph type="sldNum" sz="quarter" idx="12"/>
          </p:nvPr>
        </p:nvSpPr>
        <p:spPr>
          <a:ln/>
        </p:spPr>
        <p:txBody>
          <a:bodyPr/>
          <a:lstStyle>
            <a:lvl1pPr>
              <a:defRPr/>
            </a:lvl1pPr>
          </a:lstStyle>
          <a:p>
            <a:fld id="{144D0602-2D85-43F8-98B0-C3CFF879A4DB}" type="slidenum">
              <a:rPr lang="en-US" altLang="en-US"/>
              <a:pPr/>
              <a:t>‹#›</a:t>
            </a:fld>
            <a:endParaRPr lang="en-US" altLang="en-US"/>
          </a:p>
        </p:txBody>
      </p:sp>
    </p:spTree>
    <p:extLst>
      <p:ext uri="{BB962C8B-B14F-4D97-AF65-F5344CB8AC3E}">
        <p14:creationId xmlns:p14="http://schemas.microsoft.com/office/powerpoint/2010/main" val="4046798787"/>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50BD238-FC33-F074-DF6D-4FC788FC51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AA18B8-3BB4-D04B-55F1-8FE8A4D91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9C90DE7-C3B3-905D-958A-06BF3029F9BF}"/>
              </a:ext>
            </a:extLst>
          </p:cNvPr>
          <p:cNvSpPr>
            <a:spLocks noGrp="1" noChangeArrowheads="1"/>
          </p:cNvSpPr>
          <p:nvPr>
            <p:ph type="sldNum" sz="quarter" idx="12"/>
          </p:nvPr>
        </p:nvSpPr>
        <p:spPr>
          <a:ln/>
        </p:spPr>
        <p:txBody>
          <a:bodyPr/>
          <a:lstStyle>
            <a:lvl1pPr>
              <a:defRPr/>
            </a:lvl1pPr>
          </a:lstStyle>
          <a:p>
            <a:fld id="{357619E3-C656-479D-AA01-84D35D97D296}" type="slidenum">
              <a:rPr lang="en-US" altLang="en-US"/>
              <a:pPr/>
              <a:t>‹#›</a:t>
            </a:fld>
            <a:endParaRPr lang="en-US" altLang="en-US"/>
          </a:p>
        </p:txBody>
      </p:sp>
    </p:spTree>
    <p:extLst>
      <p:ext uri="{BB962C8B-B14F-4D97-AF65-F5344CB8AC3E}">
        <p14:creationId xmlns:p14="http://schemas.microsoft.com/office/powerpoint/2010/main" val="812460376"/>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CF514AA-0537-8B00-4D9E-5D7AC0CE6D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CA1402F-BD3B-80C5-E4EC-6652558C3F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D5930562-D51B-833C-54C2-B13EC08A96B1}"/>
              </a:ext>
            </a:extLst>
          </p:cNvPr>
          <p:cNvSpPr>
            <a:spLocks noGrp="1" noChangeArrowheads="1"/>
          </p:cNvSpPr>
          <p:nvPr>
            <p:ph type="sldNum" sz="quarter" idx="12"/>
          </p:nvPr>
        </p:nvSpPr>
        <p:spPr>
          <a:ln/>
        </p:spPr>
        <p:txBody>
          <a:bodyPr/>
          <a:lstStyle>
            <a:lvl1pPr>
              <a:defRPr/>
            </a:lvl1pPr>
          </a:lstStyle>
          <a:p>
            <a:fld id="{CADB5B94-B2EB-45E8-9FB2-8740DABC9C45}" type="slidenum">
              <a:rPr lang="en-US" altLang="en-US"/>
              <a:pPr/>
              <a:t>‹#›</a:t>
            </a:fld>
            <a:endParaRPr lang="en-US" altLang="en-US"/>
          </a:p>
        </p:txBody>
      </p:sp>
    </p:spTree>
    <p:extLst>
      <p:ext uri="{BB962C8B-B14F-4D97-AF65-F5344CB8AC3E}">
        <p14:creationId xmlns:p14="http://schemas.microsoft.com/office/powerpoint/2010/main" val="3444078247"/>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9226E98-8BCF-DD06-D860-2B3C12241B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70DAE2-720C-A5EC-447B-6F38BBE7E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292520C3-D8C6-2C50-D8F1-B4CBE6065371}"/>
              </a:ext>
            </a:extLst>
          </p:cNvPr>
          <p:cNvSpPr>
            <a:spLocks noGrp="1" noChangeArrowheads="1"/>
          </p:cNvSpPr>
          <p:nvPr>
            <p:ph type="sldNum" sz="quarter" idx="12"/>
          </p:nvPr>
        </p:nvSpPr>
        <p:spPr>
          <a:ln/>
        </p:spPr>
        <p:txBody>
          <a:bodyPr/>
          <a:lstStyle>
            <a:lvl1pPr>
              <a:defRPr/>
            </a:lvl1pPr>
          </a:lstStyle>
          <a:p>
            <a:fld id="{A5066226-07F2-46F0-86E8-319D9DA444EB}" type="slidenum">
              <a:rPr lang="en-US" altLang="en-US"/>
              <a:pPr/>
              <a:t>‹#›</a:t>
            </a:fld>
            <a:endParaRPr lang="en-US" altLang="en-US"/>
          </a:p>
        </p:txBody>
      </p:sp>
    </p:spTree>
    <p:extLst>
      <p:ext uri="{BB962C8B-B14F-4D97-AF65-F5344CB8AC3E}">
        <p14:creationId xmlns:p14="http://schemas.microsoft.com/office/powerpoint/2010/main" val="1894762378"/>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41F3226-A149-320D-70D0-9BFB69B4A2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2A5AB9C-07D2-64D8-B2CF-4BAB60F44F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62E60EFA-9716-A94E-19E5-E7E2B9A4D87B}"/>
              </a:ext>
            </a:extLst>
          </p:cNvPr>
          <p:cNvSpPr>
            <a:spLocks noGrp="1" noChangeArrowheads="1"/>
          </p:cNvSpPr>
          <p:nvPr>
            <p:ph type="sldNum" sz="quarter" idx="12"/>
          </p:nvPr>
        </p:nvSpPr>
        <p:spPr>
          <a:ln/>
        </p:spPr>
        <p:txBody>
          <a:bodyPr/>
          <a:lstStyle>
            <a:lvl1pPr>
              <a:defRPr/>
            </a:lvl1pPr>
          </a:lstStyle>
          <a:p>
            <a:fld id="{F82FCD07-FBB2-4364-A9B6-8C39871BEF67}" type="slidenum">
              <a:rPr lang="en-US" altLang="en-US"/>
              <a:pPr/>
              <a:t>‹#›</a:t>
            </a:fld>
            <a:endParaRPr lang="en-US" altLang="en-US"/>
          </a:p>
        </p:txBody>
      </p:sp>
    </p:spTree>
    <p:extLst>
      <p:ext uri="{BB962C8B-B14F-4D97-AF65-F5344CB8AC3E}">
        <p14:creationId xmlns:p14="http://schemas.microsoft.com/office/powerpoint/2010/main" val="89896818"/>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D5F0106-1857-2B57-FD08-57D571D618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11B3B8-A5E3-5C49-EA55-F6EA64E207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E2AE0A0-05C3-4FAF-AF22-AD20B6269129}"/>
              </a:ext>
            </a:extLst>
          </p:cNvPr>
          <p:cNvSpPr>
            <a:spLocks noGrp="1" noChangeArrowheads="1"/>
          </p:cNvSpPr>
          <p:nvPr>
            <p:ph type="sldNum" sz="quarter" idx="12"/>
          </p:nvPr>
        </p:nvSpPr>
        <p:spPr>
          <a:ln/>
        </p:spPr>
        <p:txBody>
          <a:bodyPr/>
          <a:lstStyle>
            <a:lvl1pPr>
              <a:defRPr/>
            </a:lvl1pPr>
          </a:lstStyle>
          <a:p>
            <a:fld id="{0481D5E0-632B-4E73-9235-FC61A0F92E82}" type="slidenum">
              <a:rPr lang="en-US" altLang="en-US"/>
              <a:pPr/>
              <a:t>‹#›</a:t>
            </a:fld>
            <a:endParaRPr lang="en-US" altLang="en-US"/>
          </a:p>
        </p:txBody>
      </p:sp>
    </p:spTree>
    <p:extLst>
      <p:ext uri="{BB962C8B-B14F-4D97-AF65-F5344CB8AC3E}">
        <p14:creationId xmlns:p14="http://schemas.microsoft.com/office/powerpoint/2010/main" val="77046196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AF187DB-E593-D66E-AF05-AE4F8158CB7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5">
            <a:extLst>
              <a:ext uri="{FF2B5EF4-FFF2-40B4-BE49-F238E27FC236}">
                <a16:creationId xmlns:a16="http://schemas.microsoft.com/office/drawing/2014/main" id="{654D71D8-02BC-851E-DD50-359F9C07257F}"/>
              </a:ext>
            </a:extLst>
          </p:cNvPr>
          <p:cNvGrpSpPr>
            <a:grpSpLocks/>
          </p:cNvGrpSpPr>
          <p:nvPr/>
        </p:nvGrpSpPr>
        <p:grpSpPr bwMode="auto">
          <a:xfrm>
            <a:off x="-3175" y="4953000"/>
            <a:ext cx="9147175" cy="1911350"/>
            <a:chOff x="-3765" y="4832896"/>
            <a:chExt cx="9147765" cy="2032192"/>
          </a:xfrm>
        </p:grpSpPr>
        <p:sp>
          <p:nvSpPr>
            <p:cNvPr id="4" name="Freeform 16">
              <a:extLst>
                <a:ext uri="{FF2B5EF4-FFF2-40B4-BE49-F238E27FC236}">
                  <a16:creationId xmlns:a16="http://schemas.microsoft.com/office/drawing/2014/main" id="{D7C6643A-3F9F-83F7-9BA7-5CB9E0E1216A}"/>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5" name="Freeform 18">
              <a:extLst>
                <a:ext uri="{FF2B5EF4-FFF2-40B4-BE49-F238E27FC236}">
                  <a16:creationId xmlns:a16="http://schemas.microsoft.com/office/drawing/2014/main" id="{93219AE0-04B2-2DA7-2F55-97C66DE55DAE}"/>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Freeform 19">
              <a:extLst>
                <a:ext uri="{FF2B5EF4-FFF2-40B4-BE49-F238E27FC236}">
                  <a16:creationId xmlns:a16="http://schemas.microsoft.com/office/drawing/2014/main" id="{670DE985-0FA7-C7D6-4C65-C60559EE690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1B5AEAD9-AE26-0C0B-2826-0AD1F8E39EFF}"/>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E82916CC-4C93-D68A-807D-5B45E3A849E7}"/>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0" name="Footer Placeholder 18">
            <a:extLst>
              <a:ext uri="{FF2B5EF4-FFF2-40B4-BE49-F238E27FC236}">
                <a16:creationId xmlns:a16="http://schemas.microsoft.com/office/drawing/2014/main" id="{71DCF529-3999-ABDE-36D8-D1642199E8D7}"/>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1" name="Slide Number Placeholder 26">
            <a:extLst>
              <a:ext uri="{FF2B5EF4-FFF2-40B4-BE49-F238E27FC236}">
                <a16:creationId xmlns:a16="http://schemas.microsoft.com/office/drawing/2014/main" id="{F4BD607D-CCC0-85B1-C586-D8F13E93773D}"/>
              </a:ext>
            </a:extLst>
          </p:cNvPr>
          <p:cNvSpPr>
            <a:spLocks noGrp="1"/>
          </p:cNvSpPr>
          <p:nvPr>
            <p:ph type="sldNum" sz="quarter" idx="12"/>
          </p:nvPr>
        </p:nvSpPr>
        <p:spPr/>
        <p:txBody>
          <a:bodyPr/>
          <a:lstStyle>
            <a:lvl1pPr>
              <a:defRPr>
                <a:solidFill>
                  <a:srgbClr val="FFFFFF"/>
                </a:solidFill>
              </a:defRPr>
            </a:lvl1pPr>
          </a:lstStyle>
          <a:p>
            <a:fld id="{CC8027CB-8E47-430F-ACA9-F2D1CCBADB7C}" type="slidenum">
              <a:rPr lang="en-US" altLang="en-US"/>
              <a:pPr/>
              <a:t>‹#›</a:t>
            </a:fld>
            <a:endParaRPr lang="en-US" altLang="en-US"/>
          </a:p>
        </p:txBody>
      </p:sp>
    </p:spTree>
    <p:extLst>
      <p:ext uri="{BB962C8B-B14F-4D97-AF65-F5344CB8AC3E}">
        <p14:creationId xmlns:p14="http://schemas.microsoft.com/office/powerpoint/2010/main" val="706346481"/>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0BAC743-237B-FA04-BE79-E0EA1F540C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005E8F-ECC2-BBCC-97F6-4BA6B8762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7420FB8-F2C1-876E-20C9-8B84C097BDBC}"/>
              </a:ext>
            </a:extLst>
          </p:cNvPr>
          <p:cNvSpPr>
            <a:spLocks noGrp="1" noChangeArrowheads="1"/>
          </p:cNvSpPr>
          <p:nvPr>
            <p:ph type="sldNum" sz="quarter" idx="12"/>
          </p:nvPr>
        </p:nvSpPr>
        <p:spPr>
          <a:ln/>
        </p:spPr>
        <p:txBody>
          <a:bodyPr/>
          <a:lstStyle>
            <a:lvl1pPr>
              <a:defRPr/>
            </a:lvl1pPr>
          </a:lstStyle>
          <a:p>
            <a:fld id="{4FDDB4BC-AD17-4464-AED9-CA56907D401A}" type="slidenum">
              <a:rPr lang="en-US" altLang="en-US"/>
              <a:pPr/>
              <a:t>‹#›</a:t>
            </a:fld>
            <a:endParaRPr lang="en-US" altLang="en-US"/>
          </a:p>
        </p:txBody>
      </p:sp>
    </p:spTree>
    <p:extLst>
      <p:ext uri="{BB962C8B-B14F-4D97-AF65-F5344CB8AC3E}">
        <p14:creationId xmlns:p14="http://schemas.microsoft.com/office/powerpoint/2010/main" val="4277885210"/>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5B0D92B-622C-2DB9-0A3F-9EF296D11D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5EE3752-8DE4-39DE-4253-0E45A3C9DC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CBAEFB8-577B-E80C-81D5-F6F9D32770EC}"/>
              </a:ext>
            </a:extLst>
          </p:cNvPr>
          <p:cNvSpPr>
            <a:spLocks noGrp="1" noChangeArrowheads="1"/>
          </p:cNvSpPr>
          <p:nvPr>
            <p:ph type="sldNum" sz="quarter" idx="12"/>
          </p:nvPr>
        </p:nvSpPr>
        <p:spPr>
          <a:ln/>
        </p:spPr>
        <p:txBody>
          <a:bodyPr/>
          <a:lstStyle>
            <a:lvl1pPr>
              <a:defRPr/>
            </a:lvl1pPr>
          </a:lstStyle>
          <a:p>
            <a:fld id="{F48399FF-E787-489A-AB4D-7787C266038C}" type="slidenum">
              <a:rPr lang="en-US" altLang="en-US"/>
              <a:pPr/>
              <a:t>‹#›</a:t>
            </a:fld>
            <a:endParaRPr lang="en-US" altLang="en-US"/>
          </a:p>
        </p:txBody>
      </p:sp>
    </p:spTree>
    <p:extLst>
      <p:ext uri="{BB962C8B-B14F-4D97-AF65-F5344CB8AC3E}">
        <p14:creationId xmlns:p14="http://schemas.microsoft.com/office/powerpoint/2010/main" val="3186423327"/>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CB20E3C-D3BB-3E2F-82E8-22C9E13F9D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60A5A0B-A330-ED2A-5E8E-C652E530E5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0AD4442-A446-C8CE-2249-A0BEE0C6892A}"/>
              </a:ext>
            </a:extLst>
          </p:cNvPr>
          <p:cNvSpPr>
            <a:spLocks noGrp="1" noChangeArrowheads="1"/>
          </p:cNvSpPr>
          <p:nvPr>
            <p:ph type="sldNum" sz="quarter" idx="12"/>
          </p:nvPr>
        </p:nvSpPr>
        <p:spPr>
          <a:ln/>
        </p:spPr>
        <p:txBody>
          <a:bodyPr/>
          <a:lstStyle>
            <a:lvl1pPr>
              <a:defRPr/>
            </a:lvl1pPr>
          </a:lstStyle>
          <a:p>
            <a:fld id="{6A4B7CE0-BB09-4906-96F3-C18B8B9203FC}" type="slidenum">
              <a:rPr lang="en-US" altLang="en-US"/>
              <a:pPr/>
              <a:t>‹#›</a:t>
            </a:fld>
            <a:endParaRPr lang="en-US" altLang="en-US"/>
          </a:p>
        </p:txBody>
      </p:sp>
    </p:spTree>
    <p:extLst>
      <p:ext uri="{BB962C8B-B14F-4D97-AF65-F5344CB8AC3E}">
        <p14:creationId xmlns:p14="http://schemas.microsoft.com/office/powerpoint/2010/main" val="1540566324"/>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CA134A0-BC2D-B4E1-8A15-1A21767029D8}"/>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A85ECFAD-2BDA-96E4-657D-23464704E6A8}"/>
                </a:ext>
              </a:extLst>
            </p:cNvPr>
            <p:cNvGrpSpPr>
              <a:grpSpLocks/>
            </p:cNvGrpSpPr>
            <p:nvPr/>
          </p:nvGrpSpPr>
          <p:grpSpPr bwMode="auto">
            <a:xfrm>
              <a:off x="2194" y="601"/>
              <a:ext cx="596" cy="447"/>
              <a:chOff x="0" y="0"/>
              <a:chExt cx="768" cy="576"/>
            </a:xfrm>
          </p:grpSpPr>
          <p:sp>
            <p:nvSpPr>
              <p:cNvPr id="31943" name="Oval 4">
                <a:extLst>
                  <a:ext uri="{FF2B5EF4-FFF2-40B4-BE49-F238E27FC236}">
                    <a16:creationId xmlns:a16="http://schemas.microsoft.com/office/drawing/2014/main" id="{74FB5076-1226-48E4-B9D5-D2A2A5DAC3B5}"/>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944" name="Oval 5">
                <a:extLst>
                  <a:ext uri="{FF2B5EF4-FFF2-40B4-BE49-F238E27FC236}">
                    <a16:creationId xmlns:a16="http://schemas.microsoft.com/office/drawing/2014/main" id="{C5CE910F-1C32-2B69-B269-1824DC4C8F35}"/>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4" name="Group 6">
              <a:extLst>
                <a:ext uri="{FF2B5EF4-FFF2-40B4-BE49-F238E27FC236}">
                  <a16:creationId xmlns:a16="http://schemas.microsoft.com/office/drawing/2014/main" id="{14F0CEDC-B202-7F89-6F1E-38454FEDA524}"/>
                </a:ext>
              </a:extLst>
            </p:cNvPr>
            <p:cNvGrpSpPr>
              <a:grpSpLocks/>
            </p:cNvGrpSpPr>
            <p:nvPr/>
          </p:nvGrpSpPr>
          <p:grpSpPr bwMode="auto">
            <a:xfrm>
              <a:off x="1312" y="179"/>
              <a:ext cx="4299" cy="3369"/>
              <a:chOff x="0" y="5"/>
              <a:chExt cx="5533" cy="4336"/>
            </a:xfrm>
          </p:grpSpPr>
          <p:grpSp>
            <p:nvGrpSpPr>
              <p:cNvPr id="20" name="Group 7">
                <a:extLst>
                  <a:ext uri="{FF2B5EF4-FFF2-40B4-BE49-F238E27FC236}">
                    <a16:creationId xmlns:a16="http://schemas.microsoft.com/office/drawing/2014/main" id="{3B9E5D3D-E91D-2FBF-F3C5-2483A4F8F640}"/>
                  </a:ext>
                </a:extLst>
              </p:cNvPr>
              <p:cNvGrpSpPr>
                <a:grpSpLocks/>
              </p:cNvGrpSpPr>
              <p:nvPr/>
            </p:nvGrpSpPr>
            <p:grpSpPr bwMode="auto">
              <a:xfrm>
                <a:off x="0" y="5"/>
                <a:ext cx="5470" cy="4336"/>
                <a:chOff x="0" y="5"/>
                <a:chExt cx="5470" cy="4336"/>
              </a:xfrm>
            </p:grpSpPr>
            <p:grpSp>
              <p:nvGrpSpPr>
                <p:cNvPr id="31" name="Group 8">
                  <a:extLst>
                    <a:ext uri="{FF2B5EF4-FFF2-40B4-BE49-F238E27FC236}">
                      <a16:creationId xmlns:a16="http://schemas.microsoft.com/office/drawing/2014/main" id="{72A01ED7-3025-6D14-697A-AD261A719558}"/>
                    </a:ext>
                  </a:extLst>
                </p:cNvPr>
                <p:cNvGrpSpPr>
                  <a:grpSpLocks/>
                </p:cNvGrpSpPr>
                <p:nvPr/>
              </p:nvGrpSpPr>
              <p:grpSpPr bwMode="auto">
                <a:xfrm>
                  <a:off x="1339" y="788"/>
                  <a:ext cx="2919" cy="2149"/>
                  <a:chOff x="1265" y="816"/>
                  <a:chExt cx="2919" cy="2149"/>
                </a:xfrm>
              </p:grpSpPr>
              <p:sp>
                <p:nvSpPr>
                  <p:cNvPr id="31941" name="Oval 9">
                    <a:extLst>
                      <a:ext uri="{FF2B5EF4-FFF2-40B4-BE49-F238E27FC236}">
                        <a16:creationId xmlns:a16="http://schemas.microsoft.com/office/drawing/2014/main" id="{BDD61D78-479D-46D7-884D-BBF697A0654D}"/>
                      </a:ext>
                    </a:extLst>
                  </p:cNvPr>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942" name="Oval 10">
                    <a:extLst>
                      <a:ext uri="{FF2B5EF4-FFF2-40B4-BE49-F238E27FC236}">
                        <a16:creationId xmlns:a16="http://schemas.microsoft.com/office/drawing/2014/main" id="{E39CF7AA-4C8D-74F4-269E-FB2F76CB6A3D}"/>
                      </a:ext>
                    </a:extLst>
                  </p:cNvPr>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2" name="Group 11">
                  <a:extLst>
                    <a:ext uri="{FF2B5EF4-FFF2-40B4-BE49-F238E27FC236}">
                      <a16:creationId xmlns:a16="http://schemas.microsoft.com/office/drawing/2014/main" id="{4BF6EE23-066B-923C-40AF-5C94AC74677D}"/>
                    </a:ext>
                  </a:extLst>
                </p:cNvPr>
                <p:cNvGrpSpPr>
                  <a:grpSpLocks/>
                </p:cNvGrpSpPr>
                <p:nvPr/>
              </p:nvGrpSpPr>
              <p:grpSpPr bwMode="auto">
                <a:xfrm>
                  <a:off x="0" y="5"/>
                  <a:ext cx="5470" cy="4336"/>
                  <a:chOff x="0" y="5"/>
                  <a:chExt cx="5470" cy="4336"/>
                </a:xfrm>
              </p:grpSpPr>
              <p:grpSp>
                <p:nvGrpSpPr>
                  <p:cNvPr id="33" name="Group 12">
                    <a:extLst>
                      <a:ext uri="{FF2B5EF4-FFF2-40B4-BE49-F238E27FC236}">
                        <a16:creationId xmlns:a16="http://schemas.microsoft.com/office/drawing/2014/main" id="{474FF37D-C473-31E1-C54F-F31945E7D5EC}"/>
                      </a:ext>
                    </a:extLst>
                  </p:cNvPr>
                  <p:cNvGrpSpPr>
                    <a:grpSpLocks/>
                  </p:cNvGrpSpPr>
                  <p:nvPr/>
                </p:nvGrpSpPr>
                <p:grpSpPr bwMode="auto">
                  <a:xfrm>
                    <a:off x="3545" y="1504"/>
                    <a:ext cx="1258" cy="2323"/>
                    <a:chOff x="3471" y="1532"/>
                    <a:chExt cx="1258" cy="2323"/>
                  </a:xfrm>
                </p:grpSpPr>
                <p:sp>
                  <p:nvSpPr>
                    <p:cNvPr id="31939" name="Freeform 13">
                      <a:extLst>
                        <a:ext uri="{FF2B5EF4-FFF2-40B4-BE49-F238E27FC236}">
                          <a16:creationId xmlns:a16="http://schemas.microsoft.com/office/drawing/2014/main" id="{EBDF7D98-5676-1A96-3584-43F4306C80A6}"/>
                        </a:ext>
                      </a:extLst>
                    </p:cNvPr>
                    <p:cNvSpPr>
                      <a:spLocks/>
                    </p:cNvSpPr>
                    <p:nvPr/>
                  </p:nvSpPr>
                  <p:spPr bwMode="hidden">
                    <a:xfrm rot="2711884">
                      <a:off x="2765"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940" name="Freeform 14">
                      <a:extLst>
                        <a:ext uri="{FF2B5EF4-FFF2-40B4-BE49-F238E27FC236}">
                          <a16:creationId xmlns:a16="http://schemas.microsoft.com/office/drawing/2014/main" id="{08D0788E-DE7A-477D-DBD6-0770728ACE10}"/>
                        </a:ext>
                      </a:extLst>
                    </p:cNvPr>
                    <p:cNvSpPr>
                      <a:spLocks/>
                    </p:cNvSpPr>
                    <p:nvPr/>
                  </p:nvSpPr>
                  <p:spPr bwMode="hidden">
                    <a:xfrm rot="2711884">
                      <a:off x="4022" y="3148"/>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4" name="Group 15">
                    <a:extLst>
                      <a:ext uri="{FF2B5EF4-FFF2-40B4-BE49-F238E27FC236}">
                        <a16:creationId xmlns:a16="http://schemas.microsoft.com/office/drawing/2014/main" id="{5B605AB1-5686-EB5C-4AAA-ABB751BF5909}"/>
                      </a:ext>
                    </a:extLst>
                  </p:cNvPr>
                  <p:cNvGrpSpPr>
                    <a:grpSpLocks/>
                  </p:cNvGrpSpPr>
                  <p:nvPr/>
                </p:nvGrpSpPr>
                <p:grpSpPr bwMode="auto">
                  <a:xfrm>
                    <a:off x="2938" y="1990"/>
                    <a:ext cx="2462" cy="1330"/>
                    <a:chOff x="2864" y="2018"/>
                    <a:chExt cx="2462" cy="1330"/>
                  </a:xfrm>
                </p:grpSpPr>
                <p:sp>
                  <p:nvSpPr>
                    <p:cNvPr id="31937" name="Freeform 16">
                      <a:extLst>
                        <a:ext uri="{FF2B5EF4-FFF2-40B4-BE49-F238E27FC236}">
                          <a16:creationId xmlns:a16="http://schemas.microsoft.com/office/drawing/2014/main" id="{6CD3F05D-45A2-68AE-2631-E9E9B7EF3441}"/>
                        </a:ext>
                      </a:extLst>
                    </p:cNvPr>
                    <p:cNvSpPr>
                      <a:spLocks/>
                    </p:cNvSpPr>
                    <p:nvPr/>
                  </p:nvSpPr>
                  <p:spPr bwMode="hidden">
                    <a:xfrm rot="2104081">
                      <a:off x="2864" y="2018"/>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8" name="Freeform 17">
                      <a:extLst>
                        <a:ext uri="{FF2B5EF4-FFF2-40B4-BE49-F238E27FC236}">
                          <a16:creationId xmlns:a16="http://schemas.microsoft.com/office/drawing/2014/main" id="{34377452-18B9-A96B-8505-C696B845AFD1}"/>
                        </a:ext>
                      </a:extLst>
                    </p:cNvPr>
                    <p:cNvSpPr>
                      <a:spLocks/>
                    </p:cNvSpPr>
                    <p:nvPr/>
                  </p:nvSpPr>
                  <p:spPr bwMode="hidden">
                    <a:xfrm rot="2104081">
                      <a:off x="4352" y="2804"/>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5" name="Group 18">
                    <a:extLst>
                      <a:ext uri="{FF2B5EF4-FFF2-40B4-BE49-F238E27FC236}">
                        <a16:creationId xmlns:a16="http://schemas.microsoft.com/office/drawing/2014/main" id="{36CAD0CB-FEFF-8E78-2B7B-52DB1CE722AB}"/>
                      </a:ext>
                    </a:extLst>
                  </p:cNvPr>
                  <p:cNvGrpSpPr>
                    <a:grpSpLocks/>
                  </p:cNvGrpSpPr>
                  <p:nvPr/>
                </p:nvGrpSpPr>
                <p:grpSpPr bwMode="auto">
                  <a:xfrm>
                    <a:off x="2970" y="1802"/>
                    <a:ext cx="2478" cy="1065"/>
                    <a:chOff x="2896" y="1830"/>
                    <a:chExt cx="2478" cy="1065"/>
                  </a:xfrm>
                </p:grpSpPr>
                <p:sp>
                  <p:nvSpPr>
                    <p:cNvPr id="31935" name="Freeform 19">
                      <a:extLst>
                        <a:ext uri="{FF2B5EF4-FFF2-40B4-BE49-F238E27FC236}">
                          <a16:creationId xmlns:a16="http://schemas.microsoft.com/office/drawing/2014/main" id="{9511DC24-8630-1E15-B1BA-C1901E8DADF6}"/>
                        </a:ext>
                      </a:extLst>
                    </p:cNvPr>
                    <p:cNvSpPr>
                      <a:spLocks/>
                    </p:cNvSpPr>
                    <p:nvPr/>
                  </p:nvSpPr>
                  <p:spPr bwMode="hidden">
                    <a:xfrm rot="1582915">
                      <a:off x="2896" y="1830"/>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6" name="Freeform 20">
                      <a:extLst>
                        <a:ext uri="{FF2B5EF4-FFF2-40B4-BE49-F238E27FC236}">
                          <a16:creationId xmlns:a16="http://schemas.microsoft.com/office/drawing/2014/main" id="{29F73A2D-7BDB-FBBF-1B66-514082D05E9A}"/>
                        </a:ext>
                      </a:extLst>
                    </p:cNvPr>
                    <p:cNvSpPr>
                      <a:spLocks/>
                    </p:cNvSpPr>
                    <p:nvPr/>
                  </p:nvSpPr>
                  <p:spPr bwMode="hidden">
                    <a:xfrm rot="1582915">
                      <a:off x="4442" y="2419"/>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6" name="Group 21">
                    <a:extLst>
                      <a:ext uri="{FF2B5EF4-FFF2-40B4-BE49-F238E27FC236}">
                        <a16:creationId xmlns:a16="http://schemas.microsoft.com/office/drawing/2014/main" id="{E593273A-A2D4-3243-544D-F30F5B572D17}"/>
                      </a:ext>
                    </a:extLst>
                  </p:cNvPr>
                  <p:cNvGrpSpPr>
                    <a:grpSpLocks/>
                  </p:cNvGrpSpPr>
                  <p:nvPr/>
                </p:nvGrpSpPr>
                <p:grpSpPr bwMode="auto">
                  <a:xfrm>
                    <a:off x="2998" y="1609"/>
                    <a:ext cx="2472" cy="926"/>
                    <a:chOff x="2924" y="1637"/>
                    <a:chExt cx="2472" cy="926"/>
                  </a:xfrm>
                </p:grpSpPr>
                <p:sp>
                  <p:nvSpPr>
                    <p:cNvPr id="31933" name="Freeform 22">
                      <a:extLst>
                        <a:ext uri="{FF2B5EF4-FFF2-40B4-BE49-F238E27FC236}">
                          <a16:creationId xmlns:a16="http://schemas.microsoft.com/office/drawing/2014/main" id="{05CACB5C-93D4-04C0-DD0F-4466E316B6C4}"/>
                        </a:ext>
                      </a:extLst>
                    </p:cNvPr>
                    <p:cNvSpPr>
                      <a:spLocks/>
                    </p:cNvSpPr>
                    <p:nvPr/>
                  </p:nvSpPr>
                  <p:spPr bwMode="hidden">
                    <a:xfrm rot="1080363">
                      <a:off x="2924" y="1637"/>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4" name="Freeform 23">
                      <a:extLst>
                        <a:ext uri="{FF2B5EF4-FFF2-40B4-BE49-F238E27FC236}">
                          <a16:creationId xmlns:a16="http://schemas.microsoft.com/office/drawing/2014/main" id="{FBE80C77-BF87-E56F-DC95-4B71FEEB09DF}"/>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24">
                    <a:extLst>
                      <a:ext uri="{FF2B5EF4-FFF2-40B4-BE49-F238E27FC236}">
                        <a16:creationId xmlns:a16="http://schemas.microsoft.com/office/drawing/2014/main" id="{7DA1C6AC-21F6-BEA1-8590-51D0046DF6DF}"/>
                      </a:ext>
                    </a:extLst>
                  </p:cNvPr>
                  <p:cNvGrpSpPr>
                    <a:grpSpLocks/>
                  </p:cNvGrpSpPr>
                  <p:nvPr/>
                </p:nvGrpSpPr>
                <p:grpSpPr bwMode="auto">
                  <a:xfrm>
                    <a:off x="3032" y="1385"/>
                    <a:ext cx="2341" cy="657"/>
                    <a:chOff x="2958" y="1413"/>
                    <a:chExt cx="2341" cy="657"/>
                  </a:xfrm>
                </p:grpSpPr>
                <p:sp>
                  <p:nvSpPr>
                    <p:cNvPr id="31931" name="Freeform 25">
                      <a:extLst>
                        <a:ext uri="{FF2B5EF4-FFF2-40B4-BE49-F238E27FC236}">
                          <a16:creationId xmlns:a16="http://schemas.microsoft.com/office/drawing/2014/main" id="{3A2FD953-3561-FF58-42C6-3E9E747B300E}"/>
                        </a:ext>
                      </a:extLst>
                    </p:cNvPr>
                    <p:cNvSpPr>
                      <a:spLocks/>
                    </p:cNvSpPr>
                    <p:nvPr/>
                  </p:nvSpPr>
                  <p:spPr bwMode="hidden">
                    <a:xfrm rot="463793">
                      <a:off x="2958" y="1413"/>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2" name="Freeform 26">
                      <a:extLst>
                        <a:ext uri="{FF2B5EF4-FFF2-40B4-BE49-F238E27FC236}">
                          <a16:creationId xmlns:a16="http://schemas.microsoft.com/office/drawing/2014/main" id="{4E905BF3-FA7F-6181-7ED4-F5300F294454}"/>
                        </a:ext>
                      </a:extLst>
                    </p:cNvPr>
                    <p:cNvSpPr>
                      <a:spLocks/>
                    </p:cNvSpPr>
                    <p:nvPr/>
                  </p:nvSpPr>
                  <p:spPr bwMode="hidden">
                    <a:xfrm rot="463793">
                      <a:off x="4469" y="1581"/>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7">
                    <a:extLst>
                      <a:ext uri="{FF2B5EF4-FFF2-40B4-BE49-F238E27FC236}">
                        <a16:creationId xmlns:a16="http://schemas.microsoft.com/office/drawing/2014/main" id="{3B9E1C78-13D5-C750-AA53-17F1CA9328FF}"/>
                      </a:ext>
                    </a:extLst>
                  </p:cNvPr>
                  <p:cNvGrpSpPr>
                    <a:grpSpLocks/>
                  </p:cNvGrpSpPr>
                  <p:nvPr/>
                </p:nvGrpSpPr>
                <p:grpSpPr bwMode="auto">
                  <a:xfrm>
                    <a:off x="3057" y="1242"/>
                    <a:ext cx="2150" cy="341"/>
                    <a:chOff x="2983" y="1270"/>
                    <a:chExt cx="2150" cy="341"/>
                  </a:xfrm>
                </p:grpSpPr>
                <p:sp>
                  <p:nvSpPr>
                    <p:cNvPr id="31929" name="Freeform 28">
                      <a:extLst>
                        <a:ext uri="{FF2B5EF4-FFF2-40B4-BE49-F238E27FC236}">
                          <a16:creationId xmlns:a16="http://schemas.microsoft.com/office/drawing/2014/main" id="{EDDBB677-3F87-CFD3-6697-4D49B7CE9CF0}"/>
                        </a:ext>
                      </a:extLst>
                    </p:cNvPr>
                    <p:cNvSpPr>
                      <a:spLocks/>
                    </p:cNvSpPr>
                    <p:nvPr/>
                  </p:nvSpPr>
                  <p:spPr bwMode="hidden">
                    <a:xfrm rot="-84182">
                      <a:off x="2983" y="1290"/>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0" name="Freeform 29">
                      <a:extLst>
                        <a:ext uri="{FF2B5EF4-FFF2-40B4-BE49-F238E27FC236}">
                          <a16:creationId xmlns:a16="http://schemas.microsoft.com/office/drawing/2014/main" id="{9E3395E4-24AD-1513-227C-5CD97038D1C4}"/>
                        </a:ext>
                      </a:extLst>
                    </p:cNvPr>
                    <p:cNvSpPr>
                      <a:spLocks/>
                    </p:cNvSpPr>
                    <p:nvPr/>
                  </p:nvSpPr>
                  <p:spPr bwMode="hidden">
                    <a:xfrm rot="-84182">
                      <a:off x="4379" y="1270"/>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30">
                    <a:extLst>
                      <a:ext uri="{FF2B5EF4-FFF2-40B4-BE49-F238E27FC236}">
                        <a16:creationId xmlns:a16="http://schemas.microsoft.com/office/drawing/2014/main" id="{969A5C84-506E-419B-F3B9-E138A4E5B476}"/>
                      </a:ext>
                    </a:extLst>
                  </p:cNvPr>
                  <p:cNvGrpSpPr>
                    <a:grpSpLocks/>
                  </p:cNvGrpSpPr>
                  <p:nvPr/>
                </p:nvGrpSpPr>
                <p:grpSpPr bwMode="auto">
                  <a:xfrm>
                    <a:off x="3012" y="890"/>
                    <a:ext cx="1879" cy="425"/>
                    <a:chOff x="2938" y="918"/>
                    <a:chExt cx="1879" cy="425"/>
                  </a:xfrm>
                </p:grpSpPr>
                <p:sp>
                  <p:nvSpPr>
                    <p:cNvPr id="31927" name="Freeform 31">
                      <a:extLst>
                        <a:ext uri="{FF2B5EF4-FFF2-40B4-BE49-F238E27FC236}">
                          <a16:creationId xmlns:a16="http://schemas.microsoft.com/office/drawing/2014/main" id="{2D7507EA-B642-40F3-743B-27ECC4EB2A22}"/>
                        </a:ext>
                      </a:extLst>
                    </p:cNvPr>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8" name="Freeform 32">
                      <a:extLst>
                        <a:ext uri="{FF2B5EF4-FFF2-40B4-BE49-F238E27FC236}">
                          <a16:creationId xmlns:a16="http://schemas.microsoft.com/office/drawing/2014/main" id="{9E0CA1C4-8E91-7177-7BC2-F4B4BFC62996}"/>
                        </a:ext>
                      </a:extLst>
                    </p:cNvPr>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33">
                    <a:extLst>
                      <a:ext uri="{FF2B5EF4-FFF2-40B4-BE49-F238E27FC236}">
                        <a16:creationId xmlns:a16="http://schemas.microsoft.com/office/drawing/2014/main" id="{CCB3F165-8D2F-3CE4-20B6-FD8335A6167A}"/>
                      </a:ext>
                    </a:extLst>
                  </p:cNvPr>
                  <p:cNvGrpSpPr>
                    <a:grpSpLocks/>
                  </p:cNvGrpSpPr>
                  <p:nvPr/>
                </p:nvGrpSpPr>
                <p:grpSpPr bwMode="auto">
                  <a:xfrm>
                    <a:off x="710" y="1627"/>
                    <a:ext cx="1256" cy="2322"/>
                    <a:chOff x="636" y="1655"/>
                    <a:chExt cx="1256" cy="2322"/>
                  </a:xfrm>
                </p:grpSpPr>
                <p:sp>
                  <p:nvSpPr>
                    <p:cNvPr id="31925" name="Freeform 34">
                      <a:extLst>
                        <a:ext uri="{FF2B5EF4-FFF2-40B4-BE49-F238E27FC236}">
                          <a16:creationId xmlns:a16="http://schemas.microsoft.com/office/drawing/2014/main" id="{7DF2F70E-1656-AB73-D6A7-9B2F63150633}"/>
                        </a:ext>
                      </a:extLst>
                    </p:cNvPr>
                    <p:cNvSpPr>
                      <a:spLocks/>
                    </p:cNvSpPr>
                    <p:nvPr/>
                  </p:nvSpPr>
                  <p:spPr bwMode="hidden">
                    <a:xfrm rot="18888116" flipH="1">
                      <a:off x="875" y="2359"/>
                      <a:ext cx="1722"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6" name="Freeform 35">
                      <a:extLst>
                        <a:ext uri="{FF2B5EF4-FFF2-40B4-BE49-F238E27FC236}">
                          <a16:creationId xmlns:a16="http://schemas.microsoft.com/office/drawing/2014/main" id="{A09F77B1-C75B-8C33-2A1F-F221E6DCF5CC}"/>
                        </a:ext>
                      </a:extLst>
                    </p:cNvPr>
                    <p:cNvSpPr>
                      <a:spLocks/>
                    </p:cNvSpPr>
                    <p:nvPr/>
                  </p:nvSpPr>
                  <p:spPr bwMode="hidden">
                    <a:xfrm rot="18888116" flipH="1">
                      <a:off x="419" y="3270"/>
                      <a:ext cx="92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 name="Group 36">
                    <a:extLst>
                      <a:ext uri="{FF2B5EF4-FFF2-40B4-BE49-F238E27FC236}">
                        <a16:creationId xmlns:a16="http://schemas.microsoft.com/office/drawing/2014/main" id="{BACB6EB9-3BDC-678D-56CF-B1E082BB8B30}"/>
                      </a:ext>
                    </a:extLst>
                  </p:cNvPr>
                  <p:cNvGrpSpPr>
                    <a:grpSpLocks/>
                  </p:cNvGrpSpPr>
                  <p:nvPr/>
                </p:nvGrpSpPr>
                <p:grpSpPr bwMode="auto">
                  <a:xfrm>
                    <a:off x="69" y="2168"/>
                    <a:ext cx="2461" cy="1334"/>
                    <a:chOff x="-5" y="2196"/>
                    <a:chExt cx="2461" cy="1334"/>
                  </a:xfrm>
                </p:grpSpPr>
                <p:sp>
                  <p:nvSpPr>
                    <p:cNvPr id="31923" name="Freeform 37">
                      <a:extLst>
                        <a:ext uri="{FF2B5EF4-FFF2-40B4-BE49-F238E27FC236}">
                          <a16:creationId xmlns:a16="http://schemas.microsoft.com/office/drawing/2014/main" id="{E5C89C57-0602-E7F8-59D3-F405E6E012AC}"/>
                        </a:ext>
                      </a:extLst>
                    </p:cNvPr>
                    <p:cNvSpPr>
                      <a:spLocks/>
                    </p:cNvSpPr>
                    <p:nvPr/>
                  </p:nvSpPr>
                  <p:spPr bwMode="hidden">
                    <a:xfrm rot="19495919" flipH="1">
                      <a:off x="644" y="2196"/>
                      <a:ext cx="1812"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4" name="Freeform 38">
                      <a:extLst>
                        <a:ext uri="{FF2B5EF4-FFF2-40B4-BE49-F238E27FC236}">
                          <a16:creationId xmlns:a16="http://schemas.microsoft.com/office/drawing/2014/main" id="{FE2067DE-ED92-9F30-27B9-99ADC794A877}"/>
                        </a:ext>
                      </a:extLst>
                    </p:cNvPr>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2" name="Group 39">
                    <a:extLst>
                      <a:ext uri="{FF2B5EF4-FFF2-40B4-BE49-F238E27FC236}">
                        <a16:creationId xmlns:a16="http://schemas.microsoft.com/office/drawing/2014/main" id="{85611D57-C354-D1DB-4E5C-4DF4F123255B}"/>
                      </a:ext>
                    </a:extLst>
                  </p:cNvPr>
                  <p:cNvGrpSpPr>
                    <a:grpSpLocks/>
                  </p:cNvGrpSpPr>
                  <p:nvPr/>
                </p:nvGrpSpPr>
                <p:grpSpPr bwMode="auto">
                  <a:xfrm>
                    <a:off x="22" y="1979"/>
                    <a:ext cx="2477" cy="1063"/>
                    <a:chOff x="-52" y="2007"/>
                    <a:chExt cx="2477" cy="1063"/>
                  </a:xfrm>
                </p:grpSpPr>
                <p:sp>
                  <p:nvSpPr>
                    <p:cNvPr id="31921" name="Freeform 40">
                      <a:extLst>
                        <a:ext uri="{FF2B5EF4-FFF2-40B4-BE49-F238E27FC236}">
                          <a16:creationId xmlns:a16="http://schemas.microsoft.com/office/drawing/2014/main" id="{58E792CD-F969-E5FA-C289-9FDCB9AA4E77}"/>
                        </a:ext>
                      </a:extLst>
                    </p:cNvPr>
                    <p:cNvSpPr>
                      <a:spLocks/>
                    </p:cNvSpPr>
                    <p:nvPr/>
                  </p:nvSpPr>
                  <p:spPr bwMode="hidden">
                    <a:xfrm rot="20017085" flipH="1">
                      <a:off x="689" y="2007"/>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2" name="Freeform 41">
                      <a:extLst>
                        <a:ext uri="{FF2B5EF4-FFF2-40B4-BE49-F238E27FC236}">
                          <a16:creationId xmlns:a16="http://schemas.microsoft.com/office/drawing/2014/main" id="{8D7C27FC-4971-4E18-A19D-D1E6C4279071}"/>
                        </a:ext>
                      </a:extLst>
                    </p:cNvPr>
                    <p:cNvSpPr>
                      <a:spLocks/>
                    </p:cNvSpPr>
                    <p:nvPr/>
                  </p:nvSpPr>
                  <p:spPr bwMode="hidden">
                    <a:xfrm rot="20017085" flipH="1">
                      <a:off x="-52" y="2594"/>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42">
                    <a:extLst>
                      <a:ext uri="{FF2B5EF4-FFF2-40B4-BE49-F238E27FC236}">
                        <a16:creationId xmlns:a16="http://schemas.microsoft.com/office/drawing/2014/main" id="{1B354602-06AE-5771-8E78-72B678903F62}"/>
                      </a:ext>
                    </a:extLst>
                  </p:cNvPr>
                  <p:cNvGrpSpPr>
                    <a:grpSpLocks/>
                  </p:cNvGrpSpPr>
                  <p:nvPr/>
                </p:nvGrpSpPr>
                <p:grpSpPr bwMode="auto">
                  <a:xfrm>
                    <a:off x="0" y="1784"/>
                    <a:ext cx="2472" cy="927"/>
                    <a:chOff x="-74" y="1812"/>
                    <a:chExt cx="2472" cy="927"/>
                  </a:xfrm>
                </p:grpSpPr>
                <p:sp>
                  <p:nvSpPr>
                    <p:cNvPr id="31919" name="Freeform 43">
                      <a:extLst>
                        <a:ext uri="{FF2B5EF4-FFF2-40B4-BE49-F238E27FC236}">
                          <a16:creationId xmlns:a16="http://schemas.microsoft.com/office/drawing/2014/main" id="{439F6BDD-7EAE-B75B-4F91-F903B08F732D}"/>
                        </a:ext>
                      </a:extLst>
                    </p:cNvPr>
                    <p:cNvSpPr>
                      <a:spLocks/>
                    </p:cNvSpPr>
                    <p:nvPr/>
                  </p:nvSpPr>
                  <p:spPr bwMode="hidden">
                    <a:xfrm rot="20519637" flipH="1">
                      <a:off x="721" y="1812"/>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0" name="Freeform 44">
                      <a:extLst>
                        <a:ext uri="{FF2B5EF4-FFF2-40B4-BE49-F238E27FC236}">
                          <a16:creationId xmlns:a16="http://schemas.microsoft.com/office/drawing/2014/main" id="{E3AAE991-D6B5-6BEE-39F7-00E3669110E0}"/>
                        </a:ext>
                      </a:extLst>
                    </p:cNvPr>
                    <p:cNvSpPr>
                      <a:spLocks/>
                    </p:cNvSpPr>
                    <p:nvPr/>
                  </p:nvSpPr>
                  <p:spPr bwMode="hidden">
                    <a:xfrm rot="20519637" flipH="1">
                      <a:off x="-74" y="2213"/>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83">
                    <a:extLst>
                      <a:ext uri="{FF2B5EF4-FFF2-40B4-BE49-F238E27FC236}">
                        <a16:creationId xmlns:a16="http://schemas.microsoft.com/office/drawing/2014/main" id="{C11D3BB6-7B98-1837-00E5-800475E9C88D}"/>
                      </a:ext>
                    </a:extLst>
                  </p:cNvPr>
                  <p:cNvGrpSpPr>
                    <a:grpSpLocks/>
                  </p:cNvGrpSpPr>
                  <p:nvPr/>
                </p:nvGrpSpPr>
                <p:grpSpPr bwMode="auto">
                  <a:xfrm>
                    <a:off x="97" y="1562"/>
                    <a:ext cx="2339" cy="657"/>
                    <a:chOff x="23" y="1590"/>
                    <a:chExt cx="2339" cy="657"/>
                  </a:xfrm>
                </p:grpSpPr>
                <p:sp>
                  <p:nvSpPr>
                    <p:cNvPr id="31917" name="Freeform 46">
                      <a:extLst>
                        <a:ext uri="{FF2B5EF4-FFF2-40B4-BE49-F238E27FC236}">
                          <a16:creationId xmlns:a16="http://schemas.microsoft.com/office/drawing/2014/main" id="{C35F166E-E499-F181-C93D-04F85B8CBF95}"/>
                        </a:ext>
                      </a:extLst>
                    </p:cNvPr>
                    <p:cNvSpPr>
                      <a:spLocks/>
                    </p:cNvSpPr>
                    <p:nvPr/>
                  </p:nvSpPr>
                  <p:spPr bwMode="hidden">
                    <a:xfrm rot="21136207" flipH="1">
                      <a:off x="818" y="1590"/>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8" name="Freeform 47">
                      <a:extLst>
                        <a:ext uri="{FF2B5EF4-FFF2-40B4-BE49-F238E27FC236}">
                          <a16:creationId xmlns:a16="http://schemas.microsoft.com/office/drawing/2014/main" id="{388BC278-84D6-41D1-E38C-4EB10AA2A35C}"/>
                        </a:ext>
                      </a:extLst>
                    </p:cNvPr>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8">
                    <a:extLst>
                      <a:ext uri="{FF2B5EF4-FFF2-40B4-BE49-F238E27FC236}">
                        <a16:creationId xmlns:a16="http://schemas.microsoft.com/office/drawing/2014/main" id="{C69F3BB9-113D-C992-DF37-BDD31D25A0D5}"/>
                      </a:ext>
                    </a:extLst>
                  </p:cNvPr>
                  <p:cNvGrpSpPr>
                    <a:grpSpLocks/>
                  </p:cNvGrpSpPr>
                  <p:nvPr/>
                </p:nvGrpSpPr>
                <p:grpSpPr bwMode="auto">
                  <a:xfrm>
                    <a:off x="263" y="1416"/>
                    <a:ext cx="2150" cy="345"/>
                    <a:chOff x="189" y="1444"/>
                    <a:chExt cx="2150" cy="345"/>
                  </a:xfrm>
                </p:grpSpPr>
                <p:sp>
                  <p:nvSpPr>
                    <p:cNvPr id="31915" name="Freeform 49">
                      <a:extLst>
                        <a:ext uri="{FF2B5EF4-FFF2-40B4-BE49-F238E27FC236}">
                          <a16:creationId xmlns:a16="http://schemas.microsoft.com/office/drawing/2014/main" id="{22E300FD-0A7E-B26C-DB3F-9C0012171526}"/>
                        </a:ext>
                      </a:extLst>
                    </p:cNvPr>
                    <p:cNvSpPr>
                      <a:spLocks/>
                    </p:cNvSpPr>
                    <p:nvPr/>
                  </p:nvSpPr>
                  <p:spPr bwMode="hidden">
                    <a:xfrm rot="84182" flipH="1">
                      <a:off x="935" y="1464"/>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6" name="Freeform 50">
                      <a:extLst>
                        <a:ext uri="{FF2B5EF4-FFF2-40B4-BE49-F238E27FC236}">
                          <a16:creationId xmlns:a16="http://schemas.microsoft.com/office/drawing/2014/main" id="{D4780017-19C7-F86C-3DF8-6E09B0A54D47}"/>
                        </a:ext>
                      </a:extLst>
                    </p:cNvPr>
                    <p:cNvSpPr>
                      <a:spLocks/>
                    </p:cNvSpPr>
                    <p:nvPr/>
                  </p:nvSpPr>
                  <p:spPr bwMode="hidden">
                    <a:xfrm rot="84182" flipH="1">
                      <a:off x="189" y="1444"/>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51">
                    <a:extLst>
                      <a:ext uri="{FF2B5EF4-FFF2-40B4-BE49-F238E27FC236}">
                        <a16:creationId xmlns:a16="http://schemas.microsoft.com/office/drawing/2014/main" id="{4D11BB5A-A6F8-4AD7-0D14-2BDC93FD864A}"/>
                      </a:ext>
                    </a:extLst>
                  </p:cNvPr>
                  <p:cNvGrpSpPr>
                    <a:grpSpLocks/>
                  </p:cNvGrpSpPr>
                  <p:nvPr/>
                </p:nvGrpSpPr>
                <p:grpSpPr bwMode="auto">
                  <a:xfrm>
                    <a:off x="579" y="1066"/>
                    <a:ext cx="1879" cy="427"/>
                    <a:chOff x="505" y="1094"/>
                    <a:chExt cx="1879" cy="427"/>
                  </a:xfrm>
                </p:grpSpPr>
                <p:sp>
                  <p:nvSpPr>
                    <p:cNvPr id="31913" name="Freeform 52">
                      <a:extLst>
                        <a:ext uri="{FF2B5EF4-FFF2-40B4-BE49-F238E27FC236}">
                          <a16:creationId xmlns:a16="http://schemas.microsoft.com/office/drawing/2014/main" id="{86797ADE-006D-D808-965B-77AFFC8FC215}"/>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4" name="Freeform 53">
                      <a:extLst>
                        <a:ext uri="{FF2B5EF4-FFF2-40B4-BE49-F238E27FC236}">
                          <a16:creationId xmlns:a16="http://schemas.microsoft.com/office/drawing/2014/main" id="{ECB4C438-784E-D6FE-0032-AB840DA198EB}"/>
                        </a:ext>
                      </a:extLst>
                    </p:cNvPr>
                    <p:cNvSpPr>
                      <a:spLocks/>
                    </p:cNvSpPr>
                    <p:nvPr/>
                  </p:nvSpPr>
                  <p:spPr bwMode="hidden">
                    <a:xfrm rot="802576" flipH="1">
                      <a:off x="505" y="1094"/>
                      <a:ext cx="662"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 name="Group 54">
                    <a:extLst>
                      <a:ext uri="{FF2B5EF4-FFF2-40B4-BE49-F238E27FC236}">
                        <a16:creationId xmlns:a16="http://schemas.microsoft.com/office/drawing/2014/main" id="{2E8CC93C-35A8-15A9-8406-01A9E60FC844}"/>
                      </a:ext>
                    </a:extLst>
                  </p:cNvPr>
                  <p:cNvGrpSpPr>
                    <a:grpSpLocks/>
                  </p:cNvGrpSpPr>
                  <p:nvPr/>
                </p:nvGrpSpPr>
                <p:grpSpPr bwMode="auto">
                  <a:xfrm>
                    <a:off x="690" y="872"/>
                    <a:ext cx="1849" cy="553"/>
                    <a:chOff x="616" y="900"/>
                    <a:chExt cx="1849" cy="553"/>
                  </a:xfrm>
                </p:grpSpPr>
                <p:sp>
                  <p:nvSpPr>
                    <p:cNvPr id="31911" name="Freeform 55">
                      <a:extLst>
                        <a:ext uri="{FF2B5EF4-FFF2-40B4-BE49-F238E27FC236}">
                          <a16:creationId xmlns:a16="http://schemas.microsoft.com/office/drawing/2014/main" id="{787D3E12-346E-2422-E464-65CF425F3983}"/>
                        </a:ext>
                      </a:extLst>
                    </p:cNvPr>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2" name="Freeform 56">
                      <a:extLst>
                        <a:ext uri="{FF2B5EF4-FFF2-40B4-BE49-F238E27FC236}">
                          <a16:creationId xmlns:a16="http://schemas.microsoft.com/office/drawing/2014/main" id="{B6550705-FB13-5DCA-C5BE-15575AAAA1C2}"/>
                        </a:ext>
                      </a:extLst>
                    </p:cNvPr>
                    <p:cNvSpPr>
                      <a:spLocks/>
                    </p:cNvSpPr>
                    <p:nvPr/>
                  </p:nvSpPr>
                  <p:spPr bwMode="hidden">
                    <a:xfrm rot="1277471" flipH="1">
                      <a:off x="616" y="900"/>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 name="Group 57">
                    <a:extLst>
                      <a:ext uri="{FF2B5EF4-FFF2-40B4-BE49-F238E27FC236}">
                        <a16:creationId xmlns:a16="http://schemas.microsoft.com/office/drawing/2014/main" id="{FFA6010A-B09C-21BA-A14C-CE83F3ECBA4F}"/>
                      </a:ext>
                    </a:extLst>
                  </p:cNvPr>
                  <p:cNvGrpSpPr>
                    <a:grpSpLocks/>
                  </p:cNvGrpSpPr>
                  <p:nvPr/>
                </p:nvGrpSpPr>
                <p:grpSpPr bwMode="auto">
                  <a:xfrm>
                    <a:off x="911" y="591"/>
                    <a:ext cx="1767" cy="740"/>
                    <a:chOff x="911" y="591"/>
                    <a:chExt cx="1767" cy="740"/>
                  </a:xfrm>
                </p:grpSpPr>
                <p:sp>
                  <p:nvSpPr>
                    <p:cNvPr id="31909" name="Freeform 58">
                      <a:extLst>
                        <a:ext uri="{FF2B5EF4-FFF2-40B4-BE49-F238E27FC236}">
                          <a16:creationId xmlns:a16="http://schemas.microsoft.com/office/drawing/2014/main" id="{03716E37-F08F-E27A-C7FB-754342042072}"/>
                        </a:ext>
                      </a:extLst>
                    </p:cNvPr>
                    <p:cNvSpPr>
                      <a:spLocks/>
                    </p:cNvSpPr>
                    <p:nvPr/>
                  </p:nvSpPr>
                  <p:spPr bwMode="hidden">
                    <a:xfrm rot="2028410" flipH="1">
                      <a:off x="1445" y="111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0" name="Freeform 59">
                      <a:extLst>
                        <a:ext uri="{FF2B5EF4-FFF2-40B4-BE49-F238E27FC236}">
                          <a16:creationId xmlns:a16="http://schemas.microsoft.com/office/drawing/2014/main" id="{E79B8BEE-53AF-77A7-8CC7-8CBE23EBCC13}"/>
                        </a:ext>
                      </a:extLst>
                    </p:cNvPr>
                    <p:cNvSpPr>
                      <a:spLocks/>
                    </p:cNvSpPr>
                    <p:nvPr/>
                  </p:nvSpPr>
                  <p:spPr bwMode="hidden">
                    <a:xfrm rot="2028410" flipH="1">
                      <a:off x="911" y="591"/>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60">
                    <a:extLst>
                      <a:ext uri="{FF2B5EF4-FFF2-40B4-BE49-F238E27FC236}">
                        <a16:creationId xmlns:a16="http://schemas.microsoft.com/office/drawing/2014/main" id="{1CF33718-8DE6-AE09-2B5F-BC596EA9A9F0}"/>
                      </a:ext>
                    </a:extLst>
                  </p:cNvPr>
                  <p:cNvGrpSpPr>
                    <a:grpSpLocks/>
                  </p:cNvGrpSpPr>
                  <p:nvPr/>
                </p:nvGrpSpPr>
                <p:grpSpPr bwMode="auto">
                  <a:xfrm>
                    <a:off x="1120" y="304"/>
                    <a:ext cx="1693" cy="888"/>
                    <a:chOff x="1120" y="304"/>
                    <a:chExt cx="1693" cy="888"/>
                  </a:xfrm>
                </p:grpSpPr>
                <p:sp>
                  <p:nvSpPr>
                    <p:cNvPr id="31907" name="Freeform 61">
                      <a:extLst>
                        <a:ext uri="{FF2B5EF4-FFF2-40B4-BE49-F238E27FC236}">
                          <a16:creationId xmlns:a16="http://schemas.microsoft.com/office/drawing/2014/main" id="{AA5FAD97-E78E-FFCE-3348-AFD3846EF558}"/>
                        </a:ext>
                      </a:extLst>
                    </p:cNvPr>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8" name="Freeform 62">
                      <a:extLst>
                        <a:ext uri="{FF2B5EF4-FFF2-40B4-BE49-F238E27FC236}">
                          <a16:creationId xmlns:a16="http://schemas.microsoft.com/office/drawing/2014/main" id="{43C9173E-B0D0-C850-515F-A7DF099FE8F9}"/>
                        </a:ext>
                      </a:extLst>
                    </p:cNvPr>
                    <p:cNvSpPr>
                      <a:spLocks/>
                    </p:cNvSpPr>
                    <p:nvPr/>
                  </p:nvSpPr>
                  <p:spPr bwMode="hidden">
                    <a:xfrm rot="2664424" flipH="1">
                      <a:off x="1120" y="304"/>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63">
                    <a:extLst>
                      <a:ext uri="{FF2B5EF4-FFF2-40B4-BE49-F238E27FC236}">
                        <a16:creationId xmlns:a16="http://schemas.microsoft.com/office/drawing/2014/main" id="{4AFE1FF6-A7B2-2B17-C058-5CC488211A2C}"/>
                      </a:ext>
                    </a:extLst>
                  </p:cNvPr>
                  <p:cNvGrpSpPr>
                    <a:grpSpLocks/>
                  </p:cNvGrpSpPr>
                  <p:nvPr/>
                </p:nvGrpSpPr>
                <p:grpSpPr bwMode="auto">
                  <a:xfrm>
                    <a:off x="1711" y="70"/>
                    <a:ext cx="775" cy="1521"/>
                    <a:chOff x="1637" y="98"/>
                    <a:chExt cx="775" cy="1521"/>
                  </a:xfrm>
                </p:grpSpPr>
                <p:sp>
                  <p:nvSpPr>
                    <p:cNvPr id="31905" name="Freeform 64">
                      <a:extLst>
                        <a:ext uri="{FF2B5EF4-FFF2-40B4-BE49-F238E27FC236}">
                          <a16:creationId xmlns:a16="http://schemas.microsoft.com/office/drawing/2014/main" id="{259182F1-5778-0E24-1771-AF83FB18BB0A}"/>
                        </a:ext>
                      </a:extLst>
                    </p:cNvPr>
                    <p:cNvSpPr>
                      <a:spLocks/>
                    </p:cNvSpPr>
                    <p:nvPr/>
                  </p:nvSpPr>
                  <p:spPr bwMode="hidden">
                    <a:xfrm rot="3473776" flipH="1">
                      <a:off x="1754" y="960"/>
                      <a:ext cx="110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6" name="Freeform 65">
                      <a:extLst>
                        <a:ext uri="{FF2B5EF4-FFF2-40B4-BE49-F238E27FC236}">
                          <a16:creationId xmlns:a16="http://schemas.microsoft.com/office/drawing/2014/main" id="{6E74FA7F-5BD4-B5E3-DFE5-6EECC8C54C04}"/>
                        </a:ext>
                      </a:extLst>
                    </p:cNvPr>
                    <p:cNvSpPr>
                      <a:spLocks/>
                    </p:cNvSpPr>
                    <p:nvPr/>
                  </p:nvSpPr>
                  <p:spPr bwMode="hidden">
                    <a:xfrm rot="3473776" flipH="1">
                      <a:off x="1510" y="225"/>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6">
                    <a:extLst>
                      <a:ext uri="{FF2B5EF4-FFF2-40B4-BE49-F238E27FC236}">
                        <a16:creationId xmlns:a16="http://schemas.microsoft.com/office/drawing/2014/main" id="{758A86C9-4CC5-B5A2-FCB1-C2E703FFE044}"/>
                      </a:ext>
                    </a:extLst>
                  </p:cNvPr>
                  <p:cNvGrpSpPr>
                    <a:grpSpLocks/>
                  </p:cNvGrpSpPr>
                  <p:nvPr/>
                </p:nvGrpSpPr>
                <p:grpSpPr bwMode="auto">
                  <a:xfrm>
                    <a:off x="2009" y="5"/>
                    <a:ext cx="635" cy="1534"/>
                    <a:chOff x="1935" y="33"/>
                    <a:chExt cx="635" cy="1534"/>
                  </a:xfrm>
                </p:grpSpPr>
                <p:sp>
                  <p:nvSpPr>
                    <p:cNvPr id="31903" name="Freeform 67">
                      <a:extLst>
                        <a:ext uri="{FF2B5EF4-FFF2-40B4-BE49-F238E27FC236}">
                          <a16:creationId xmlns:a16="http://schemas.microsoft.com/office/drawing/2014/main" id="{44A3B1CB-E714-D52D-A0F6-FEBA49EB21EA}"/>
                        </a:ext>
                      </a:extLst>
                    </p:cNvPr>
                    <p:cNvSpPr>
                      <a:spLocks/>
                    </p:cNvSpPr>
                    <p:nvPr/>
                  </p:nvSpPr>
                  <p:spPr bwMode="hidden">
                    <a:xfrm rot="4126480" flipH="1">
                      <a:off x="1932" y="929"/>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4" name="Freeform 68">
                      <a:extLst>
                        <a:ext uri="{FF2B5EF4-FFF2-40B4-BE49-F238E27FC236}">
                          <a16:creationId xmlns:a16="http://schemas.microsoft.com/office/drawing/2014/main" id="{03C9FB26-D8B7-A155-53A6-63344088D89D}"/>
                        </a:ext>
                      </a:extLst>
                    </p:cNvPr>
                    <p:cNvSpPr>
                      <a:spLocks/>
                    </p:cNvSpPr>
                    <p:nvPr/>
                  </p:nvSpPr>
                  <p:spPr bwMode="hidden">
                    <a:xfrm rot="4126480" flipH="1">
                      <a:off x="1819" y="149"/>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9">
                    <a:extLst>
                      <a:ext uri="{FF2B5EF4-FFF2-40B4-BE49-F238E27FC236}">
                        <a16:creationId xmlns:a16="http://schemas.microsoft.com/office/drawing/2014/main" id="{417B4C9C-2630-EEB6-F250-1542BB40FB56}"/>
                      </a:ext>
                    </a:extLst>
                  </p:cNvPr>
                  <p:cNvGrpSpPr>
                    <a:grpSpLocks/>
                  </p:cNvGrpSpPr>
                  <p:nvPr/>
                </p:nvGrpSpPr>
                <p:grpSpPr bwMode="auto">
                  <a:xfrm>
                    <a:off x="2896" y="643"/>
                    <a:ext cx="1846" cy="567"/>
                    <a:chOff x="2822" y="671"/>
                    <a:chExt cx="1846" cy="567"/>
                  </a:xfrm>
                </p:grpSpPr>
                <p:sp>
                  <p:nvSpPr>
                    <p:cNvPr id="31901" name="Freeform 70">
                      <a:extLst>
                        <a:ext uri="{FF2B5EF4-FFF2-40B4-BE49-F238E27FC236}">
                          <a16:creationId xmlns:a16="http://schemas.microsoft.com/office/drawing/2014/main" id="{41BD5213-8317-81F1-09BA-B8D104D6BCF8}"/>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2" name="Freeform 71">
                      <a:extLst>
                        <a:ext uri="{FF2B5EF4-FFF2-40B4-BE49-F238E27FC236}">
                          <a16:creationId xmlns:a16="http://schemas.microsoft.com/office/drawing/2014/main" id="{CF828F79-B94F-7F73-7044-524A74689BFC}"/>
                        </a:ext>
                      </a:extLst>
                    </p:cNvPr>
                    <p:cNvSpPr>
                      <a:spLocks/>
                    </p:cNvSpPr>
                    <p:nvPr/>
                  </p:nvSpPr>
                  <p:spPr bwMode="hidden">
                    <a:xfrm rot="-1325434">
                      <a:off x="4005" y="671"/>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72">
                    <a:extLst>
                      <a:ext uri="{FF2B5EF4-FFF2-40B4-BE49-F238E27FC236}">
                        <a16:creationId xmlns:a16="http://schemas.microsoft.com/office/drawing/2014/main" id="{3312E143-CF82-26AD-FD0B-3779279F9EDA}"/>
                      </a:ext>
                    </a:extLst>
                  </p:cNvPr>
                  <p:cNvGrpSpPr>
                    <a:grpSpLocks/>
                  </p:cNvGrpSpPr>
                  <p:nvPr/>
                </p:nvGrpSpPr>
                <p:grpSpPr bwMode="auto">
                  <a:xfrm>
                    <a:off x="2757" y="416"/>
                    <a:ext cx="1783" cy="717"/>
                    <a:chOff x="2683" y="444"/>
                    <a:chExt cx="1783" cy="717"/>
                  </a:xfrm>
                </p:grpSpPr>
                <p:sp>
                  <p:nvSpPr>
                    <p:cNvPr id="31899" name="Freeform 73">
                      <a:extLst>
                        <a:ext uri="{FF2B5EF4-FFF2-40B4-BE49-F238E27FC236}">
                          <a16:creationId xmlns:a16="http://schemas.microsoft.com/office/drawing/2014/main" id="{7FD452CD-9C65-4899-5191-FEF94A4D347D}"/>
                        </a:ext>
                      </a:extLst>
                    </p:cNvPr>
                    <p:cNvSpPr>
                      <a:spLocks/>
                    </p:cNvSpPr>
                    <p:nvPr/>
                  </p:nvSpPr>
                  <p:spPr bwMode="hidden">
                    <a:xfrm rot="-1921064">
                      <a:off x="2683" y="94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0" name="Freeform 74">
                      <a:extLst>
                        <a:ext uri="{FF2B5EF4-FFF2-40B4-BE49-F238E27FC236}">
                          <a16:creationId xmlns:a16="http://schemas.microsoft.com/office/drawing/2014/main" id="{E9B1B5EF-EB18-DA25-36EB-50EA3844D60B}"/>
                        </a:ext>
                      </a:extLst>
                    </p:cNvPr>
                    <p:cNvSpPr>
                      <a:spLocks/>
                    </p:cNvSpPr>
                    <p:nvPr/>
                  </p:nvSpPr>
                  <p:spPr bwMode="hidden">
                    <a:xfrm rot="-1921064">
                      <a:off x="3803" y="444"/>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reeform 75">
                    <a:extLst>
                      <a:ext uri="{FF2B5EF4-FFF2-40B4-BE49-F238E27FC236}">
                        <a16:creationId xmlns:a16="http://schemas.microsoft.com/office/drawing/2014/main" id="{C7A1DAA3-C42F-EA94-187D-B9B5F7E9CD5A}"/>
                      </a:ext>
                    </a:extLst>
                  </p:cNvPr>
                  <p:cNvSpPr>
                    <a:spLocks/>
                  </p:cNvSpPr>
                  <p:nvPr/>
                </p:nvSpPr>
                <p:spPr bwMode="hidden">
                  <a:xfrm rot="4578755" flipH="1">
                    <a:off x="2176" y="948"/>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76">
                    <a:extLst>
                      <a:ext uri="{FF2B5EF4-FFF2-40B4-BE49-F238E27FC236}">
                        <a16:creationId xmlns:a16="http://schemas.microsoft.com/office/drawing/2014/main" id="{44281130-A725-C15B-F5C9-2F9DB29E5990}"/>
                      </a:ext>
                    </a:extLst>
                  </p:cNvPr>
                  <p:cNvSpPr>
                    <a:spLocks/>
                  </p:cNvSpPr>
                  <p:nvPr/>
                </p:nvSpPr>
                <p:spPr bwMode="hidden">
                  <a:xfrm rot="4578755" flipH="1">
                    <a:off x="2200" y="195"/>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 name="Group 77">
                    <a:extLst>
                      <a:ext uri="{FF2B5EF4-FFF2-40B4-BE49-F238E27FC236}">
                        <a16:creationId xmlns:a16="http://schemas.microsoft.com/office/drawing/2014/main" id="{197B28CF-6B36-6BDC-E980-1C0F189D3E0B}"/>
                      </a:ext>
                    </a:extLst>
                  </p:cNvPr>
                  <p:cNvGrpSpPr>
                    <a:grpSpLocks/>
                  </p:cNvGrpSpPr>
                  <p:nvPr/>
                </p:nvGrpSpPr>
                <p:grpSpPr bwMode="auto">
                  <a:xfrm>
                    <a:off x="2877" y="17"/>
                    <a:ext cx="635" cy="1510"/>
                    <a:chOff x="2803" y="45"/>
                    <a:chExt cx="635" cy="1510"/>
                  </a:xfrm>
                </p:grpSpPr>
                <p:sp>
                  <p:nvSpPr>
                    <p:cNvPr id="31897" name="Freeform 78">
                      <a:extLst>
                        <a:ext uri="{FF2B5EF4-FFF2-40B4-BE49-F238E27FC236}">
                          <a16:creationId xmlns:a16="http://schemas.microsoft.com/office/drawing/2014/main" id="{3BE4D846-A9EF-AEF1-3722-AB5BF481BC6E}"/>
                        </a:ext>
                      </a:extLst>
                    </p:cNvPr>
                    <p:cNvSpPr>
                      <a:spLocks/>
                    </p:cNvSpPr>
                    <p:nvPr/>
                  </p:nvSpPr>
                  <p:spPr bwMode="hidden">
                    <a:xfrm rot="-3857755">
                      <a:off x="2365" y="934"/>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8" name="Freeform 79">
                      <a:extLst>
                        <a:ext uri="{FF2B5EF4-FFF2-40B4-BE49-F238E27FC236}">
                          <a16:creationId xmlns:a16="http://schemas.microsoft.com/office/drawing/2014/main" id="{73EACA3F-572C-26C3-043A-FE462D720BFF}"/>
                        </a:ext>
                      </a:extLst>
                    </p:cNvPr>
                    <p:cNvSpPr>
                      <a:spLocks/>
                    </p:cNvSpPr>
                    <p:nvPr/>
                  </p:nvSpPr>
                  <p:spPr bwMode="hidden">
                    <a:xfrm rot="-3857755">
                      <a:off x="3009" y="186"/>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 name="Group 80">
                    <a:extLst>
                      <a:ext uri="{FF2B5EF4-FFF2-40B4-BE49-F238E27FC236}">
                        <a16:creationId xmlns:a16="http://schemas.microsoft.com/office/drawing/2014/main" id="{B888661D-8717-3869-F9C3-B47121BC7337}"/>
                      </a:ext>
                    </a:extLst>
                  </p:cNvPr>
                  <p:cNvGrpSpPr>
                    <a:grpSpLocks/>
                  </p:cNvGrpSpPr>
                  <p:nvPr/>
                </p:nvGrpSpPr>
                <p:grpSpPr bwMode="auto">
                  <a:xfrm>
                    <a:off x="3011" y="131"/>
                    <a:ext cx="1014" cy="1463"/>
                    <a:chOff x="2937" y="159"/>
                    <a:chExt cx="1014" cy="1463"/>
                  </a:xfrm>
                </p:grpSpPr>
                <p:sp>
                  <p:nvSpPr>
                    <p:cNvPr id="31895" name="Freeform 81">
                      <a:extLst>
                        <a:ext uri="{FF2B5EF4-FFF2-40B4-BE49-F238E27FC236}">
                          <a16:creationId xmlns:a16="http://schemas.microsoft.com/office/drawing/2014/main" id="{7FE9DF10-EDE1-FFE9-39E7-46F707591029}"/>
                        </a:ext>
                      </a:extLst>
                    </p:cNvPr>
                    <p:cNvSpPr>
                      <a:spLocks/>
                    </p:cNvSpPr>
                    <p:nvPr/>
                  </p:nvSpPr>
                  <p:spPr bwMode="hidden">
                    <a:xfrm rot="-2777260">
                      <a:off x="2493" y="909"/>
                      <a:ext cx="1157"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6" name="Freeform 82">
                      <a:extLst>
                        <a:ext uri="{FF2B5EF4-FFF2-40B4-BE49-F238E27FC236}">
                          <a16:creationId xmlns:a16="http://schemas.microsoft.com/office/drawing/2014/main" id="{0CFB94F6-C92C-391C-AE92-A0340FCE9308}"/>
                        </a:ext>
                      </a:extLst>
                    </p:cNvPr>
                    <p:cNvSpPr>
                      <a:spLocks/>
                    </p:cNvSpPr>
                    <p:nvPr/>
                  </p:nvSpPr>
                  <p:spPr bwMode="hidden">
                    <a:xfrm rot="-2777260">
                      <a:off x="3429" y="259"/>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83">
                    <a:extLst>
                      <a:ext uri="{FF2B5EF4-FFF2-40B4-BE49-F238E27FC236}">
                        <a16:creationId xmlns:a16="http://schemas.microsoft.com/office/drawing/2014/main" id="{D7D5F156-897B-03A5-1EB2-B6C996EA2C95}"/>
                      </a:ext>
                    </a:extLst>
                  </p:cNvPr>
                  <p:cNvGrpSpPr>
                    <a:grpSpLocks/>
                  </p:cNvGrpSpPr>
                  <p:nvPr/>
                </p:nvGrpSpPr>
                <p:grpSpPr bwMode="auto">
                  <a:xfrm>
                    <a:off x="2805" y="7"/>
                    <a:ext cx="241" cy="1445"/>
                    <a:chOff x="2731" y="35"/>
                    <a:chExt cx="241" cy="1445"/>
                  </a:xfrm>
                </p:grpSpPr>
                <p:sp>
                  <p:nvSpPr>
                    <p:cNvPr id="31893" name="Freeform 222">
                      <a:extLst>
                        <a:ext uri="{FF2B5EF4-FFF2-40B4-BE49-F238E27FC236}">
                          <a16:creationId xmlns:a16="http://schemas.microsoft.com/office/drawing/2014/main" id="{E019D684-CBEF-694F-ABFB-B9158A51D863}"/>
                        </a:ext>
                      </a:extLst>
                    </p:cNvPr>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4" name="Freeform 223">
                      <a:extLst>
                        <a:ext uri="{FF2B5EF4-FFF2-40B4-BE49-F238E27FC236}">
                          <a16:creationId xmlns:a16="http://schemas.microsoft.com/office/drawing/2014/main" id="{2B361F62-1A7B-8436-4508-6F3B7D8F7454}"/>
                        </a:ext>
                      </a:extLst>
                    </p:cNvPr>
                    <p:cNvSpPr>
                      <a:spLocks/>
                    </p:cNvSpPr>
                    <p:nvPr/>
                  </p:nvSpPr>
                  <p:spPr bwMode="hidden">
                    <a:xfrm rot="-4903748">
                      <a:off x="2649" y="223"/>
                      <a:ext cx="511"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6">
                    <a:extLst>
                      <a:ext uri="{FF2B5EF4-FFF2-40B4-BE49-F238E27FC236}">
                        <a16:creationId xmlns:a16="http://schemas.microsoft.com/office/drawing/2014/main" id="{BCE187C0-FCC3-0601-844A-EA4FF905851D}"/>
                      </a:ext>
                    </a:extLst>
                  </p:cNvPr>
                  <p:cNvGrpSpPr>
                    <a:grpSpLocks/>
                  </p:cNvGrpSpPr>
                  <p:nvPr/>
                </p:nvGrpSpPr>
                <p:grpSpPr bwMode="auto">
                  <a:xfrm>
                    <a:off x="1017" y="1741"/>
                    <a:ext cx="1083" cy="2449"/>
                    <a:chOff x="943" y="1769"/>
                    <a:chExt cx="1083" cy="2449"/>
                  </a:xfrm>
                </p:grpSpPr>
                <p:sp>
                  <p:nvSpPr>
                    <p:cNvPr id="31891" name="Freeform 87">
                      <a:extLst>
                        <a:ext uri="{FF2B5EF4-FFF2-40B4-BE49-F238E27FC236}">
                          <a16:creationId xmlns:a16="http://schemas.microsoft.com/office/drawing/2014/main" id="{76C4D900-C98E-34DF-65C0-30BA68D29D9C}"/>
                        </a:ext>
                      </a:extLst>
                    </p:cNvPr>
                    <p:cNvSpPr>
                      <a:spLocks/>
                    </p:cNvSpPr>
                    <p:nvPr/>
                  </p:nvSpPr>
                  <p:spPr bwMode="hidden">
                    <a:xfrm rot="18335692" flipH="1">
                      <a:off x="1008" y="2476"/>
                      <a:ext cx="172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2" name="Freeform 88">
                      <a:extLst>
                        <a:ext uri="{FF2B5EF4-FFF2-40B4-BE49-F238E27FC236}">
                          <a16:creationId xmlns:a16="http://schemas.microsoft.com/office/drawing/2014/main" id="{BAE17BD4-08FC-1549-6518-2E30F63268DC}"/>
                        </a:ext>
                      </a:extLst>
                    </p:cNvPr>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0" name="Group 89">
                    <a:extLst>
                      <a:ext uri="{FF2B5EF4-FFF2-40B4-BE49-F238E27FC236}">
                        <a16:creationId xmlns:a16="http://schemas.microsoft.com/office/drawing/2014/main" id="{D4097A7D-FA4C-6AAF-F4DC-A6E868BCC41B}"/>
                      </a:ext>
                    </a:extLst>
                  </p:cNvPr>
                  <p:cNvGrpSpPr>
                    <a:grpSpLocks/>
                  </p:cNvGrpSpPr>
                  <p:nvPr/>
                </p:nvGrpSpPr>
                <p:grpSpPr bwMode="auto">
                  <a:xfrm>
                    <a:off x="1529" y="1903"/>
                    <a:ext cx="765" cy="2378"/>
                    <a:chOff x="1455" y="1931"/>
                    <a:chExt cx="765" cy="2378"/>
                  </a:xfrm>
                </p:grpSpPr>
                <p:sp>
                  <p:nvSpPr>
                    <p:cNvPr id="31889" name="Freeform 90">
                      <a:extLst>
                        <a:ext uri="{FF2B5EF4-FFF2-40B4-BE49-F238E27FC236}">
                          <a16:creationId xmlns:a16="http://schemas.microsoft.com/office/drawing/2014/main" id="{6B21EF8E-1FEE-A188-7A74-A69277721F6B}"/>
                        </a:ext>
                      </a:extLst>
                    </p:cNvPr>
                    <p:cNvSpPr>
                      <a:spLocks/>
                    </p:cNvSpPr>
                    <p:nvPr/>
                  </p:nvSpPr>
                  <p:spPr bwMode="hidden">
                    <a:xfrm rot="17542885" flipH="1">
                      <a:off x="1267" y="2574"/>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0" name="Freeform 91">
                      <a:extLst>
                        <a:ext uri="{FF2B5EF4-FFF2-40B4-BE49-F238E27FC236}">
                          <a16:creationId xmlns:a16="http://schemas.microsoft.com/office/drawing/2014/main" id="{0AC33403-6CAC-D51E-929D-48606C2D5376}"/>
                        </a:ext>
                      </a:extLst>
                    </p:cNvPr>
                    <p:cNvSpPr>
                      <a:spLocks/>
                    </p:cNvSpPr>
                    <p:nvPr/>
                  </p:nvSpPr>
                  <p:spPr bwMode="hidden">
                    <a:xfrm rot="17542885" flipH="1">
                      <a:off x="1272" y="3636"/>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 name="Group 92">
                    <a:extLst>
                      <a:ext uri="{FF2B5EF4-FFF2-40B4-BE49-F238E27FC236}">
                        <a16:creationId xmlns:a16="http://schemas.microsoft.com/office/drawing/2014/main" id="{7653BF47-FDD9-9992-2258-F224CF9A5A45}"/>
                      </a:ext>
                    </a:extLst>
                  </p:cNvPr>
                  <p:cNvGrpSpPr>
                    <a:grpSpLocks/>
                  </p:cNvGrpSpPr>
                  <p:nvPr/>
                </p:nvGrpSpPr>
                <p:grpSpPr bwMode="auto">
                  <a:xfrm rot="88588">
                    <a:off x="2056" y="1953"/>
                    <a:ext cx="457" cy="2336"/>
                    <a:chOff x="1945" y="1980"/>
                    <a:chExt cx="490" cy="2611"/>
                  </a:xfrm>
                </p:grpSpPr>
                <p:sp>
                  <p:nvSpPr>
                    <p:cNvPr id="31887" name="Freeform 93">
                      <a:extLst>
                        <a:ext uri="{FF2B5EF4-FFF2-40B4-BE49-F238E27FC236}">
                          <a16:creationId xmlns:a16="http://schemas.microsoft.com/office/drawing/2014/main" id="{860EEDDF-8FF7-F6FC-489C-83AAEBB9FE89}"/>
                        </a:ext>
                      </a:extLst>
                    </p:cNvPr>
                    <p:cNvSpPr>
                      <a:spLocks/>
                    </p:cNvSpPr>
                    <p:nvPr/>
                  </p:nvSpPr>
                  <p:spPr bwMode="hidden">
                    <a:xfrm rot="16782062" flipH="1">
                      <a:off x="1427" y="2683"/>
                      <a:ext cx="1715"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88" name="Freeform 94">
                      <a:extLst>
                        <a:ext uri="{FF2B5EF4-FFF2-40B4-BE49-F238E27FC236}">
                          <a16:creationId xmlns:a16="http://schemas.microsoft.com/office/drawing/2014/main" id="{CC1B18CF-FEA1-571D-9572-D340ADABE3A3}"/>
                        </a:ext>
                      </a:extLst>
                    </p:cNvPr>
                    <p:cNvSpPr>
                      <a:spLocks/>
                    </p:cNvSpPr>
                    <p:nvPr/>
                  </p:nvSpPr>
                  <p:spPr bwMode="hidden">
                    <a:xfrm rot="16782062" flipH="1">
                      <a:off x="1716" y="3895"/>
                      <a:ext cx="918" cy="4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95">
                    <a:extLst>
                      <a:ext uri="{FF2B5EF4-FFF2-40B4-BE49-F238E27FC236}">
                        <a16:creationId xmlns:a16="http://schemas.microsoft.com/office/drawing/2014/main" id="{9194929C-3CD9-3525-1E13-AE8F2E48A4E4}"/>
                      </a:ext>
                    </a:extLst>
                  </p:cNvPr>
                  <p:cNvGrpSpPr>
                    <a:grpSpLocks/>
                  </p:cNvGrpSpPr>
                  <p:nvPr/>
                </p:nvGrpSpPr>
                <p:grpSpPr bwMode="auto">
                  <a:xfrm>
                    <a:off x="3410" y="1688"/>
                    <a:ext cx="1123" cy="2426"/>
                    <a:chOff x="3336" y="1716"/>
                    <a:chExt cx="1123" cy="2426"/>
                  </a:xfrm>
                </p:grpSpPr>
                <p:sp>
                  <p:nvSpPr>
                    <p:cNvPr id="31885" name="Freeform 96">
                      <a:extLst>
                        <a:ext uri="{FF2B5EF4-FFF2-40B4-BE49-F238E27FC236}">
                          <a16:creationId xmlns:a16="http://schemas.microsoft.com/office/drawing/2014/main" id="{3ECE1F24-E034-AD1E-BC85-8763D018A36D}"/>
                        </a:ext>
                      </a:extLst>
                    </p:cNvPr>
                    <p:cNvSpPr>
                      <a:spLocks/>
                    </p:cNvSpPr>
                    <p:nvPr/>
                  </p:nvSpPr>
                  <p:spPr bwMode="hidden">
                    <a:xfrm rot="3144576">
                      <a:off x="2629" y="2423"/>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6" name="Freeform 97">
                      <a:extLst>
                        <a:ext uri="{FF2B5EF4-FFF2-40B4-BE49-F238E27FC236}">
                          <a16:creationId xmlns:a16="http://schemas.microsoft.com/office/drawing/2014/main" id="{8E3EB33A-7B1C-B67C-0185-561A60108E5A}"/>
                        </a:ext>
                      </a:extLst>
                    </p:cNvPr>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8">
                    <a:extLst>
                      <a:ext uri="{FF2B5EF4-FFF2-40B4-BE49-F238E27FC236}">
                        <a16:creationId xmlns:a16="http://schemas.microsoft.com/office/drawing/2014/main" id="{C78E0CC5-AA99-DFBD-1C40-A29CC094C94D}"/>
                      </a:ext>
                    </a:extLst>
                  </p:cNvPr>
                  <p:cNvGrpSpPr>
                    <a:grpSpLocks/>
                  </p:cNvGrpSpPr>
                  <p:nvPr/>
                </p:nvGrpSpPr>
                <p:grpSpPr bwMode="auto">
                  <a:xfrm>
                    <a:off x="3254" y="1838"/>
                    <a:ext cx="883" cy="2424"/>
                    <a:chOff x="3180" y="1866"/>
                    <a:chExt cx="883" cy="2424"/>
                  </a:xfrm>
                </p:grpSpPr>
                <p:sp>
                  <p:nvSpPr>
                    <p:cNvPr id="31883" name="Freeform 99">
                      <a:extLst>
                        <a:ext uri="{FF2B5EF4-FFF2-40B4-BE49-F238E27FC236}">
                          <a16:creationId xmlns:a16="http://schemas.microsoft.com/office/drawing/2014/main" id="{3D9873D9-6231-0F62-1693-4AD738C01FC2}"/>
                        </a:ext>
                      </a:extLst>
                    </p:cNvPr>
                    <p:cNvSpPr>
                      <a:spLocks/>
                    </p:cNvSpPr>
                    <p:nvPr/>
                  </p:nvSpPr>
                  <p:spPr bwMode="hidden">
                    <a:xfrm rot="3745735">
                      <a:off x="2505" y="2541"/>
                      <a:ext cx="1650"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4" name="Freeform 100">
                      <a:extLst>
                        <a:ext uri="{FF2B5EF4-FFF2-40B4-BE49-F238E27FC236}">
                          <a16:creationId xmlns:a16="http://schemas.microsoft.com/office/drawing/2014/main" id="{5C7385AE-C09F-05A2-4F7F-B4D6C483CD84}"/>
                        </a:ext>
                      </a:extLst>
                    </p:cNvPr>
                    <p:cNvSpPr>
                      <a:spLocks/>
                    </p:cNvSpPr>
                    <p:nvPr/>
                  </p:nvSpPr>
                  <p:spPr bwMode="hidden">
                    <a:xfrm rot="3745735">
                      <a:off x="3388" y="3615"/>
                      <a:ext cx="88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1872" name="Group 101">
                    <a:extLst>
                      <a:ext uri="{FF2B5EF4-FFF2-40B4-BE49-F238E27FC236}">
                        <a16:creationId xmlns:a16="http://schemas.microsoft.com/office/drawing/2014/main" id="{17D1A6D0-7D1B-6724-1CF0-D83F1A35D149}"/>
                      </a:ext>
                    </a:extLst>
                  </p:cNvPr>
                  <p:cNvGrpSpPr>
                    <a:grpSpLocks/>
                  </p:cNvGrpSpPr>
                  <p:nvPr/>
                </p:nvGrpSpPr>
                <p:grpSpPr bwMode="auto">
                  <a:xfrm>
                    <a:off x="3080" y="1954"/>
                    <a:ext cx="622" cy="2387"/>
                    <a:chOff x="3006" y="1982"/>
                    <a:chExt cx="622" cy="2387"/>
                  </a:xfrm>
                </p:grpSpPr>
                <p:sp>
                  <p:nvSpPr>
                    <p:cNvPr id="31881" name="Freeform 102">
                      <a:extLst>
                        <a:ext uri="{FF2B5EF4-FFF2-40B4-BE49-F238E27FC236}">
                          <a16:creationId xmlns:a16="http://schemas.microsoft.com/office/drawing/2014/main" id="{8A6B799F-CEAF-920D-E799-B503FF72757F}"/>
                        </a:ext>
                      </a:extLst>
                    </p:cNvPr>
                    <p:cNvSpPr>
                      <a:spLocks/>
                    </p:cNvSpPr>
                    <p:nvPr/>
                  </p:nvSpPr>
                  <p:spPr bwMode="hidden">
                    <a:xfrm rot="4286818">
                      <a:off x="2329" y="2659"/>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2" name="Freeform 103">
                      <a:extLst>
                        <a:ext uri="{FF2B5EF4-FFF2-40B4-BE49-F238E27FC236}">
                          <a16:creationId xmlns:a16="http://schemas.microsoft.com/office/drawing/2014/main" id="{889144C7-1B4E-39E1-7B0C-23F0E9BA603D}"/>
                        </a:ext>
                      </a:extLst>
                    </p:cNvPr>
                    <p:cNvSpPr>
                      <a:spLocks/>
                    </p:cNvSpPr>
                    <p:nvPr/>
                  </p:nvSpPr>
                  <p:spPr bwMode="hidden">
                    <a:xfrm rot="4286818">
                      <a:off x="3005" y="3746"/>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3" name="Group 104">
                    <a:extLst>
                      <a:ext uri="{FF2B5EF4-FFF2-40B4-BE49-F238E27FC236}">
                        <a16:creationId xmlns:a16="http://schemas.microsoft.com/office/drawing/2014/main" id="{B3146527-C39A-A7B2-7FCD-04DC9493F7DA}"/>
                      </a:ext>
                    </a:extLst>
                  </p:cNvPr>
                  <p:cNvGrpSpPr>
                    <a:grpSpLocks/>
                  </p:cNvGrpSpPr>
                  <p:nvPr/>
                </p:nvGrpSpPr>
                <p:grpSpPr bwMode="auto">
                  <a:xfrm>
                    <a:off x="2893" y="2072"/>
                    <a:ext cx="404" cy="2222"/>
                    <a:chOff x="2819" y="2100"/>
                    <a:chExt cx="404" cy="2222"/>
                  </a:xfrm>
                </p:grpSpPr>
                <p:sp>
                  <p:nvSpPr>
                    <p:cNvPr id="31877" name="Freeform 105">
                      <a:extLst>
                        <a:ext uri="{FF2B5EF4-FFF2-40B4-BE49-F238E27FC236}">
                          <a16:creationId xmlns:a16="http://schemas.microsoft.com/office/drawing/2014/main" id="{329C0941-A096-D2FA-09AE-3DF10A3F4988}"/>
                        </a:ext>
                      </a:extLst>
                    </p:cNvPr>
                    <p:cNvSpPr>
                      <a:spLocks/>
                    </p:cNvSpPr>
                    <p:nvPr/>
                  </p:nvSpPr>
                  <p:spPr bwMode="hidden">
                    <a:xfrm rot="4898956">
                      <a:off x="2207" y="2712"/>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8" name="Freeform 106">
                      <a:extLst>
                        <a:ext uri="{FF2B5EF4-FFF2-40B4-BE49-F238E27FC236}">
                          <a16:creationId xmlns:a16="http://schemas.microsoft.com/office/drawing/2014/main" id="{CC298E9B-C0F8-6E69-EEE8-4A87AFD1A671}"/>
                        </a:ext>
                      </a:extLst>
                    </p:cNvPr>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4" name="Group 107">
                    <a:extLst>
                      <a:ext uri="{FF2B5EF4-FFF2-40B4-BE49-F238E27FC236}">
                        <a16:creationId xmlns:a16="http://schemas.microsoft.com/office/drawing/2014/main" id="{F664DFD6-48CA-CC3D-D530-32A2AC29F21C}"/>
                      </a:ext>
                    </a:extLst>
                  </p:cNvPr>
                  <p:cNvGrpSpPr>
                    <a:grpSpLocks/>
                  </p:cNvGrpSpPr>
                  <p:nvPr/>
                </p:nvGrpSpPr>
                <p:grpSpPr bwMode="auto">
                  <a:xfrm>
                    <a:off x="2374" y="2105"/>
                    <a:ext cx="427" cy="2185"/>
                    <a:chOff x="2289" y="2133"/>
                    <a:chExt cx="427" cy="2185"/>
                  </a:xfrm>
                </p:grpSpPr>
                <p:sp>
                  <p:nvSpPr>
                    <p:cNvPr id="31875" name="Freeform 108">
                      <a:extLst>
                        <a:ext uri="{FF2B5EF4-FFF2-40B4-BE49-F238E27FC236}">
                          <a16:creationId xmlns:a16="http://schemas.microsoft.com/office/drawing/2014/main" id="{E6176B8A-6747-A7A3-4FA7-55D974C211F6}"/>
                        </a:ext>
                      </a:extLst>
                    </p:cNvPr>
                    <p:cNvSpPr>
                      <a:spLocks/>
                    </p:cNvSpPr>
                    <p:nvPr/>
                  </p:nvSpPr>
                  <p:spPr bwMode="hidden">
                    <a:xfrm rot="5755659">
                      <a:off x="1902" y="2759"/>
                      <a:ext cx="1439"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6" name="Freeform 109">
                      <a:extLst>
                        <a:ext uri="{FF2B5EF4-FFF2-40B4-BE49-F238E27FC236}">
                          <a16:creationId xmlns:a16="http://schemas.microsoft.com/office/drawing/2014/main" id="{3B62C517-864E-9C8B-7ED0-59AA9553D2E6}"/>
                        </a:ext>
                      </a:extLst>
                    </p:cNvPr>
                    <p:cNvSpPr>
                      <a:spLocks/>
                    </p:cNvSpPr>
                    <p:nvPr/>
                  </p:nvSpPr>
                  <p:spPr bwMode="hidden">
                    <a:xfrm rot="5755659">
                      <a:off x="2051" y="3785"/>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BEC650AF-9620-7A20-445D-5387BC234387}"/>
                  </a:ext>
                </a:extLst>
              </p:cNvPr>
              <p:cNvGrpSpPr>
                <a:grpSpLocks/>
              </p:cNvGrpSpPr>
              <p:nvPr/>
            </p:nvGrpSpPr>
            <p:grpSpPr bwMode="auto">
              <a:xfrm>
                <a:off x="73" y="313"/>
                <a:ext cx="5460" cy="3667"/>
                <a:chOff x="73" y="313"/>
                <a:chExt cx="5460" cy="3667"/>
              </a:xfrm>
            </p:grpSpPr>
            <p:grpSp>
              <p:nvGrpSpPr>
                <p:cNvPr id="22" name="Group 111">
                  <a:extLst>
                    <a:ext uri="{FF2B5EF4-FFF2-40B4-BE49-F238E27FC236}">
                      <a16:creationId xmlns:a16="http://schemas.microsoft.com/office/drawing/2014/main" id="{2FA41F7A-50DC-CBDB-8CAD-F1B7649BF7E3}"/>
                    </a:ext>
                  </a:extLst>
                </p:cNvPr>
                <p:cNvGrpSpPr>
                  <a:grpSpLocks/>
                </p:cNvGrpSpPr>
                <p:nvPr/>
              </p:nvGrpSpPr>
              <p:grpSpPr bwMode="auto">
                <a:xfrm>
                  <a:off x="73" y="313"/>
                  <a:ext cx="5460" cy="3667"/>
                  <a:chOff x="73" y="313"/>
                  <a:chExt cx="5460" cy="3667"/>
                </a:xfrm>
              </p:grpSpPr>
              <p:sp>
                <p:nvSpPr>
                  <p:cNvPr id="24" name="Arc 112">
                    <a:extLst>
                      <a:ext uri="{FF2B5EF4-FFF2-40B4-BE49-F238E27FC236}">
                        <a16:creationId xmlns:a16="http://schemas.microsoft.com/office/drawing/2014/main" id="{450A5FDA-0E43-E827-0736-9E8D452053D3}"/>
                      </a:ext>
                    </a:extLst>
                  </p:cNvPr>
                  <p:cNvSpPr>
                    <a:spLocks/>
                  </p:cNvSpPr>
                  <p:nvPr/>
                </p:nvSpPr>
                <p:spPr bwMode="hidden">
                  <a:xfrm flipV="1">
                    <a:off x="2965" y="454"/>
                    <a:ext cx="2568" cy="2049"/>
                  </a:xfrm>
                  <a:custGeom>
                    <a:avLst/>
                    <a:gdLst>
                      <a:gd name="T0" fmla="*/ 2568 w 36729"/>
                      <a:gd name="T1" fmla="*/ 991 h 21600"/>
                      <a:gd name="T2" fmla="*/ 0 w 36729"/>
                      <a:gd name="T3" fmla="*/ 1157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13">
                    <a:extLst>
                      <a:ext uri="{FF2B5EF4-FFF2-40B4-BE49-F238E27FC236}">
                        <a16:creationId xmlns:a16="http://schemas.microsoft.com/office/drawing/2014/main" id="{843BFF8B-D99A-1C44-9FB1-B494A256A3AC}"/>
                      </a:ext>
                    </a:extLst>
                  </p:cNvPr>
                  <p:cNvSpPr>
                    <a:spLocks/>
                  </p:cNvSpPr>
                  <p:nvPr/>
                </p:nvSpPr>
                <p:spPr bwMode="hidden">
                  <a:xfrm flipH="1">
                    <a:off x="387" y="1602"/>
                    <a:ext cx="2017" cy="2378"/>
                  </a:xfrm>
                  <a:custGeom>
                    <a:avLst/>
                    <a:gdLst>
                      <a:gd name="T0" fmla="*/ 0 w 30473"/>
                      <a:gd name="T1" fmla="*/ 203 h 22305"/>
                      <a:gd name="T2" fmla="*/ 2016 w 30473"/>
                      <a:gd name="T3" fmla="*/ 2378 h 22305"/>
                      <a:gd name="T4" fmla="*/ 587 w 30473"/>
                      <a:gd name="T5" fmla="*/ 23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14">
                    <a:extLst>
                      <a:ext uri="{FF2B5EF4-FFF2-40B4-BE49-F238E27FC236}">
                        <a16:creationId xmlns:a16="http://schemas.microsoft.com/office/drawing/2014/main" id="{9B5B2F2E-C14A-1413-4C03-D05295EFDF28}"/>
                      </a:ext>
                    </a:extLst>
                  </p:cNvPr>
                  <p:cNvSpPr>
                    <a:spLocks/>
                  </p:cNvSpPr>
                  <p:nvPr/>
                </p:nvSpPr>
                <p:spPr bwMode="hidden">
                  <a:xfrm>
                    <a:off x="3028" y="1180"/>
                    <a:ext cx="1426" cy="2381"/>
                  </a:xfrm>
                  <a:custGeom>
                    <a:avLst/>
                    <a:gdLst>
                      <a:gd name="T0" fmla="*/ 0 w 34812"/>
                      <a:gd name="T1" fmla="*/ 482 h 22305"/>
                      <a:gd name="T2" fmla="*/ 1426 w 34812"/>
                      <a:gd name="T3" fmla="*/ 2381 h 22305"/>
                      <a:gd name="T4" fmla="*/ 541 w 34812"/>
                      <a:gd name="T5" fmla="*/ 230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5">
                    <a:extLst>
                      <a:ext uri="{FF2B5EF4-FFF2-40B4-BE49-F238E27FC236}">
                        <a16:creationId xmlns:a16="http://schemas.microsoft.com/office/drawing/2014/main" id="{5612DC33-4756-733E-8014-049079104917}"/>
                      </a:ext>
                    </a:extLst>
                  </p:cNvPr>
                  <p:cNvSpPr>
                    <a:spLocks/>
                  </p:cNvSpPr>
                  <p:nvPr/>
                </p:nvSpPr>
                <p:spPr bwMode="hidden">
                  <a:xfrm flipH="1">
                    <a:off x="73" y="812"/>
                    <a:ext cx="2541" cy="2382"/>
                  </a:xfrm>
                  <a:custGeom>
                    <a:avLst/>
                    <a:gdLst>
                      <a:gd name="T0" fmla="*/ 0 w 36830"/>
                      <a:gd name="T1" fmla="*/ 671 h 22305"/>
                      <a:gd name="T2" fmla="*/ 2540 w 36830"/>
                      <a:gd name="T3" fmla="*/ 2382 h 22305"/>
                      <a:gd name="T4" fmla="*/ 1051 w 36830"/>
                      <a:gd name="T5" fmla="*/ 2307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6">
                    <a:extLst>
                      <a:ext uri="{FF2B5EF4-FFF2-40B4-BE49-F238E27FC236}">
                        <a16:creationId xmlns:a16="http://schemas.microsoft.com/office/drawing/2014/main" id="{66248A48-7B4E-287E-62A2-AD0FD098CD87}"/>
                      </a:ext>
                    </a:extLst>
                  </p:cNvPr>
                  <p:cNvSpPr>
                    <a:spLocks/>
                  </p:cNvSpPr>
                  <p:nvPr/>
                </p:nvSpPr>
                <p:spPr bwMode="hidden">
                  <a:xfrm flipH="1">
                    <a:off x="789" y="313"/>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7">
                    <a:extLst>
                      <a:ext uri="{FF2B5EF4-FFF2-40B4-BE49-F238E27FC236}">
                        <a16:creationId xmlns:a16="http://schemas.microsoft.com/office/drawing/2014/main" id="{058759AD-F1CE-53A7-29C6-B4809356F0D3}"/>
                      </a:ext>
                    </a:extLst>
                  </p:cNvPr>
                  <p:cNvSpPr>
                    <a:spLocks/>
                  </p:cNvSpPr>
                  <p:nvPr/>
                </p:nvSpPr>
                <p:spPr bwMode="hidden">
                  <a:xfrm>
                    <a:off x="2763" y="1280"/>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18">
                    <a:extLst>
                      <a:ext uri="{FF2B5EF4-FFF2-40B4-BE49-F238E27FC236}">
                        <a16:creationId xmlns:a16="http://schemas.microsoft.com/office/drawing/2014/main" id="{D6B7015E-1F80-266D-8027-CA99FF57B826}"/>
                      </a:ext>
                    </a:extLst>
                  </p:cNvPr>
                  <p:cNvSpPr>
                    <a:spLocks/>
                  </p:cNvSpPr>
                  <p:nvPr/>
                </p:nvSpPr>
                <p:spPr bwMode="hidden">
                  <a:xfrm flipH="1">
                    <a:off x="1799" y="436"/>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 name="Freeform 119">
                  <a:extLst>
                    <a:ext uri="{FF2B5EF4-FFF2-40B4-BE49-F238E27FC236}">
                      <a16:creationId xmlns:a16="http://schemas.microsoft.com/office/drawing/2014/main" id="{AC8538B6-AF54-0CEE-E0F4-29CD1F13D302}"/>
                    </a:ext>
                  </a:extLst>
                </p:cNvPr>
                <p:cNvSpPr>
                  <a:spLocks/>
                </p:cNvSpPr>
                <p:nvPr/>
              </p:nvSpPr>
              <p:spPr bwMode="hidden">
                <a:xfrm rot="-1346631">
                  <a:off x="3279" y="1530"/>
                  <a:ext cx="443"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5" name="Group 120">
              <a:extLst>
                <a:ext uri="{FF2B5EF4-FFF2-40B4-BE49-F238E27FC236}">
                  <a16:creationId xmlns:a16="http://schemas.microsoft.com/office/drawing/2014/main" id="{7334B4E9-449D-100E-C909-88E3370359A8}"/>
                </a:ext>
              </a:extLst>
            </p:cNvPr>
            <p:cNvGrpSpPr>
              <a:grpSpLocks/>
            </p:cNvGrpSpPr>
            <p:nvPr/>
          </p:nvGrpSpPr>
          <p:grpSpPr bwMode="auto">
            <a:xfrm>
              <a:off x="1476" y="470"/>
              <a:ext cx="4040" cy="2966"/>
              <a:chOff x="210" y="337"/>
              <a:chExt cx="5198" cy="3818"/>
            </a:xfrm>
          </p:grpSpPr>
          <p:sp>
            <p:nvSpPr>
              <p:cNvPr id="6" name="Freeform 121">
                <a:extLst>
                  <a:ext uri="{FF2B5EF4-FFF2-40B4-BE49-F238E27FC236}">
                    <a16:creationId xmlns:a16="http://schemas.microsoft.com/office/drawing/2014/main" id="{DE4B0C8E-C084-0C50-E5D2-38EA9DA48E2B}"/>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Arc 122">
                <a:extLst>
                  <a:ext uri="{FF2B5EF4-FFF2-40B4-BE49-F238E27FC236}">
                    <a16:creationId xmlns:a16="http://schemas.microsoft.com/office/drawing/2014/main" id="{BDD2CF4F-53E0-86B9-3074-F8683A083FF0}"/>
                  </a:ext>
                </a:extLst>
              </p:cNvPr>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rc 123">
                <a:extLst>
                  <a:ext uri="{FF2B5EF4-FFF2-40B4-BE49-F238E27FC236}">
                    <a16:creationId xmlns:a16="http://schemas.microsoft.com/office/drawing/2014/main" id="{6B7C5B02-7CFB-6341-55DF-D4838C2EB126}"/>
                  </a:ext>
                </a:extLst>
              </p:cNvPr>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4">
                <a:extLst>
                  <a:ext uri="{FF2B5EF4-FFF2-40B4-BE49-F238E27FC236}">
                    <a16:creationId xmlns:a16="http://schemas.microsoft.com/office/drawing/2014/main" id="{8EB28BDF-CD68-286D-635F-FF23064E0AC1}"/>
                  </a:ext>
                </a:extLst>
              </p:cNvPr>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5">
                <a:extLst>
                  <a:ext uri="{FF2B5EF4-FFF2-40B4-BE49-F238E27FC236}">
                    <a16:creationId xmlns:a16="http://schemas.microsoft.com/office/drawing/2014/main" id="{BAF86C44-001A-B725-2CCF-CE8CEA9BBD47}"/>
                  </a:ext>
                </a:extLst>
              </p:cNvPr>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6">
                <a:extLst>
                  <a:ext uri="{FF2B5EF4-FFF2-40B4-BE49-F238E27FC236}">
                    <a16:creationId xmlns:a16="http://schemas.microsoft.com/office/drawing/2014/main" id="{54D919DD-DDF3-F962-8262-8172A5696FDF}"/>
                  </a:ext>
                </a:extLst>
              </p:cNvPr>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7">
                <a:extLst>
                  <a:ext uri="{FF2B5EF4-FFF2-40B4-BE49-F238E27FC236}">
                    <a16:creationId xmlns:a16="http://schemas.microsoft.com/office/drawing/2014/main" id="{ADEAAE8C-B3AE-D8EE-AED1-29D9071ABD2D}"/>
                  </a:ext>
                </a:extLst>
              </p:cNvPr>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28">
                <a:extLst>
                  <a:ext uri="{FF2B5EF4-FFF2-40B4-BE49-F238E27FC236}">
                    <a16:creationId xmlns:a16="http://schemas.microsoft.com/office/drawing/2014/main" id="{7F34FDEA-7A9D-5D94-5829-D580443BF5F9}"/>
                  </a:ext>
                </a:extLst>
              </p:cNvPr>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9">
                <a:extLst>
                  <a:ext uri="{FF2B5EF4-FFF2-40B4-BE49-F238E27FC236}">
                    <a16:creationId xmlns:a16="http://schemas.microsoft.com/office/drawing/2014/main" id="{3B472310-81B7-D93B-5A3B-6E719AB7D70B}"/>
                  </a:ext>
                </a:extLst>
              </p:cNvPr>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0">
                <a:extLst>
                  <a:ext uri="{FF2B5EF4-FFF2-40B4-BE49-F238E27FC236}">
                    <a16:creationId xmlns:a16="http://schemas.microsoft.com/office/drawing/2014/main" id="{1D8BADFF-0339-62D0-A775-01A8E668BE21}"/>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31">
                <a:extLst>
                  <a:ext uri="{FF2B5EF4-FFF2-40B4-BE49-F238E27FC236}">
                    <a16:creationId xmlns:a16="http://schemas.microsoft.com/office/drawing/2014/main" id="{CF1095B3-8803-D2D2-6D79-ECAB94E721E1}"/>
                  </a:ext>
                </a:extLst>
              </p:cNvPr>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2">
                <a:extLst>
                  <a:ext uri="{FF2B5EF4-FFF2-40B4-BE49-F238E27FC236}">
                    <a16:creationId xmlns:a16="http://schemas.microsoft.com/office/drawing/2014/main" id="{8516CBFF-A749-136A-F56D-E1E684CB669F}"/>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3">
                <a:extLst>
                  <a:ext uri="{FF2B5EF4-FFF2-40B4-BE49-F238E27FC236}">
                    <a16:creationId xmlns:a16="http://schemas.microsoft.com/office/drawing/2014/main" id="{392A56C4-870C-6ECA-49A6-DA1C8FE96AF3}"/>
                  </a:ext>
                </a:extLst>
              </p:cNvPr>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4">
                <a:extLst>
                  <a:ext uri="{FF2B5EF4-FFF2-40B4-BE49-F238E27FC236}">
                    <a16:creationId xmlns:a16="http://schemas.microsoft.com/office/drawing/2014/main" id="{CBE144E7-A56A-2050-4227-9F7546693D33}"/>
                  </a:ext>
                </a:extLst>
              </p:cNvPr>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187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18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945" name="Rectangle 137">
            <a:extLst>
              <a:ext uri="{FF2B5EF4-FFF2-40B4-BE49-F238E27FC236}">
                <a16:creationId xmlns:a16="http://schemas.microsoft.com/office/drawing/2014/main" id="{DBC066FF-E652-1EA5-E463-EC2AC1A0DDAB}"/>
              </a:ext>
            </a:extLst>
          </p:cNvPr>
          <p:cNvSpPr>
            <a:spLocks noGrp="1" noChangeArrowheads="1"/>
          </p:cNvSpPr>
          <p:nvPr>
            <p:ph type="dt" sz="quarter" idx="10"/>
          </p:nvPr>
        </p:nvSpPr>
        <p:spPr/>
        <p:txBody>
          <a:bodyPr/>
          <a:lstStyle>
            <a:lvl1pPr>
              <a:defRPr/>
            </a:lvl1pPr>
          </a:lstStyle>
          <a:p>
            <a:pPr>
              <a:defRPr/>
            </a:pPr>
            <a:endParaRPr lang="en-US"/>
          </a:p>
        </p:txBody>
      </p:sp>
      <p:sp>
        <p:nvSpPr>
          <p:cNvPr id="31946" name="Rectangle 138">
            <a:extLst>
              <a:ext uri="{FF2B5EF4-FFF2-40B4-BE49-F238E27FC236}">
                <a16:creationId xmlns:a16="http://schemas.microsoft.com/office/drawing/2014/main" id="{44955674-D027-D9FF-2F54-620E0CD75592}"/>
              </a:ext>
            </a:extLst>
          </p:cNvPr>
          <p:cNvSpPr>
            <a:spLocks noGrp="1" noChangeArrowheads="1"/>
          </p:cNvSpPr>
          <p:nvPr>
            <p:ph type="ftr" sz="quarter" idx="11"/>
          </p:nvPr>
        </p:nvSpPr>
        <p:spPr/>
        <p:txBody>
          <a:bodyPr/>
          <a:lstStyle>
            <a:lvl1pPr>
              <a:defRPr/>
            </a:lvl1pPr>
          </a:lstStyle>
          <a:p>
            <a:pPr>
              <a:defRPr/>
            </a:pPr>
            <a:endParaRPr lang="en-US"/>
          </a:p>
        </p:txBody>
      </p:sp>
      <p:sp>
        <p:nvSpPr>
          <p:cNvPr id="31947" name="Rectangle 139">
            <a:extLst>
              <a:ext uri="{FF2B5EF4-FFF2-40B4-BE49-F238E27FC236}">
                <a16:creationId xmlns:a16="http://schemas.microsoft.com/office/drawing/2014/main" id="{A96DF003-B893-29AE-A9D9-7B7349269C11}"/>
              </a:ext>
            </a:extLst>
          </p:cNvPr>
          <p:cNvSpPr>
            <a:spLocks noGrp="1" noChangeArrowheads="1"/>
          </p:cNvSpPr>
          <p:nvPr>
            <p:ph type="sldNum" sz="quarter" idx="12"/>
          </p:nvPr>
        </p:nvSpPr>
        <p:spPr/>
        <p:txBody>
          <a:bodyPr/>
          <a:lstStyle>
            <a:lvl1pPr>
              <a:defRPr/>
            </a:lvl1pPr>
          </a:lstStyle>
          <a:p>
            <a:fld id="{FEC04596-B3D4-40BA-AF9D-2CFFE51AE7D8}" type="slidenum">
              <a:rPr lang="en-US" altLang="en-US"/>
              <a:pPr/>
              <a:t>‹#›</a:t>
            </a:fld>
            <a:endParaRPr lang="en-US" altLang="en-US"/>
          </a:p>
        </p:txBody>
      </p:sp>
    </p:spTree>
    <p:extLst>
      <p:ext uri="{BB962C8B-B14F-4D97-AF65-F5344CB8AC3E}">
        <p14:creationId xmlns:p14="http://schemas.microsoft.com/office/powerpoint/2010/main" val="2871023892"/>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1A5B2068-6A16-761A-1E8B-4EF3D7CF9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08B8084E-93A5-6A6F-F605-99E62F084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3BDEEE4-8998-C2B9-26D5-C3069B2246B2}"/>
              </a:ext>
            </a:extLst>
          </p:cNvPr>
          <p:cNvSpPr>
            <a:spLocks noGrp="1" noChangeArrowheads="1"/>
          </p:cNvSpPr>
          <p:nvPr>
            <p:ph type="sldNum" sz="quarter" idx="12"/>
          </p:nvPr>
        </p:nvSpPr>
        <p:spPr>
          <a:ln/>
        </p:spPr>
        <p:txBody>
          <a:bodyPr/>
          <a:lstStyle>
            <a:lvl1pPr>
              <a:defRPr/>
            </a:lvl1pPr>
          </a:lstStyle>
          <a:p>
            <a:fld id="{E9554FB0-4690-413B-B300-65264605E375}" type="slidenum">
              <a:rPr lang="en-US" altLang="en-US"/>
              <a:pPr/>
              <a:t>‹#›</a:t>
            </a:fld>
            <a:endParaRPr lang="en-US" altLang="en-US"/>
          </a:p>
        </p:txBody>
      </p:sp>
    </p:spTree>
    <p:extLst>
      <p:ext uri="{BB962C8B-B14F-4D97-AF65-F5344CB8AC3E}">
        <p14:creationId xmlns:p14="http://schemas.microsoft.com/office/powerpoint/2010/main" val="3698489542"/>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95291478-194D-1E79-F999-C22C2A9ECA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491E4F4-F96B-132C-73F2-898D512316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2415B5B-3F94-560C-BBC6-D22FA7871983}"/>
              </a:ext>
            </a:extLst>
          </p:cNvPr>
          <p:cNvSpPr>
            <a:spLocks noGrp="1" noChangeArrowheads="1"/>
          </p:cNvSpPr>
          <p:nvPr>
            <p:ph type="sldNum" sz="quarter" idx="12"/>
          </p:nvPr>
        </p:nvSpPr>
        <p:spPr>
          <a:ln/>
        </p:spPr>
        <p:txBody>
          <a:bodyPr/>
          <a:lstStyle>
            <a:lvl1pPr>
              <a:defRPr/>
            </a:lvl1pPr>
          </a:lstStyle>
          <a:p>
            <a:fld id="{385D4F29-604C-4097-823B-E10D46C4ABD3}" type="slidenum">
              <a:rPr lang="en-US" altLang="en-US"/>
              <a:pPr/>
              <a:t>‹#›</a:t>
            </a:fld>
            <a:endParaRPr lang="en-US" altLang="en-US"/>
          </a:p>
        </p:txBody>
      </p:sp>
    </p:spTree>
    <p:extLst>
      <p:ext uri="{BB962C8B-B14F-4D97-AF65-F5344CB8AC3E}">
        <p14:creationId xmlns:p14="http://schemas.microsoft.com/office/powerpoint/2010/main" val="3139383746"/>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B7AD7CEE-43C1-BECA-FDD3-89CE94A61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126E223F-F220-D9A3-C05B-0F05E1D0FA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8DA8BD5E-0498-A7DA-E6BF-6D0952C2BEF3}"/>
              </a:ext>
            </a:extLst>
          </p:cNvPr>
          <p:cNvSpPr>
            <a:spLocks noGrp="1" noChangeArrowheads="1"/>
          </p:cNvSpPr>
          <p:nvPr>
            <p:ph type="sldNum" sz="quarter" idx="12"/>
          </p:nvPr>
        </p:nvSpPr>
        <p:spPr>
          <a:ln/>
        </p:spPr>
        <p:txBody>
          <a:bodyPr/>
          <a:lstStyle>
            <a:lvl1pPr>
              <a:defRPr/>
            </a:lvl1pPr>
          </a:lstStyle>
          <a:p>
            <a:fld id="{2EDB7CF7-D624-4D31-B358-0B115B01E41D}" type="slidenum">
              <a:rPr lang="en-US" altLang="en-US"/>
              <a:pPr/>
              <a:t>‹#›</a:t>
            </a:fld>
            <a:endParaRPr lang="en-US" altLang="en-US"/>
          </a:p>
        </p:txBody>
      </p:sp>
    </p:spTree>
    <p:extLst>
      <p:ext uri="{BB962C8B-B14F-4D97-AF65-F5344CB8AC3E}">
        <p14:creationId xmlns:p14="http://schemas.microsoft.com/office/powerpoint/2010/main" val="2642300215"/>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C88D5D80-2C9E-6A78-EFC8-1F625678DE2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A8AA11C1-9E5D-FBA6-B455-3B8DAD8D4F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56800EAD-99CA-4D2F-EE07-9437724E7C74}"/>
              </a:ext>
            </a:extLst>
          </p:cNvPr>
          <p:cNvSpPr>
            <a:spLocks noGrp="1" noChangeArrowheads="1"/>
          </p:cNvSpPr>
          <p:nvPr>
            <p:ph type="sldNum" sz="quarter" idx="12"/>
          </p:nvPr>
        </p:nvSpPr>
        <p:spPr>
          <a:ln/>
        </p:spPr>
        <p:txBody>
          <a:bodyPr/>
          <a:lstStyle>
            <a:lvl1pPr>
              <a:defRPr/>
            </a:lvl1pPr>
          </a:lstStyle>
          <a:p>
            <a:fld id="{175D6AFE-4A35-4880-B59A-75CBECBFBFD3}" type="slidenum">
              <a:rPr lang="en-US" altLang="en-US"/>
              <a:pPr/>
              <a:t>‹#›</a:t>
            </a:fld>
            <a:endParaRPr lang="en-US" altLang="en-US"/>
          </a:p>
        </p:txBody>
      </p:sp>
    </p:spTree>
    <p:extLst>
      <p:ext uri="{BB962C8B-B14F-4D97-AF65-F5344CB8AC3E}">
        <p14:creationId xmlns:p14="http://schemas.microsoft.com/office/powerpoint/2010/main" val="657304032"/>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72E9B0AB-8175-4417-87D0-F0B3F11207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54D67D2B-2C75-4CAB-3C5E-26ED445F4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B8BA59EA-9498-FB48-DB55-83EC0C70721E}"/>
              </a:ext>
            </a:extLst>
          </p:cNvPr>
          <p:cNvSpPr>
            <a:spLocks noGrp="1" noChangeArrowheads="1"/>
          </p:cNvSpPr>
          <p:nvPr>
            <p:ph type="sldNum" sz="quarter" idx="12"/>
          </p:nvPr>
        </p:nvSpPr>
        <p:spPr>
          <a:ln/>
        </p:spPr>
        <p:txBody>
          <a:bodyPr/>
          <a:lstStyle>
            <a:lvl1pPr>
              <a:defRPr/>
            </a:lvl1pPr>
          </a:lstStyle>
          <a:p>
            <a:fld id="{34DA7C4F-02ED-4D79-837B-401837848F87}" type="slidenum">
              <a:rPr lang="en-US" altLang="en-US"/>
              <a:pPr/>
              <a:t>‹#›</a:t>
            </a:fld>
            <a:endParaRPr lang="en-US" altLang="en-US"/>
          </a:p>
        </p:txBody>
      </p:sp>
    </p:spTree>
    <p:extLst>
      <p:ext uri="{BB962C8B-B14F-4D97-AF65-F5344CB8AC3E}">
        <p14:creationId xmlns:p14="http://schemas.microsoft.com/office/powerpoint/2010/main" val="2166202117"/>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5B9F78AA-39F0-FCA0-1FBB-F0A7156E36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30742457-C418-1D2E-7503-4FB60D0B9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E09819B3-3B01-4DF6-587A-E9BFA2172CA4}"/>
              </a:ext>
            </a:extLst>
          </p:cNvPr>
          <p:cNvSpPr>
            <a:spLocks noGrp="1" noChangeArrowheads="1"/>
          </p:cNvSpPr>
          <p:nvPr>
            <p:ph type="sldNum" sz="quarter" idx="12"/>
          </p:nvPr>
        </p:nvSpPr>
        <p:spPr>
          <a:ln/>
        </p:spPr>
        <p:txBody>
          <a:bodyPr/>
          <a:lstStyle>
            <a:lvl1pPr>
              <a:defRPr/>
            </a:lvl1pPr>
          </a:lstStyle>
          <a:p>
            <a:fld id="{F94E6EE3-B2C1-4A8A-86E9-3EDF2A1663A5}" type="slidenum">
              <a:rPr lang="en-US" altLang="en-US"/>
              <a:pPr/>
              <a:t>‹#›</a:t>
            </a:fld>
            <a:endParaRPr lang="en-US" altLang="en-US"/>
          </a:p>
        </p:txBody>
      </p:sp>
    </p:spTree>
    <p:extLst>
      <p:ext uri="{BB962C8B-B14F-4D97-AF65-F5344CB8AC3E}">
        <p14:creationId xmlns:p14="http://schemas.microsoft.com/office/powerpoint/2010/main" val="79256471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EBF5F8C6-A78D-1DE9-C22F-A488FB96CBEC}"/>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B92B2109-9282-9475-0DEA-890B8E1168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DA25819-75CB-E83C-9CE8-A62E1E0B6F7D}"/>
              </a:ext>
            </a:extLst>
          </p:cNvPr>
          <p:cNvSpPr>
            <a:spLocks noGrp="1"/>
          </p:cNvSpPr>
          <p:nvPr>
            <p:ph type="sldNum" sz="quarter" idx="12"/>
          </p:nvPr>
        </p:nvSpPr>
        <p:spPr/>
        <p:txBody>
          <a:bodyPr/>
          <a:lstStyle>
            <a:lvl1pPr>
              <a:defRPr/>
            </a:lvl1pPr>
          </a:lstStyle>
          <a:p>
            <a:fld id="{9AB975CE-A455-4B30-A876-3F44941D9381}" type="slidenum">
              <a:rPr lang="en-US" altLang="en-US"/>
              <a:pPr/>
              <a:t>‹#›</a:t>
            </a:fld>
            <a:endParaRPr lang="en-US" altLang="en-US"/>
          </a:p>
        </p:txBody>
      </p:sp>
    </p:spTree>
    <p:extLst>
      <p:ext uri="{BB962C8B-B14F-4D97-AF65-F5344CB8AC3E}">
        <p14:creationId xmlns:p14="http://schemas.microsoft.com/office/powerpoint/2010/main" val="1306104743"/>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08D639DD-ECA2-B194-403A-39FA96C0B1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512CD02D-8FAC-CFD8-88E4-A576199AD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56FABB03-9117-42CF-06D4-1F2BD0E87381}"/>
              </a:ext>
            </a:extLst>
          </p:cNvPr>
          <p:cNvSpPr>
            <a:spLocks noGrp="1" noChangeArrowheads="1"/>
          </p:cNvSpPr>
          <p:nvPr>
            <p:ph type="sldNum" sz="quarter" idx="12"/>
          </p:nvPr>
        </p:nvSpPr>
        <p:spPr>
          <a:ln/>
        </p:spPr>
        <p:txBody>
          <a:bodyPr/>
          <a:lstStyle>
            <a:lvl1pPr>
              <a:defRPr/>
            </a:lvl1pPr>
          </a:lstStyle>
          <a:p>
            <a:fld id="{4F537127-7124-4F6C-BCF3-3226EB089395}" type="slidenum">
              <a:rPr lang="en-US" altLang="en-US"/>
              <a:pPr/>
              <a:t>‹#›</a:t>
            </a:fld>
            <a:endParaRPr lang="en-US" altLang="en-US"/>
          </a:p>
        </p:txBody>
      </p:sp>
    </p:spTree>
    <p:extLst>
      <p:ext uri="{BB962C8B-B14F-4D97-AF65-F5344CB8AC3E}">
        <p14:creationId xmlns:p14="http://schemas.microsoft.com/office/powerpoint/2010/main" val="822060366"/>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62835233-140C-AC94-3187-038DCDB16D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8AB1477B-50C5-88BA-7343-A9F2264D3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1FFC3A24-EDFF-876B-D67B-0C8FFF2EED4D}"/>
              </a:ext>
            </a:extLst>
          </p:cNvPr>
          <p:cNvSpPr>
            <a:spLocks noGrp="1" noChangeArrowheads="1"/>
          </p:cNvSpPr>
          <p:nvPr>
            <p:ph type="sldNum" sz="quarter" idx="12"/>
          </p:nvPr>
        </p:nvSpPr>
        <p:spPr>
          <a:ln/>
        </p:spPr>
        <p:txBody>
          <a:bodyPr/>
          <a:lstStyle>
            <a:lvl1pPr>
              <a:defRPr/>
            </a:lvl1pPr>
          </a:lstStyle>
          <a:p>
            <a:fld id="{DAFB402E-8779-4394-BCB3-686AE48DDEF8}" type="slidenum">
              <a:rPr lang="en-US" altLang="en-US"/>
              <a:pPr/>
              <a:t>‹#›</a:t>
            </a:fld>
            <a:endParaRPr lang="en-US" altLang="en-US"/>
          </a:p>
        </p:txBody>
      </p:sp>
    </p:spTree>
    <p:extLst>
      <p:ext uri="{BB962C8B-B14F-4D97-AF65-F5344CB8AC3E}">
        <p14:creationId xmlns:p14="http://schemas.microsoft.com/office/powerpoint/2010/main" val="2779262433"/>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6D203664-EF1A-DDC3-89B4-83A636817D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1F73092-33B2-23A0-B7F2-6BDC6B891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7AFDB499-9D9A-5551-0DDD-9F64E4737E5B}"/>
              </a:ext>
            </a:extLst>
          </p:cNvPr>
          <p:cNvSpPr>
            <a:spLocks noGrp="1" noChangeArrowheads="1"/>
          </p:cNvSpPr>
          <p:nvPr>
            <p:ph type="sldNum" sz="quarter" idx="12"/>
          </p:nvPr>
        </p:nvSpPr>
        <p:spPr>
          <a:ln/>
        </p:spPr>
        <p:txBody>
          <a:bodyPr/>
          <a:lstStyle>
            <a:lvl1pPr>
              <a:defRPr/>
            </a:lvl1pPr>
          </a:lstStyle>
          <a:p>
            <a:fld id="{CC113A0F-7E1B-4EBB-8FD6-F1EB775BAEDC}" type="slidenum">
              <a:rPr lang="en-US" altLang="en-US"/>
              <a:pPr/>
              <a:t>‹#›</a:t>
            </a:fld>
            <a:endParaRPr lang="en-US" altLang="en-US"/>
          </a:p>
        </p:txBody>
      </p:sp>
    </p:spTree>
    <p:extLst>
      <p:ext uri="{BB962C8B-B14F-4D97-AF65-F5344CB8AC3E}">
        <p14:creationId xmlns:p14="http://schemas.microsoft.com/office/powerpoint/2010/main" val="1169031940"/>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AA68695E-5EC3-C006-FD55-70AC39483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EA779606-A4EC-BB31-8789-D0AE9DEE6B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0E5D25F5-9312-5C13-3820-1B12078D5AF7}"/>
              </a:ext>
            </a:extLst>
          </p:cNvPr>
          <p:cNvSpPr>
            <a:spLocks noGrp="1" noChangeArrowheads="1"/>
          </p:cNvSpPr>
          <p:nvPr>
            <p:ph type="sldNum" sz="quarter" idx="12"/>
          </p:nvPr>
        </p:nvSpPr>
        <p:spPr>
          <a:ln/>
        </p:spPr>
        <p:txBody>
          <a:bodyPr/>
          <a:lstStyle>
            <a:lvl1pPr>
              <a:defRPr/>
            </a:lvl1pPr>
          </a:lstStyle>
          <a:p>
            <a:fld id="{C9A0192C-557C-426D-8E97-4A146C191149}" type="slidenum">
              <a:rPr lang="en-US" altLang="en-US"/>
              <a:pPr/>
              <a:t>‹#›</a:t>
            </a:fld>
            <a:endParaRPr lang="en-US" altLang="en-US"/>
          </a:p>
        </p:txBody>
      </p:sp>
    </p:spTree>
    <p:extLst>
      <p:ext uri="{BB962C8B-B14F-4D97-AF65-F5344CB8AC3E}">
        <p14:creationId xmlns:p14="http://schemas.microsoft.com/office/powerpoint/2010/main" val="1893795554"/>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2F73C1C-ABF0-093A-44C5-26DB54722DF2}"/>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85B9BA9E-5CA8-7A8B-779F-E56ED81876E5}"/>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F4610715-B368-877D-769C-5E3514D528F1}"/>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sp>
        <p:nvSpPr>
          <p:cNvPr id="5" name="Freeform 5">
            <a:extLst>
              <a:ext uri="{FF2B5EF4-FFF2-40B4-BE49-F238E27FC236}">
                <a16:creationId xmlns:a16="http://schemas.microsoft.com/office/drawing/2014/main" id="{21776805-83DB-88CD-0945-5DD5177120E1}"/>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A1475168-E286-3151-E3C9-8677476951AD}"/>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86D9EC02-582C-2CB6-DAC4-CD5FBEA4B36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nvGrpSpPr>
            <p:cNvPr id="8" name="Group 8">
              <a:extLst>
                <a:ext uri="{FF2B5EF4-FFF2-40B4-BE49-F238E27FC236}">
                  <a16:creationId xmlns:a16="http://schemas.microsoft.com/office/drawing/2014/main" id="{D516350A-2EE4-6541-F7D4-211ACC23FA85}"/>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C260C4A7-5BBA-85D1-43DB-EEC635B650CC}"/>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4EB892AA-B484-C63A-0D59-377754F5ACD8}"/>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431EAC96-E951-B470-A80A-3A64EF22954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95C3EF1E-E58E-DF02-6507-A59178B3361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821C58DC-8FEE-76D9-07B7-BED811FCC9F2}"/>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ECAB0DB4-0BDB-E619-0ABE-F9FD2BE1D9E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grpSp>
        <p:nvGrpSpPr>
          <p:cNvPr id="15" name="Group 15">
            <a:extLst>
              <a:ext uri="{FF2B5EF4-FFF2-40B4-BE49-F238E27FC236}">
                <a16:creationId xmlns:a16="http://schemas.microsoft.com/office/drawing/2014/main" id="{81D48EA1-A81C-00D4-5286-59A353087998}"/>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0013369C-392C-FC2F-F19D-F03488CF6C69}"/>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82708C6B-BDD0-3235-49A6-3A378F557761}"/>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3661B277-A1EE-1447-98D2-5C4F5E7BF168}"/>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251E7A5B-3294-D0A3-C610-3B7E4C26AE9B}"/>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0044D589-1413-71A8-A029-19DF6042DF6E}"/>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F2216A35-D71C-4459-2DF2-F47E4F78DE44}"/>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975D2FA8-F205-0A2D-C484-9E53122B613F}"/>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C4AFA018-F118-09E7-D966-7501B2B22788}"/>
              </a:ext>
            </a:extLst>
          </p:cNvPr>
          <p:cNvSpPr>
            <a:spLocks noGrp="1" noChangeArrowheads="1"/>
          </p:cNvSpPr>
          <p:nvPr>
            <p:ph type="sldNum" sz="quarter" idx="11"/>
          </p:nvPr>
        </p:nvSpPr>
        <p:spPr/>
        <p:txBody>
          <a:bodyPr/>
          <a:lstStyle>
            <a:lvl1pPr>
              <a:defRPr/>
            </a:lvl1pPr>
          </a:lstStyle>
          <a:p>
            <a:fld id="{29EA8C23-CB7A-410B-9DBF-DF312C32919F}" type="slidenum">
              <a:rPr lang="en-US" altLang="en-US"/>
              <a:pPr/>
              <a:t>‹#›</a:t>
            </a:fld>
            <a:endParaRPr lang="en-US" altLang="en-US"/>
          </a:p>
        </p:txBody>
      </p:sp>
      <p:sp>
        <p:nvSpPr>
          <p:cNvPr id="24" name="Rectangle 26">
            <a:extLst>
              <a:ext uri="{FF2B5EF4-FFF2-40B4-BE49-F238E27FC236}">
                <a16:creationId xmlns:a16="http://schemas.microsoft.com/office/drawing/2014/main" id="{6B91E601-3509-D484-C047-04B72E5A566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89635136"/>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799CA43B-3261-75EE-B43B-9561BA28FF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2216BC8A-B5F8-9E23-CE28-16592B38EE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DFA64CD-93E6-2A7E-F5D7-7FA29CF6C026}"/>
              </a:ext>
            </a:extLst>
          </p:cNvPr>
          <p:cNvSpPr>
            <a:spLocks noGrp="1" noChangeArrowheads="1"/>
          </p:cNvSpPr>
          <p:nvPr>
            <p:ph type="sldNum" sz="quarter" idx="12"/>
          </p:nvPr>
        </p:nvSpPr>
        <p:spPr>
          <a:ln/>
        </p:spPr>
        <p:txBody>
          <a:bodyPr/>
          <a:lstStyle>
            <a:lvl1pPr>
              <a:defRPr/>
            </a:lvl1pPr>
          </a:lstStyle>
          <a:p>
            <a:fld id="{1893E59D-BC57-4AFD-8EC8-148582743231}" type="slidenum">
              <a:rPr lang="en-US" altLang="en-US"/>
              <a:pPr/>
              <a:t>‹#›</a:t>
            </a:fld>
            <a:endParaRPr lang="en-US" altLang="en-US"/>
          </a:p>
        </p:txBody>
      </p:sp>
    </p:spTree>
    <p:extLst>
      <p:ext uri="{BB962C8B-B14F-4D97-AF65-F5344CB8AC3E}">
        <p14:creationId xmlns:p14="http://schemas.microsoft.com/office/powerpoint/2010/main" val="3245124763"/>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D037E79C-AE51-FEB2-97CE-DD4B34FE76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BCC63062-8924-A0A9-9EB9-C27ACEFDE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31F76A42-337E-BB49-D1DF-8F8FD755B54B}"/>
              </a:ext>
            </a:extLst>
          </p:cNvPr>
          <p:cNvSpPr>
            <a:spLocks noGrp="1" noChangeArrowheads="1"/>
          </p:cNvSpPr>
          <p:nvPr>
            <p:ph type="sldNum" sz="quarter" idx="12"/>
          </p:nvPr>
        </p:nvSpPr>
        <p:spPr>
          <a:ln/>
        </p:spPr>
        <p:txBody>
          <a:bodyPr/>
          <a:lstStyle>
            <a:lvl1pPr>
              <a:defRPr/>
            </a:lvl1pPr>
          </a:lstStyle>
          <a:p>
            <a:fld id="{139F14B2-38BC-48C4-81B9-7313B395825B}" type="slidenum">
              <a:rPr lang="en-US" altLang="en-US"/>
              <a:pPr/>
              <a:t>‹#›</a:t>
            </a:fld>
            <a:endParaRPr lang="en-US" altLang="en-US"/>
          </a:p>
        </p:txBody>
      </p:sp>
    </p:spTree>
    <p:extLst>
      <p:ext uri="{BB962C8B-B14F-4D97-AF65-F5344CB8AC3E}">
        <p14:creationId xmlns:p14="http://schemas.microsoft.com/office/powerpoint/2010/main" val="134916998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79FADBA2-3BAF-C073-E039-1AA73273A6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BD7B352-615C-D041-08E8-8A259DAE6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C1C58FC-C4D0-7D2D-1DE9-628FA65F7B74}"/>
              </a:ext>
            </a:extLst>
          </p:cNvPr>
          <p:cNvSpPr>
            <a:spLocks noGrp="1" noChangeArrowheads="1"/>
          </p:cNvSpPr>
          <p:nvPr>
            <p:ph type="sldNum" sz="quarter" idx="12"/>
          </p:nvPr>
        </p:nvSpPr>
        <p:spPr>
          <a:ln/>
        </p:spPr>
        <p:txBody>
          <a:bodyPr/>
          <a:lstStyle>
            <a:lvl1pPr>
              <a:defRPr/>
            </a:lvl1pPr>
          </a:lstStyle>
          <a:p>
            <a:fld id="{B7F17F95-39AF-49DF-914C-C753A4A9787A}" type="slidenum">
              <a:rPr lang="en-US" altLang="en-US"/>
              <a:pPr/>
              <a:t>‹#›</a:t>
            </a:fld>
            <a:endParaRPr lang="en-US" altLang="en-US"/>
          </a:p>
        </p:txBody>
      </p:sp>
    </p:spTree>
    <p:extLst>
      <p:ext uri="{BB962C8B-B14F-4D97-AF65-F5344CB8AC3E}">
        <p14:creationId xmlns:p14="http://schemas.microsoft.com/office/powerpoint/2010/main" val="2743203408"/>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545DDD6D-F855-D0F6-7B89-69C51AF26F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324D9205-3077-2E89-DA5B-6EB3C0CB51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A582EC27-E6C5-0854-2296-537F1B225EFC}"/>
              </a:ext>
            </a:extLst>
          </p:cNvPr>
          <p:cNvSpPr>
            <a:spLocks noGrp="1" noChangeArrowheads="1"/>
          </p:cNvSpPr>
          <p:nvPr>
            <p:ph type="sldNum" sz="quarter" idx="12"/>
          </p:nvPr>
        </p:nvSpPr>
        <p:spPr>
          <a:ln/>
        </p:spPr>
        <p:txBody>
          <a:bodyPr/>
          <a:lstStyle>
            <a:lvl1pPr>
              <a:defRPr/>
            </a:lvl1pPr>
          </a:lstStyle>
          <a:p>
            <a:fld id="{6EE438A9-ABC3-4828-8BB5-EF4A2A03B0B0}" type="slidenum">
              <a:rPr lang="en-US" altLang="en-US"/>
              <a:pPr/>
              <a:t>‹#›</a:t>
            </a:fld>
            <a:endParaRPr lang="en-US" altLang="en-US"/>
          </a:p>
        </p:txBody>
      </p:sp>
    </p:spTree>
    <p:extLst>
      <p:ext uri="{BB962C8B-B14F-4D97-AF65-F5344CB8AC3E}">
        <p14:creationId xmlns:p14="http://schemas.microsoft.com/office/powerpoint/2010/main" val="292052888"/>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BD2EF177-6404-F3A2-ACF5-3B9307D4AA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7D2A7C19-1AF7-AEC7-C40D-39AE58D3C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5081CDCC-E509-A946-154D-F763FDB02EB2}"/>
              </a:ext>
            </a:extLst>
          </p:cNvPr>
          <p:cNvSpPr>
            <a:spLocks noGrp="1" noChangeArrowheads="1"/>
          </p:cNvSpPr>
          <p:nvPr>
            <p:ph type="sldNum" sz="quarter" idx="12"/>
          </p:nvPr>
        </p:nvSpPr>
        <p:spPr>
          <a:ln/>
        </p:spPr>
        <p:txBody>
          <a:bodyPr/>
          <a:lstStyle>
            <a:lvl1pPr>
              <a:defRPr/>
            </a:lvl1pPr>
          </a:lstStyle>
          <a:p>
            <a:fld id="{E7FCCDF1-6C1F-40A7-9EC7-5BF5737893EB}" type="slidenum">
              <a:rPr lang="en-US" altLang="en-US"/>
              <a:pPr/>
              <a:t>‹#›</a:t>
            </a:fld>
            <a:endParaRPr lang="en-US" altLang="en-US"/>
          </a:p>
        </p:txBody>
      </p:sp>
    </p:spTree>
    <p:extLst>
      <p:ext uri="{BB962C8B-B14F-4D97-AF65-F5344CB8AC3E}">
        <p14:creationId xmlns:p14="http://schemas.microsoft.com/office/powerpoint/2010/main" val="407298425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D2F7B3E6-38DC-FC43-5FF0-01ECDA304487}"/>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5">
            <a:extLst>
              <a:ext uri="{FF2B5EF4-FFF2-40B4-BE49-F238E27FC236}">
                <a16:creationId xmlns:a16="http://schemas.microsoft.com/office/drawing/2014/main" id="{79AA549B-7AEA-6910-D238-BAC3CD47469D}"/>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D93AB555-C825-F68D-6690-F5C4CB214FCB}"/>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5A9D492B-E062-8745-CEF2-EA9E9B82319D}"/>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59BDC6B7-CFB3-5A69-9A71-BB4E06D39C50}"/>
              </a:ext>
            </a:extLst>
          </p:cNvPr>
          <p:cNvSpPr>
            <a:spLocks noGrp="1"/>
          </p:cNvSpPr>
          <p:nvPr>
            <p:ph type="sldNum" sz="quarter" idx="12"/>
          </p:nvPr>
        </p:nvSpPr>
        <p:spPr/>
        <p:txBody>
          <a:bodyPr/>
          <a:lstStyle>
            <a:lvl1pPr>
              <a:defRPr/>
            </a:lvl1pPr>
          </a:lstStyle>
          <a:p>
            <a:fld id="{5F510803-C60C-4423-B048-5881F8BB7C99}" type="slidenum">
              <a:rPr lang="en-US" altLang="en-US"/>
              <a:pPr/>
              <a:t>‹#›</a:t>
            </a:fld>
            <a:endParaRPr lang="en-US" altLang="en-US"/>
          </a:p>
        </p:txBody>
      </p:sp>
    </p:spTree>
    <p:extLst>
      <p:ext uri="{BB962C8B-B14F-4D97-AF65-F5344CB8AC3E}">
        <p14:creationId xmlns:p14="http://schemas.microsoft.com/office/powerpoint/2010/main" val="297386922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E5CF86E-50DF-833E-ED50-B59212C27FC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379896DA-A01E-27A1-CD9E-79B4C1E334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227D6A3F-B16F-3044-35CB-2206BD1537F6}"/>
              </a:ext>
            </a:extLst>
          </p:cNvPr>
          <p:cNvSpPr>
            <a:spLocks noGrp="1" noChangeArrowheads="1"/>
          </p:cNvSpPr>
          <p:nvPr>
            <p:ph type="sldNum" sz="quarter" idx="12"/>
          </p:nvPr>
        </p:nvSpPr>
        <p:spPr>
          <a:ln/>
        </p:spPr>
        <p:txBody>
          <a:bodyPr/>
          <a:lstStyle>
            <a:lvl1pPr>
              <a:defRPr/>
            </a:lvl1pPr>
          </a:lstStyle>
          <a:p>
            <a:fld id="{A9F75CEC-EAA6-4B1E-8A42-EA0A2E88F9EE}" type="slidenum">
              <a:rPr lang="en-US" altLang="en-US"/>
              <a:pPr/>
              <a:t>‹#›</a:t>
            </a:fld>
            <a:endParaRPr lang="en-US" altLang="en-US"/>
          </a:p>
        </p:txBody>
      </p:sp>
    </p:spTree>
    <p:extLst>
      <p:ext uri="{BB962C8B-B14F-4D97-AF65-F5344CB8AC3E}">
        <p14:creationId xmlns:p14="http://schemas.microsoft.com/office/powerpoint/2010/main" val="1016364593"/>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D01D34EB-38C9-C9CB-9195-BDC2BD228B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98EB3AA6-0101-5BA2-399D-F02EEC6D7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12CBF54-11C1-3241-EC95-F87C2916E92B}"/>
              </a:ext>
            </a:extLst>
          </p:cNvPr>
          <p:cNvSpPr>
            <a:spLocks noGrp="1" noChangeArrowheads="1"/>
          </p:cNvSpPr>
          <p:nvPr>
            <p:ph type="sldNum" sz="quarter" idx="12"/>
          </p:nvPr>
        </p:nvSpPr>
        <p:spPr>
          <a:ln/>
        </p:spPr>
        <p:txBody>
          <a:bodyPr/>
          <a:lstStyle>
            <a:lvl1pPr>
              <a:defRPr/>
            </a:lvl1pPr>
          </a:lstStyle>
          <a:p>
            <a:fld id="{D1989182-4806-4CE8-A7E0-4953D84FCB69}" type="slidenum">
              <a:rPr lang="en-US" altLang="en-US"/>
              <a:pPr/>
              <a:t>‹#›</a:t>
            </a:fld>
            <a:endParaRPr lang="en-US" altLang="en-US"/>
          </a:p>
        </p:txBody>
      </p:sp>
    </p:spTree>
    <p:extLst>
      <p:ext uri="{BB962C8B-B14F-4D97-AF65-F5344CB8AC3E}">
        <p14:creationId xmlns:p14="http://schemas.microsoft.com/office/powerpoint/2010/main" val="1790518384"/>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F3634C0B-E4F7-5955-CEA6-691616897D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AF194106-4116-9160-4E25-F530905DAC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CA46A4B4-57C0-ABC4-827C-74FFF89A5A72}"/>
              </a:ext>
            </a:extLst>
          </p:cNvPr>
          <p:cNvSpPr>
            <a:spLocks noGrp="1" noChangeArrowheads="1"/>
          </p:cNvSpPr>
          <p:nvPr>
            <p:ph type="sldNum" sz="quarter" idx="12"/>
          </p:nvPr>
        </p:nvSpPr>
        <p:spPr>
          <a:ln/>
        </p:spPr>
        <p:txBody>
          <a:bodyPr/>
          <a:lstStyle>
            <a:lvl1pPr>
              <a:defRPr/>
            </a:lvl1pPr>
          </a:lstStyle>
          <a:p>
            <a:fld id="{3252C5C7-88B1-49A1-B0AE-060B831FD532}" type="slidenum">
              <a:rPr lang="en-US" altLang="en-US"/>
              <a:pPr/>
              <a:t>‹#›</a:t>
            </a:fld>
            <a:endParaRPr lang="en-US" altLang="en-US"/>
          </a:p>
        </p:txBody>
      </p:sp>
    </p:spTree>
    <p:extLst>
      <p:ext uri="{BB962C8B-B14F-4D97-AF65-F5344CB8AC3E}">
        <p14:creationId xmlns:p14="http://schemas.microsoft.com/office/powerpoint/2010/main" val="2169838712"/>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91E46E7-4972-BD3F-BD61-29737B005D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9AF5F439-1943-C1A5-C84D-157068E8FC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CE84AC3D-610E-2D2E-3FC3-19FC361AA276}"/>
              </a:ext>
            </a:extLst>
          </p:cNvPr>
          <p:cNvSpPr>
            <a:spLocks noGrp="1" noChangeArrowheads="1"/>
          </p:cNvSpPr>
          <p:nvPr>
            <p:ph type="sldNum" sz="quarter" idx="12"/>
          </p:nvPr>
        </p:nvSpPr>
        <p:spPr>
          <a:ln/>
        </p:spPr>
        <p:txBody>
          <a:bodyPr/>
          <a:lstStyle>
            <a:lvl1pPr>
              <a:defRPr/>
            </a:lvl1pPr>
          </a:lstStyle>
          <a:p>
            <a:fld id="{F82B99BA-9B16-48CF-80A8-24E600D89F30}" type="slidenum">
              <a:rPr lang="en-US" altLang="en-US"/>
              <a:pPr/>
              <a:t>‹#›</a:t>
            </a:fld>
            <a:endParaRPr lang="en-US" altLang="en-US"/>
          </a:p>
        </p:txBody>
      </p:sp>
    </p:spTree>
    <p:extLst>
      <p:ext uri="{BB962C8B-B14F-4D97-AF65-F5344CB8AC3E}">
        <p14:creationId xmlns:p14="http://schemas.microsoft.com/office/powerpoint/2010/main" val="1311177404"/>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0E195610-A3EF-4286-33E0-F5C6388819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84093E9C-18FB-AA3F-9DE0-FB77BF58FA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F7827A74-398D-7287-ED30-01C20A5C8B1C}"/>
              </a:ext>
            </a:extLst>
          </p:cNvPr>
          <p:cNvSpPr>
            <a:spLocks noGrp="1" noChangeArrowheads="1"/>
          </p:cNvSpPr>
          <p:nvPr>
            <p:ph type="sldNum" sz="quarter" idx="12"/>
          </p:nvPr>
        </p:nvSpPr>
        <p:spPr>
          <a:ln/>
        </p:spPr>
        <p:txBody>
          <a:bodyPr/>
          <a:lstStyle>
            <a:lvl1pPr>
              <a:defRPr/>
            </a:lvl1pPr>
          </a:lstStyle>
          <a:p>
            <a:fld id="{AF8EF944-CA25-43C4-82AF-BE625053A1F0}" type="slidenum">
              <a:rPr lang="en-US" altLang="en-US"/>
              <a:pPr/>
              <a:t>‹#›</a:t>
            </a:fld>
            <a:endParaRPr lang="en-US" altLang="en-US"/>
          </a:p>
        </p:txBody>
      </p:sp>
    </p:spTree>
    <p:extLst>
      <p:ext uri="{BB962C8B-B14F-4D97-AF65-F5344CB8AC3E}">
        <p14:creationId xmlns:p14="http://schemas.microsoft.com/office/powerpoint/2010/main" val="1517023506"/>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4BF72B4-16A2-2320-8BD5-5C67FBE1E221}"/>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8A173ECE-0439-04C5-93C8-FB4BD9BF3192}"/>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036D8CC0-1127-ED96-4130-DC5777BF9409}"/>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8F4D6929-AA8D-BB8E-C147-0E727D19DE9F}"/>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846758A3-0E92-DCD0-C890-CFB79CE0D7DE}"/>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fontAlgn="auto" hangingPunct="1">
                <a:spcBef>
                  <a:spcPts val="0"/>
                </a:spcBef>
                <a:spcAft>
                  <a:spcPts val="0"/>
                </a:spcAft>
                <a:defRPr/>
              </a:pPr>
              <a:endParaRPr lang="en-US">
                <a:latin typeface="Arial" charset="0"/>
              </a:endParaRPr>
            </a:p>
          </p:txBody>
        </p:sp>
        <p:sp>
          <p:nvSpPr>
            <p:cNvPr id="7" name="Freeform 7">
              <a:extLst>
                <a:ext uri="{FF2B5EF4-FFF2-40B4-BE49-F238E27FC236}">
                  <a16:creationId xmlns:a16="http://schemas.microsoft.com/office/drawing/2014/main" id="{8E073F30-8899-2500-218E-40474F56338E}"/>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F4F45170-5FF5-D269-4D67-C01288A87290}"/>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41AECC52-3F98-38A5-16B7-8B3AB27EFD2F}"/>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357CFAB3-27D4-5389-5D59-573DAAEDC276}"/>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396993FD-CC68-B487-3AF9-650443C5E029}"/>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E10AEC4F-B329-EF43-76A5-ED1A3EAD2D9C}"/>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10310290-0E2C-CC78-8AF4-CC4EB3B26E58}"/>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F5643525-ED8E-FAEE-7474-6C6DD20BF3A9}"/>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CB73E272-13DF-6D8D-37B9-FDD31E97104E}"/>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5DAEAA58-AF1D-71BB-617F-A0C27C380A60}"/>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44F0A972-1B5A-A1E6-8167-5AB43A251AD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262BCE48-D7E3-4887-05A1-7D5C07F6EDAA}"/>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CC3C16A7-8E53-4A77-757C-3738FC5B8229}"/>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B5AC2918-0571-AAD0-0AAA-8C463077C729}"/>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E8061FD7-E7E9-3C72-ED89-6001FAB0BA95}"/>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5E59F0A0-C096-2B2B-C466-046DE529006C}"/>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531393C3-A3CE-3F8C-E0D2-63BEEB4148B5}"/>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9E8A0C87-7C4F-135E-B071-1C5123EC3050}"/>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BC80A7E5-D330-C6D7-20E3-66F42FB2E109}"/>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22D022AD-9C8B-81B2-04F6-92C3E53546F8}"/>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B49503D2-7124-6415-F86F-38270E67781C}"/>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19D143A3-6EA1-47CE-88E1-1532680011A2}"/>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646C0541-D348-37AA-C6D4-EEC617331E53}"/>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45922655-013A-46E7-66A0-5ACE357C363F}"/>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01933AFF-92E2-0EFE-61FA-F57671563B27}"/>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3C14F412-A3E5-9794-81D2-740F188E064E}"/>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A94FA191-AC9C-C6DD-C6CB-DE0C2CB6920E}"/>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91024478-BA6A-EF54-4EF7-1234F93FAE65}"/>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16C0617D-8C98-D93E-A0A3-7F2447983B4E}"/>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0807F04A-5883-A8E7-A9E6-56CB35C9EB8E}"/>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631C09C9-F763-A46B-FD55-EDAEA8AAB7A5}"/>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B738C4B4-0BF1-4FB1-866C-894979B240A7}"/>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5C318B9C-712B-7A35-C8DB-48CBD14299AB}"/>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D7FAB473-8393-E4DB-0544-B4DE04EC2093}"/>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4CDBEC91-A1E2-2191-F8E8-937EEEED732E}"/>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474937C5-4738-0C8A-B082-35451C6D2A32}"/>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DFF1D7C9-79EC-37B3-732A-6C9D4A78D887}"/>
              </a:ext>
            </a:extLst>
          </p:cNvPr>
          <p:cNvSpPr>
            <a:spLocks noGrp="1" noChangeArrowheads="1"/>
          </p:cNvSpPr>
          <p:nvPr>
            <p:ph type="sldNum" sz="quarter" idx="12"/>
          </p:nvPr>
        </p:nvSpPr>
        <p:spPr>
          <a:xfrm>
            <a:off x="6553200" y="6245225"/>
            <a:ext cx="2133600" cy="476250"/>
          </a:xfrm>
        </p:spPr>
        <p:txBody>
          <a:bodyPr/>
          <a:lstStyle>
            <a:lvl1pPr>
              <a:defRPr/>
            </a:lvl1pPr>
          </a:lstStyle>
          <a:p>
            <a:fld id="{9FB06C0F-30F6-4CE1-9001-FE22AC4BF560}" type="slidenum">
              <a:rPr lang="en-US" altLang="en-US"/>
              <a:pPr/>
              <a:t>‹#›</a:t>
            </a:fld>
            <a:endParaRPr lang="en-US" altLang="en-US"/>
          </a:p>
        </p:txBody>
      </p:sp>
    </p:spTree>
    <p:extLst>
      <p:ext uri="{BB962C8B-B14F-4D97-AF65-F5344CB8AC3E}">
        <p14:creationId xmlns:p14="http://schemas.microsoft.com/office/powerpoint/2010/main" val="1642253899"/>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6BCFC763-9E89-6722-5318-739EEAB589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7D604D6C-3AA2-F22E-0410-16F062CCA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C7E68F9-85B2-7B94-1164-0B029DE3F682}"/>
              </a:ext>
            </a:extLst>
          </p:cNvPr>
          <p:cNvSpPr>
            <a:spLocks noGrp="1" noChangeArrowheads="1"/>
          </p:cNvSpPr>
          <p:nvPr>
            <p:ph type="sldNum" sz="quarter" idx="12"/>
          </p:nvPr>
        </p:nvSpPr>
        <p:spPr>
          <a:ln/>
        </p:spPr>
        <p:txBody>
          <a:bodyPr/>
          <a:lstStyle>
            <a:lvl1pPr>
              <a:defRPr/>
            </a:lvl1pPr>
          </a:lstStyle>
          <a:p>
            <a:fld id="{CB29795E-B48B-4E85-A6B4-D777ADB870E6}" type="slidenum">
              <a:rPr lang="en-US" altLang="en-US"/>
              <a:pPr/>
              <a:t>‹#›</a:t>
            </a:fld>
            <a:endParaRPr lang="en-US" altLang="en-US"/>
          </a:p>
        </p:txBody>
      </p:sp>
    </p:spTree>
    <p:extLst>
      <p:ext uri="{BB962C8B-B14F-4D97-AF65-F5344CB8AC3E}">
        <p14:creationId xmlns:p14="http://schemas.microsoft.com/office/powerpoint/2010/main" val="3863447394"/>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7E091508-5696-E8EB-FD9C-FE0DB8157A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63FD04D9-A861-2009-17DD-A5BC53AF9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0DFA3FD0-2E93-E367-B687-EE6B29884F86}"/>
              </a:ext>
            </a:extLst>
          </p:cNvPr>
          <p:cNvSpPr>
            <a:spLocks noGrp="1" noChangeArrowheads="1"/>
          </p:cNvSpPr>
          <p:nvPr>
            <p:ph type="sldNum" sz="quarter" idx="12"/>
          </p:nvPr>
        </p:nvSpPr>
        <p:spPr>
          <a:ln/>
        </p:spPr>
        <p:txBody>
          <a:bodyPr/>
          <a:lstStyle>
            <a:lvl1pPr>
              <a:defRPr/>
            </a:lvl1pPr>
          </a:lstStyle>
          <a:p>
            <a:fld id="{225D7E2D-83ED-418F-963C-934BCE8A8E0B}" type="slidenum">
              <a:rPr lang="en-US" altLang="en-US"/>
              <a:pPr/>
              <a:t>‹#›</a:t>
            </a:fld>
            <a:endParaRPr lang="en-US" altLang="en-US"/>
          </a:p>
        </p:txBody>
      </p:sp>
    </p:spTree>
    <p:extLst>
      <p:ext uri="{BB962C8B-B14F-4D97-AF65-F5344CB8AC3E}">
        <p14:creationId xmlns:p14="http://schemas.microsoft.com/office/powerpoint/2010/main" val="1052400149"/>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55F42411-C5D9-02A3-52E3-0918E218FD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FC8B9359-3191-8E16-CD26-256FB51814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17AEEF2-0B20-9A06-E8A2-212E41C2D7E3}"/>
              </a:ext>
            </a:extLst>
          </p:cNvPr>
          <p:cNvSpPr>
            <a:spLocks noGrp="1" noChangeArrowheads="1"/>
          </p:cNvSpPr>
          <p:nvPr>
            <p:ph type="sldNum" sz="quarter" idx="12"/>
          </p:nvPr>
        </p:nvSpPr>
        <p:spPr>
          <a:ln/>
        </p:spPr>
        <p:txBody>
          <a:bodyPr/>
          <a:lstStyle>
            <a:lvl1pPr>
              <a:defRPr/>
            </a:lvl1pPr>
          </a:lstStyle>
          <a:p>
            <a:fld id="{F5236A72-411A-4D3D-AA15-EBD712897B07}" type="slidenum">
              <a:rPr lang="en-US" altLang="en-US"/>
              <a:pPr/>
              <a:t>‹#›</a:t>
            </a:fld>
            <a:endParaRPr lang="en-US" altLang="en-US"/>
          </a:p>
        </p:txBody>
      </p:sp>
    </p:spTree>
    <p:extLst>
      <p:ext uri="{BB962C8B-B14F-4D97-AF65-F5344CB8AC3E}">
        <p14:creationId xmlns:p14="http://schemas.microsoft.com/office/powerpoint/2010/main" val="2172666842"/>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CF3D37A8-08B3-A74A-A89F-5CFA43BF86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53662D47-1961-E3AF-C318-32A822E19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C3EE4358-FB7C-4D74-DC2E-561BCEA0C50F}"/>
              </a:ext>
            </a:extLst>
          </p:cNvPr>
          <p:cNvSpPr>
            <a:spLocks noGrp="1" noChangeArrowheads="1"/>
          </p:cNvSpPr>
          <p:nvPr>
            <p:ph type="sldNum" sz="quarter" idx="12"/>
          </p:nvPr>
        </p:nvSpPr>
        <p:spPr>
          <a:ln/>
        </p:spPr>
        <p:txBody>
          <a:bodyPr/>
          <a:lstStyle>
            <a:lvl1pPr>
              <a:defRPr/>
            </a:lvl1pPr>
          </a:lstStyle>
          <a:p>
            <a:fld id="{DAF0D083-EF92-4D43-A69B-CA9E1D8EA5FC}" type="slidenum">
              <a:rPr lang="en-US" altLang="en-US"/>
              <a:pPr/>
              <a:t>‹#›</a:t>
            </a:fld>
            <a:endParaRPr lang="en-US" altLang="en-US"/>
          </a:p>
        </p:txBody>
      </p:sp>
    </p:spTree>
    <p:extLst>
      <p:ext uri="{BB962C8B-B14F-4D97-AF65-F5344CB8AC3E}">
        <p14:creationId xmlns:p14="http://schemas.microsoft.com/office/powerpoint/2010/main" val="178745310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028EC2D6-6BCC-1957-612F-3F9476A86256}"/>
              </a:ext>
            </a:extLst>
          </p:cNvPr>
          <p:cNvSpPr>
            <a:spLocks noGrp="1"/>
          </p:cNvSpPr>
          <p:nvPr>
            <p:ph type="dt" sz="half" idx="10"/>
          </p:nvPr>
        </p:nvSpPr>
        <p:spPr/>
        <p:txBody>
          <a:bodyPr/>
          <a:lstStyle>
            <a:lvl1pPr>
              <a:defRPr/>
            </a:lvl1pPr>
            <a:extLst/>
          </a:lstStyle>
          <a:p>
            <a:pPr>
              <a:defRPr/>
            </a:pPr>
            <a:endParaRPr lang="en-US"/>
          </a:p>
        </p:txBody>
      </p:sp>
      <p:sp>
        <p:nvSpPr>
          <p:cNvPr id="5" name="Footer Placeholder 5">
            <a:extLst>
              <a:ext uri="{FF2B5EF4-FFF2-40B4-BE49-F238E27FC236}">
                <a16:creationId xmlns:a16="http://schemas.microsoft.com/office/drawing/2014/main" id="{8964187B-7EEB-972F-C8CC-5E9993358DC2}"/>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6">
            <a:extLst>
              <a:ext uri="{FF2B5EF4-FFF2-40B4-BE49-F238E27FC236}">
                <a16:creationId xmlns:a16="http://schemas.microsoft.com/office/drawing/2014/main" id="{6F25D5D4-8D3D-1E81-FFBC-8F3B60F42C72}"/>
              </a:ext>
            </a:extLst>
          </p:cNvPr>
          <p:cNvSpPr>
            <a:spLocks noGrp="1"/>
          </p:cNvSpPr>
          <p:nvPr>
            <p:ph type="sldNum" sz="quarter" idx="12"/>
          </p:nvPr>
        </p:nvSpPr>
        <p:spPr/>
        <p:txBody>
          <a:bodyPr/>
          <a:lstStyle>
            <a:lvl1pPr>
              <a:defRPr/>
            </a:lvl1pPr>
          </a:lstStyle>
          <a:p>
            <a:fld id="{28068B3F-9230-4203-8084-453E760D78B3}" type="slidenum">
              <a:rPr lang="en-US" altLang="en-US"/>
              <a:pPr/>
              <a:t>‹#›</a:t>
            </a:fld>
            <a:endParaRPr lang="en-US" altLang="en-US"/>
          </a:p>
        </p:txBody>
      </p:sp>
    </p:spTree>
    <p:extLst>
      <p:ext uri="{BB962C8B-B14F-4D97-AF65-F5344CB8AC3E}">
        <p14:creationId xmlns:p14="http://schemas.microsoft.com/office/powerpoint/2010/main" val="386130008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465CA989-9C1C-0368-D1D5-B38E46FC9D9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D87B1A4B-CC4E-E0CA-2DF3-F58B7DDDFC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7B022C9E-8CC4-6390-5DAC-15D531A6A840}"/>
              </a:ext>
            </a:extLst>
          </p:cNvPr>
          <p:cNvSpPr>
            <a:spLocks noGrp="1" noChangeArrowheads="1"/>
          </p:cNvSpPr>
          <p:nvPr>
            <p:ph type="sldNum" sz="quarter" idx="12"/>
          </p:nvPr>
        </p:nvSpPr>
        <p:spPr>
          <a:ln/>
        </p:spPr>
        <p:txBody>
          <a:bodyPr/>
          <a:lstStyle>
            <a:lvl1pPr>
              <a:defRPr/>
            </a:lvl1pPr>
          </a:lstStyle>
          <a:p>
            <a:fld id="{E101F82B-4619-4A57-B41E-333FC0C28C96}" type="slidenum">
              <a:rPr lang="en-US" altLang="en-US"/>
              <a:pPr/>
              <a:t>‹#›</a:t>
            </a:fld>
            <a:endParaRPr lang="en-US" altLang="en-US"/>
          </a:p>
        </p:txBody>
      </p:sp>
    </p:spTree>
    <p:extLst>
      <p:ext uri="{BB962C8B-B14F-4D97-AF65-F5344CB8AC3E}">
        <p14:creationId xmlns:p14="http://schemas.microsoft.com/office/powerpoint/2010/main" val="3007827942"/>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952024FB-C9B0-2BCB-C1DE-4D6FCE3E91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14A6CA20-FE3C-8FC2-0262-B1DDEA27D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C87F5307-7AF0-027F-AFED-090D2DF1F5B8}"/>
              </a:ext>
            </a:extLst>
          </p:cNvPr>
          <p:cNvSpPr>
            <a:spLocks noGrp="1" noChangeArrowheads="1"/>
          </p:cNvSpPr>
          <p:nvPr>
            <p:ph type="sldNum" sz="quarter" idx="12"/>
          </p:nvPr>
        </p:nvSpPr>
        <p:spPr>
          <a:ln/>
        </p:spPr>
        <p:txBody>
          <a:bodyPr/>
          <a:lstStyle>
            <a:lvl1pPr>
              <a:defRPr/>
            </a:lvl1pPr>
          </a:lstStyle>
          <a:p>
            <a:fld id="{2AE1A489-02CE-47A6-9906-C075BC1B4910}" type="slidenum">
              <a:rPr lang="en-US" altLang="en-US"/>
              <a:pPr/>
              <a:t>‹#›</a:t>
            </a:fld>
            <a:endParaRPr lang="en-US" altLang="en-US"/>
          </a:p>
        </p:txBody>
      </p:sp>
    </p:spTree>
    <p:extLst>
      <p:ext uri="{BB962C8B-B14F-4D97-AF65-F5344CB8AC3E}">
        <p14:creationId xmlns:p14="http://schemas.microsoft.com/office/powerpoint/2010/main" val="555895733"/>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141142B8-2D9F-2F58-E809-08A59FF744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5E6CFE78-9133-7A01-4EB1-78387B470F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685202F6-87AF-21F4-473E-619DE7A95F6D}"/>
              </a:ext>
            </a:extLst>
          </p:cNvPr>
          <p:cNvSpPr>
            <a:spLocks noGrp="1" noChangeArrowheads="1"/>
          </p:cNvSpPr>
          <p:nvPr>
            <p:ph type="sldNum" sz="quarter" idx="12"/>
          </p:nvPr>
        </p:nvSpPr>
        <p:spPr>
          <a:ln/>
        </p:spPr>
        <p:txBody>
          <a:bodyPr/>
          <a:lstStyle>
            <a:lvl1pPr>
              <a:defRPr/>
            </a:lvl1pPr>
          </a:lstStyle>
          <a:p>
            <a:fld id="{C9157469-1BB5-41BA-A69E-F91432586BCD}" type="slidenum">
              <a:rPr lang="en-US" altLang="en-US"/>
              <a:pPr/>
              <a:t>‹#›</a:t>
            </a:fld>
            <a:endParaRPr lang="en-US" altLang="en-US"/>
          </a:p>
        </p:txBody>
      </p:sp>
    </p:spTree>
    <p:extLst>
      <p:ext uri="{BB962C8B-B14F-4D97-AF65-F5344CB8AC3E}">
        <p14:creationId xmlns:p14="http://schemas.microsoft.com/office/powerpoint/2010/main" val="1330028208"/>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B8B749A4-908E-08A7-61AC-9A294CF806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FE0094A9-4F81-7C2C-E780-F22D0B98C2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FA201315-2F38-6AB0-04BB-E3B4D5697853}"/>
              </a:ext>
            </a:extLst>
          </p:cNvPr>
          <p:cNvSpPr>
            <a:spLocks noGrp="1" noChangeArrowheads="1"/>
          </p:cNvSpPr>
          <p:nvPr>
            <p:ph type="sldNum" sz="quarter" idx="12"/>
          </p:nvPr>
        </p:nvSpPr>
        <p:spPr>
          <a:ln/>
        </p:spPr>
        <p:txBody>
          <a:bodyPr/>
          <a:lstStyle>
            <a:lvl1pPr>
              <a:defRPr/>
            </a:lvl1pPr>
          </a:lstStyle>
          <a:p>
            <a:fld id="{78CBEA59-799D-4EFA-AD74-21C07967990E}" type="slidenum">
              <a:rPr lang="en-US" altLang="en-US"/>
              <a:pPr/>
              <a:t>‹#›</a:t>
            </a:fld>
            <a:endParaRPr lang="en-US" altLang="en-US"/>
          </a:p>
        </p:txBody>
      </p:sp>
    </p:spTree>
    <p:extLst>
      <p:ext uri="{BB962C8B-B14F-4D97-AF65-F5344CB8AC3E}">
        <p14:creationId xmlns:p14="http://schemas.microsoft.com/office/powerpoint/2010/main" val="1128885735"/>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7E0B9EC-2EF5-0634-561F-02A9B75561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4FE1B03E-C7E9-6E4A-BB4F-A4EC5CC153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CDC9B05-C173-F40F-BE0C-2C3DC4A07FC2}"/>
              </a:ext>
            </a:extLst>
          </p:cNvPr>
          <p:cNvSpPr>
            <a:spLocks noGrp="1" noChangeArrowheads="1"/>
          </p:cNvSpPr>
          <p:nvPr>
            <p:ph type="sldNum" sz="quarter" idx="12"/>
          </p:nvPr>
        </p:nvSpPr>
        <p:spPr>
          <a:ln/>
        </p:spPr>
        <p:txBody>
          <a:bodyPr/>
          <a:lstStyle>
            <a:lvl1pPr>
              <a:defRPr/>
            </a:lvl1pPr>
          </a:lstStyle>
          <a:p>
            <a:fld id="{C5EA82DD-23B8-4BCC-A120-0C782425D724}" type="slidenum">
              <a:rPr lang="en-US" altLang="en-US"/>
              <a:pPr/>
              <a:t>‹#›</a:t>
            </a:fld>
            <a:endParaRPr lang="en-US" altLang="en-US"/>
          </a:p>
        </p:txBody>
      </p:sp>
    </p:spTree>
    <p:extLst>
      <p:ext uri="{BB962C8B-B14F-4D97-AF65-F5344CB8AC3E}">
        <p14:creationId xmlns:p14="http://schemas.microsoft.com/office/powerpoint/2010/main" val="192589245"/>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E50D824C-8B46-8FEC-131D-24C121A84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58FECCF9-8364-9F67-F3E8-DF63964CEE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CE43845-806C-DE1F-45C3-5D9BD5F87D09}"/>
              </a:ext>
            </a:extLst>
          </p:cNvPr>
          <p:cNvSpPr>
            <a:spLocks noGrp="1" noChangeArrowheads="1"/>
          </p:cNvSpPr>
          <p:nvPr>
            <p:ph type="sldNum" sz="quarter" idx="12"/>
          </p:nvPr>
        </p:nvSpPr>
        <p:spPr>
          <a:ln/>
        </p:spPr>
        <p:txBody>
          <a:bodyPr/>
          <a:lstStyle>
            <a:lvl1pPr>
              <a:defRPr/>
            </a:lvl1pPr>
          </a:lstStyle>
          <a:p>
            <a:fld id="{D610BDF3-41DB-4900-842C-66D15C3C8C03}" type="slidenum">
              <a:rPr lang="en-US" altLang="en-US"/>
              <a:pPr/>
              <a:t>‹#›</a:t>
            </a:fld>
            <a:endParaRPr lang="en-US" altLang="en-US"/>
          </a:p>
        </p:txBody>
      </p:sp>
    </p:spTree>
    <p:extLst>
      <p:ext uri="{BB962C8B-B14F-4D97-AF65-F5344CB8AC3E}">
        <p14:creationId xmlns:p14="http://schemas.microsoft.com/office/powerpoint/2010/main" val="2970865013"/>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B0F3238-6EDD-5CFD-2CA1-F29254001BA1}"/>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FAE4F2E2-74C1-5E67-DD1C-538F6C532DA3}"/>
                </a:ext>
              </a:extLst>
            </p:cNvPr>
            <p:cNvGrpSpPr>
              <a:grpSpLocks/>
            </p:cNvGrpSpPr>
            <p:nvPr userDrawn="1"/>
          </p:nvGrpSpPr>
          <p:grpSpPr bwMode="auto">
            <a:xfrm>
              <a:off x="20" y="896"/>
              <a:ext cx="5742" cy="3424"/>
              <a:chOff x="20" y="896"/>
              <a:chExt cx="5742" cy="3424"/>
            </a:xfrm>
          </p:grpSpPr>
          <p:sp>
            <p:nvSpPr>
              <p:cNvPr id="46286" name="Freeform 4">
                <a:extLst>
                  <a:ext uri="{FF2B5EF4-FFF2-40B4-BE49-F238E27FC236}">
                    <a16:creationId xmlns:a16="http://schemas.microsoft.com/office/drawing/2014/main" id="{A9ECD747-CA70-55F7-9CB1-ADBB20D4BB1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7" name="Freeform 5">
                <a:extLst>
                  <a:ext uri="{FF2B5EF4-FFF2-40B4-BE49-F238E27FC236}">
                    <a16:creationId xmlns:a16="http://schemas.microsoft.com/office/drawing/2014/main" id="{5DC01635-92F3-0CD6-085D-CBE26728F14E}"/>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8" name="Freeform 6">
                <a:extLst>
                  <a:ext uri="{FF2B5EF4-FFF2-40B4-BE49-F238E27FC236}">
                    <a16:creationId xmlns:a16="http://schemas.microsoft.com/office/drawing/2014/main" id="{8164C254-6ABC-37F4-0435-12CFA067230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9" name="Freeform 7">
                <a:extLst>
                  <a:ext uri="{FF2B5EF4-FFF2-40B4-BE49-F238E27FC236}">
                    <a16:creationId xmlns:a16="http://schemas.microsoft.com/office/drawing/2014/main" id="{9A26468D-171C-F2C0-B211-AD1C13982F8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0" name="Freeform 8">
                <a:extLst>
                  <a:ext uri="{FF2B5EF4-FFF2-40B4-BE49-F238E27FC236}">
                    <a16:creationId xmlns:a16="http://schemas.microsoft.com/office/drawing/2014/main" id="{0DCDF34F-B08D-1FBA-BF61-3094A843C2E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1" name="Freeform 9">
                <a:extLst>
                  <a:ext uri="{FF2B5EF4-FFF2-40B4-BE49-F238E27FC236}">
                    <a16:creationId xmlns:a16="http://schemas.microsoft.com/office/drawing/2014/main" id="{4F5A2DBD-8A1F-2403-A2D8-3AC8740F265A}"/>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2" name="Freeform 10">
                <a:extLst>
                  <a:ext uri="{FF2B5EF4-FFF2-40B4-BE49-F238E27FC236}">
                    <a16:creationId xmlns:a16="http://schemas.microsoft.com/office/drawing/2014/main" id="{98354526-F02C-C477-FFDC-A65E2E6D9DC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3" name="Freeform 11">
                <a:extLst>
                  <a:ext uri="{FF2B5EF4-FFF2-40B4-BE49-F238E27FC236}">
                    <a16:creationId xmlns:a16="http://schemas.microsoft.com/office/drawing/2014/main" id="{0E0231F3-962B-37C7-E665-BEA86D04EEE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4" name="Freeform 12">
                <a:extLst>
                  <a:ext uri="{FF2B5EF4-FFF2-40B4-BE49-F238E27FC236}">
                    <a16:creationId xmlns:a16="http://schemas.microsoft.com/office/drawing/2014/main" id="{D1C326FF-1690-15A1-C199-8F8DFE2F065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5" name="Freeform 13">
                <a:extLst>
                  <a:ext uri="{FF2B5EF4-FFF2-40B4-BE49-F238E27FC236}">
                    <a16:creationId xmlns:a16="http://schemas.microsoft.com/office/drawing/2014/main" id="{8D858107-AA73-FC8B-2979-57DDB9FEEAD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6" name="Freeform 14">
                <a:extLst>
                  <a:ext uri="{FF2B5EF4-FFF2-40B4-BE49-F238E27FC236}">
                    <a16:creationId xmlns:a16="http://schemas.microsoft.com/office/drawing/2014/main" id="{EDF6B321-5743-77B1-DFAD-8FF785655F1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7" name="Freeform 15">
                <a:extLst>
                  <a:ext uri="{FF2B5EF4-FFF2-40B4-BE49-F238E27FC236}">
                    <a16:creationId xmlns:a16="http://schemas.microsoft.com/office/drawing/2014/main" id="{81015F6A-C311-41B8-B334-169E1B7DF1E4}"/>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8" name="Freeform 16">
                <a:extLst>
                  <a:ext uri="{FF2B5EF4-FFF2-40B4-BE49-F238E27FC236}">
                    <a16:creationId xmlns:a16="http://schemas.microsoft.com/office/drawing/2014/main" id="{C616C464-0F59-05D2-18A2-C82CF357BFF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40A0398D-5F58-5BAE-9DA3-5BA383E9B5B7}"/>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3DEDD23D-7274-7283-E25D-8B482E8D6680}"/>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19">
                <a:extLst>
                  <a:ext uri="{FF2B5EF4-FFF2-40B4-BE49-F238E27FC236}">
                    <a16:creationId xmlns:a16="http://schemas.microsoft.com/office/drawing/2014/main" id="{AED21345-2D44-4F47-D4B1-D51FBF83BC2F}"/>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Rectangle 20">
                <a:extLst>
                  <a:ext uri="{FF2B5EF4-FFF2-40B4-BE49-F238E27FC236}">
                    <a16:creationId xmlns:a16="http://schemas.microsoft.com/office/drawing/2014/main" id="{4383A874-204E-416C-9558-919C2BC8C0CA}"/>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Rectangle 21">
                <a:extLst>
                  <a:ext uri="{FF2B5EF4-FFF2-40B4-BE49-F238E27FC236}">
                    <a16:creationId xmlns:a16="http://schemas.microsoft.com/office/drawing/2014/main" id="{48230735-E956-5C29-EF50-2A2E817000E4}"/>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22">
                <a:extLst>
                  <a:ext uri="{FF2B5EF4-FFF2-40B4-BE49-F238E27FC236}">
                    <a16:creationId xmlns:a16="http://schemas.microsoft.com/office/drawing/2014/main" id="{E9347E37-F09C-780B-06DB-C08C269B58D8}"/>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Rectangle 23">
                <a:extLst>
                  <a:ext uri="{FF2B5EF4-FFF2-40B4-BE49-F238E27FC236}">
                    <a16:creationId xmlns:a16="http://schemas.microsoft.com/office/drawing/2014/main" id="{001C092F-1BD2-F619-8ACA-5B785D231D7C}"/>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Rectangle 24">
                <a:extLst>
                  <a:ext uri="{FF2B5EF4-FFF2-40B4-BE49-F238E27FC236}">
                    <a16:creationId xmlns:a16="http://schemas.microsoft.com/office/drawing/2014/main" id="{745C9A19-5884-66EE-BBFE-567F0FDE49F5}"/>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Rectangle 25">
                <a:extLst>
                  <a:ext uri="{FF2B5EF4-FFF2-40B4-BE49-F238E27FC236}">
                    <a16:creationId xmlns:a16="http://schemas.microsoft.com/office/drawing/2014/main" id="{16ABC56B-E7D3-3C9D-F03E-C89F6D5939B8}"/>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Rectangle 26">
                <a:extLst>
                  <a:ext uri="{FF2B5EF4-FFF2-40B4-BE49-F238E27FC236}">
                    <a16:creationId xmlns:a16="http://schemas.microsoft.com/office/drawing/2014/main" id="{8F481D3D-09F0-A36D-9C54-AE81398DA7C1}"/>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27">
                <a:extLst>
                  <a:ext uri="{FF2B5EF4-FFF2-40B4-BE49-F238E27FC236}">
                    <a16:creationId xmlns:a16="http://schemas.microsoft.com/office/drawing/2014/main" id="{7CC324C6-EFD4-0DCA-1811-C4E2E8F0675A}"/>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28">
                <a:extLst>
                  <a:ext uri="{FF2B5EF4-FFF2-40B4-BE49-F238E27FC236}">
                    <a16:creationId xmlns:a16="http://schemas.microsoft.com/office/drawing/2014/main" id="{22977B36-A855-2310-574B-5F554C041256}"/>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29">
                <a:extLst>
                  <a:ext uri="{FF2B5EF4-FFF2-40B4-BE49-F238E27FC236}">
                    <a16:creationId xmlns:a16="http://schemas.microsoft.com/office/drawing/2014/main" id="{CC4E83E1-AF0A-4478-6E8C-79083BB9FD07}"/>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30">
                <a:extLst>
                  <a:ext uri="{FF2B5EF4-FFF2-40B4-BE49-F238E27FC236}">
                    <a16:creationId xmlns:a16="http://schemas.microsoft.com/office/drawing/2014/main" id="{5BD18101-6648-DF9C-3F2B-7247B55A8B03}"/>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Rectangle 31">
                <a:extLst>
                  <a:ext uri="{FF2B5EF4-FFF2-40B4-BE49-F238E27FC236}">
                    <a16:creationId xmlns:a16="http://schemas.microsoft.com/office/drawing/2014/main" id="{0F11DEA6-4643-AA8D-74F3-1F6B0060BD6A}"/>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Rectangle 32">
                <a:extLst>
                  <a:ext uri="{FF2B5EF4-FFF2-40B4-BE49-F238E27FC236}">
                    <a16:creationId xmlns:a16="http://schemas.microsoft.com/office/drawing/2014/main" id="{BE445E3F-12AA-FE5A-4772-345DDE687EE3}"/>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Rectangle 33">
                <a:extLst>
                  <a:ext uri="{FF2B5EF4-FFF2-40B4-BE49-F238E27FC236}">
                    <a16:creationId xmlns:a16="http://schemas.microsoft.com/office/drawing/2014/main" id="{570F78CD-BA6E-B5B8-7E85-70A8D2DA4B22}"/>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Rectangle 34">
                <a:extLst>
                  <a:ext uri="{FF2B5EF4-FFF2-40B4-BE49-F238E27FC236}">
                    <a16:creationId xmlns:a16="http://schemas.microsoft.com/office/drawing/2014/main" id="{9F2ED79B-11CD-13B7-3469-B524DB5DF9EF}"/>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Rectangle 35">
                <a:extLst>
                  <a:ext uri="{FF2B5EF4-FFF2-40B4-BE49-F238E27FC236}">
                    <a16:creationId xmlns:a16="http://schemas.microsoft.com/office/drawing/2014/main" id="{70A51B96-0F6B-6F6E-1592-FBD9694781C2}"/>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36">
                <a:extLst>
                  <a:ext uri="{FF2B5EF4-FFF2-40B4-BE49-F238E27FC236}">
                    <a16:creationId xmlns:a16="http://schemas.microsoft.com/office/drawing/2014/main" id="{6A6419EE-975D-FB64-E308-09CB4F979D15}"/>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Rectangle 37">
                <a:extLst>
                  <a:ext uri="{FF2B5EF4-FFF2-40B4-BE49-F238E27FC236}">
                    <a16:creationId xmlns:a16="http://schemas.microsoft.com/office/drawing/2014/main" id="{BC188513-D682-C5FD-D1C1-52A5F4D0F594}"/>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Rectangle 38">
                <a:extLst>
                  <a:ext uri="{FF2B5EF4-FFF2-40B4-BE49-F238E27FC236}">
                    <a16:creationId xmlns:a16="http://schemas.microsoft.com/office/drawing/2014/main" id="{5B5A3FD4-7158-37A8-6250-DCAAB4117D48}"/>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Rectangle 39">
                <a:extLst>
                  <a:ext uri="{FF2B5EF4-FFF2-40B4-BE49-F238E27FC236}">
                    <a16:creationId xmlns:a16="http://schemas.microsoft.com/office/drawing/2014/main" id="{6D88AAA3-8CA3-85B7-A803-FAAB29E80096}"/>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Rectangle 40">
                <a:extLst>
                  <a:ext uri="{FF2B5EF4-FFF2-40B4-BE49-F238E27FC236}">
                    <a16:creationId xmlns:a16="http://schemas.microsoft.com/office/drawing/2014/main" id="{F0EDE879-9473-76BC-A0D1-011984CE103A}"/>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Rectangle 41">
                <a:extLst>
                  <a:ext uri="{FF2B5EF4-FFF2-40B4-BE49-F238E27FC236}">
                    <a16:creationId xmlns:a16="http://schemas.microsoft.com/office/drawing/2014/main" id="{2B51094C-72E8-E2D7-872F-99E4FF9A8F77}"/>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Rectangle 42">
                <a:extLst>
                  <a:ext uri="{FF2B5EF4-FFF2-40B4-BE49-F238E27FC236}">
                    <a16:creationId xmlns:a16="http://schemas.microsoft.com/office/drawing/2014/main" id="{38049174-9E8E-DB7D-8010-78AF351B4C4E}"/>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Rectangle 43">
                <a:extLst>
                  <a:ext uri="{FF2B5EF4-FFF2-40B4-BE49-F238E27FC236}">
                    <a16:creationId xmlns:a16="http://schemas.microsoft.com/office/drawing/2014/main" id="{83C8078F-9188-E31A-2BA0-C2EE15A68C1F}"/>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Rectangle 44">
                <a:extLst>
                  <a:ext uri="{FF2B5EF4-FFF2-40B4-BE49-F238E27FC236}">
                    <a16:creationId xmlns:a16="http://schemas.microsoft.com/office/drawing/2014/main" id="{AECC5E71-412D-52F9-3485-1AE7723A885A}"/>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Rectangle 45">
                <a:extLst>
                  <a:ext uri="{FF2B5EF4-FFF2-40B4-BE49-F238E27FC236}">
                    <a16:creationId xmlns:a16="http://schemas.microsoft.com/office/drawing/2014/main" id="{53B79065-403D-3866-1E4A-68C521C3D470}"/>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Rectangle 46">
                <a:extLst>
                  <a:ext uri="{FF2B5EF4-FFF2-40B4-BE49-F238E27FC236}">
                    <a16:creationId xmlns:a16="http://schemas.microsoft.com/office/drawing/2014/main" id="{58B946AF-E9A6-B45E-6C1F-6BA87F0FF6B7}"/>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 name="Rectangle 47">
                <a:extLst>
                  <a:ext uri="{FF2B5EF4-FFF2-40B4-BE49-F238E27FC236}">
                    <a16:creationId xmlns:a16="http://schemas.microsoft.com/office/drawing/2014/main" id="{3F7C2F04-5032-A7E7-8531-016D3C970C83}"/>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Rectangle 48">
                <a:extLst>
                  <a:ext uri="{FF2B5EF4-FFF2-40B4-BE49-F238E27FC236}">
                    <a16:creationId xmlns:a16="http://schemas.microsoft.com/office/drawing/2014/main" id="{12E0CC97-BA6C-8E01-94F3-EEC7E93CE438}"/>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Rectangle 49">
                <a:extLst>
                  <a:ext uri="{FF2B5EF4-FFF2-40B4-BE49-F238E27FC236}">
                    <a16:creationId xmlns:a16="http://schemas.microsoft.com/office/drawing/2014/main" id="{8B5759F0-614D-FE3D-DF23-FD6F15D674EC}"/>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Rectangle 50">
                <a:extLst>
                  <a:ext uri="{FF2B5EF4-FFF2-40B4-BE49-F238E27FC236}">
                    <a16:creationId xmlns:a16="http://schemas.microsoft.com/office/drawing/2014/main" id="{F95EB64E-CBFE-B1E0-6123-DB403E75C9AB}"/>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Rectangle 51">
                <a:extLst>
                  <a:ext uri="{FF2B5EF4-FFF2-40B4-BE49-F238E27FC236}">
                    <a16:creationId xmlns:a16="http://schemas.microsoft.com/office/drawing/2014/main" id="{8C002EE0-2329-B608-0232-79E7D40B1E62}"/>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Rectangle 52">
                <a:extLst>
                  <a:ext uri="{FF2B5EF4-FFF2-40B4-BE49-F238E27FC236}">
                    <a16:creationId xmlns:a16="http://schemas.microsoft.com/office/drawing/2014/main" id="{53A6C39D-04A2-035E-6874-3129EB8ACBB7}"/>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 name="Rectangle 53">
                <a:extLst>
                  <a:ext uri="{FF2B5EF4-FFF2-40B4-BE49-F238E27FC236}">
                    <a16:creationId xmlns:a16="http://schemas.microsoft.com/office/drawing/2014/main" id="{F34F1367-2240-C8D7-EF76-E46258278A4D}"/>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Rectangle 54">
                <a:extLst>
                  <a:ext uri="{FF2B5EF4-FFF2-40B4-BE49-F238E27FC236}">
                    <a16:creationId xmlns:a16="http://schemas.microsoft.com/office/drawing/2014/main" id="{A0AF6483-EBA6-8AF8-F7FE-A997EFE5FC66}"/>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Rectangle 55">
                <a:extLst>
                  <a:ext uri="{FF2B5EF4-FFF2-40B4-BE49-F238E27FC236}">
                    <a16:creationId xmlns:a16="http://schemas.microsoft.com/office/drawing/2014/main" id="{198664A6-9695-75FC-4CAF-9A978EEDEE49}"/>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 name="Rectangle 56">
                <a:extLst>
                  <a:ext uri="{FF2B5EF4-FFF2-40B4-BE49-F238E27FC236}">
                    <a16:creationId xmlns:a16="http://schemas.microsoft.com/office/drawing/2014/main" id="{479529C1-0A7A-735D-B83E-74BC6C215274}"/>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Rectangle 57">
                <a:extLst>
                  <a:ext uri="{FF2B5EF4-FFF2-40B4-BE49-F238E27FC236}">
                    <a16:creationId xmlns:a16="http://schemas.microsoft.com/office/drawing/2014/main" id="{92C62E86-90B9-5F8B-141B-BFEAADB3848F}"/>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 name="Rectangle 58">
                <a:extLst>
                  <a:ext uri="{FF2B5EF4-FFF2-40B4-BE49-F238E27FC236}">
                    <a16:creationId xmlns:a16="http://schemas.microsoft.com/office/drawing/2014/main" id="{F305533B-7C95-9C82-054C-A168809DEF7A}"/>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 name="Rectangle 59">
                <a:extLst>
                  <a:ext uri="{FF2B5EF4-FFF2-40B4-BE49-F238E27FC236}">
                    <a16:creationId xmlns:a16="http://schemas.microsoft.com/office/drawing/2014/main" id="{C443ED5E-E418-424D-10BA-CF7FA7144B67}"/>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 name="Rectangle 60">
                <a:extLst>
                  <a:ext uri="{FF2B5EF4-FFF2-40B4-BE49-F238E27FC236}">
                    <a16:creationId xmlns:a16="http://schemas.microsoft.com/office/drawing/2014/main" id="{DB954A00-94A1-ECFF-196C-A61315E57E55}"/>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 name="Rectangle 61">
                <a:extLst>
                  <a:ext uri="{FF2B5EF4-FFF2-40B4-BE49-F238E27FC236}">
                    <a16:creationId xmlns:a16="http://schemas.microsoft.com/office/drawing/2014/main" id="{663BB984-016E-2A5F-3543-4B614081E18E}"/>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 name="Rectangle 62">
                <a:extLst>
                  <a:ext uri="{FF2B5EF4-FFF2-40B4-BE49-F238E27FC236}">
                    <a16:creationId xmlns:a16="http://schemas.microsoft.com/office/drawing/2014/main" id="{75FF4A0A-89E5-2BF5-63DF-A4C827C378AF}"/>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 name="Rectangle 63">
                <a:extLst>
                  <a:ext uri="{FF2B5EF4-FFF2-40B4-BE49-F238E27FC236}">
                    <a16:creationId xmlns:a16="http://schemas.microsoft.com/office/drawing/2014/main" id="{4C11F6C6-F603-2F0C-99F3-B18BDE60CC86}"/>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 name="Rectangle 64">
                <a:extLst>
                  <a:ext uri="{FF2B5EF4-FFF2-40B4-BE49-F238E27FC236}">
                    <a16:creationId xmlns:a16="http://schemas.microsoft.com/office/drawing/2014/main" id="{F78F1B24-669B-E912-75C6-B419C2CED3FD}"/>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Rectangle 65">
                <a:extLst>
                  <a:ext uri="{FF2B5EF4-FFF2-40B4-BE49-F238E27FC236}">
                    <a16:creationId xmlns:a16="http://schemas.microsoft.com/office/drawing/2014/main" id="{406628FF-C6A5-C7F3-26E0-2E7F59C67AB8}"/>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 name="Rectangle 66">
                <a:extLst>
                  <a:ext uri="{FF2B5EF4-FFF2-40B4-BE49-F238E27FC236}">
                    <a16:creationId xmlns:a16="http://schemas.microsoft.com/office/drawing/2014/main" id="{7F8D551C-D8A2-D75E-5868-7434CB6BBE46}"/>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 name="Rectangle 67">
                <a:extLst>
                  <a:ext uri="{FF2B5EF4-FFF2-40B4-BE49-F238E27FC236}">
                    <a16:creationId xmlns:a16="http://schemas.microsoft.com/office/drawing/2014/main" id="{5544CEC1-C9F9-542B-2460-8DA2853A6035}"/>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 name="Rectangle 68">
                <a:extLst>
                  <a:ext uri="{FF2B5EF4-FFF2-40B4-BE49-F238E27FC236}">
                    <a16:creationId xmlns:a16="http://schemas.microsoft.com/office/drawing/2014/main" id="{D3D8F0A3-B7EC-7C8E-7572-512A1444C1C8}"/>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 name="Rectangle 69">
                <a:extLst>
                  <a:ext uri="{FF2B5EF4-FFF2-40B4-BE49-F238E27FC236}">
                    <a16:creationId xmlns:a16="http://schemas.microsoft.com/office/drawing/2014/main" id="{40311E98-F028-6F1A-403D-781632226B07}"/>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Rectangle 70">
                <a:extLst>
                  <a:ext uri="{FF2B5EF4-FFF2-40B4-BE49-F238E27FC236}">
                    <a16:creationId xmlns:a16="http://schemas.microsoft.com/office/drawing/2014/main" id="{3BD11537-25A6-4FEB-4591-BD5C84A6B80C}"/>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 name="Rectangle 71">
                <a:extLst>
                  <a:ext uri="{FF2B5EF4-FFF2-40B4-BE49-F238E27FC236}">
                    <a16:creationId xmlns:a16="http://schemas.microsoft.com/office/drawing/2014/main" id="{FD3C8158-8B4C-3BE5-F3D2-3E84637857E8}"/>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Rectangle 72">
                <a:extLst>
                  <a:ext uri="{FF2B5EF4-FFF2-40B4-BE49-F238E27FC236}">
                    <a16:creationId xmlns:a16="http://schemas.microsoft.com/office/drawing/2014/main" id="{317C81AD-BA73-A916-7629-737432AC754D}"/>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 name="Rectangle 73">
                <a:extLst>
                  <a:ext uri="{FF2B5EF4-FFF2-40B4-BE49-F238E27FC236}">
                    <a16:creationId xmlns:a16="http://schemas.microsoft.com/office/drawing/2014/main" id="{A4E88812-3426-54D8-91BB-A71471D37243}"/>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 name="Rectangle 74">
                <a:extLst>
                  <a:ext uri="{FF2B5EF4-FFF2-40B4-BE49-F238E27FC236}">
                    <a16:creationId xmlns:a16="http://schemas.microsoft.com/office/drawing/2014/main" id="{D2421A7B-36BE-B2E8-F75B-AE15CE9FB508}"/>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 name="Rectangle 75">
                <a:extLst>
                  <a:ext uri="{FF2B5EF4-FFF2-40B4-BE49-F238E27FC236}">
                    <a16:creationId xmlns:a16="http://schemas.microsoft.com/office/drawing/2014/main" id="{8311D725-977C-833D-85BB-999F3A758113}"/>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 name="Rectangle 76">
                <a:extLst>
                  <a:ext uri="{FF2B5EF4-FFF2-40B4-BE49-F238E27FC236}">
                    <a16:creationId xmlns:a16="http://schemas.microsoft.com/office/drawing/2014/main" id="{FBA032D2-ED8C-2409-83AC-188E0A8FF5A1}"/>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08" name="Rectangle 77">
                <a:extLst>
                  <a:ext uri="{FF2B5EF4-FFF2-40B4-BE49-F238E27FC236}">
                    <a16:creationId xmlns:a16="http://schemas.microsoft.com/office/drawing/2014/main" id="{C8988C39-4F59-6E29-4082-EBD0AD8A8F1F}"/>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09" name="Rectangle 78">
                <a:extLst>
                  <a:ext uri="{FF2B5EF4-FFF2-40B4-BE49-F238E27FC236}">
                    <a16:creationId xmlns:a16="http://schemas.microsoft.com/office/drawing/2014/main" id="{D3002C05-07C8-F0E2-3CD3-ADAD53C606DA}"/>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0" name="Rectangle 79">
                <a:extLst>
                  <a:ext uri="{FF2B5EF4-FFF2-40B4-BE49-F238E27FC236}">
                    <a16:creationId xmlns:a16="http://schemas.microsoft.com/office/drawing/2014/main" id="{A1EFC635-3055-CAAA-F00E-BE11E0F1D465}"/>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1" name="Rectangle 80">
                <a:extLst>
                  <a:ext uri="{FF2B5EF4-FFF2-40B4-BE49-F238E27FC236}">
                    <a16:creationId xmlns:a16="http://schemas.microsoft.com/office/drawing/2014/main" id="{09AA1426-2612-1F54-E12A-953A77859BFD}"/>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2" name="Freeform 81">
                <a:extLst>
                  <a:ext uri="{FF2B5EF4-FFF2-40B4-BE49-F238E27FC236}">
                    <a16:creationId xmlns:a16="http://schemas.microsoft.com/office/drawing/2014/main" id="{BB022548-E41B-BC63-782E-B6B609D0B9C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Rectangle 82">
                <a:extLst>
                  <a:ext uri="{FF2B5EF4-FFF2-40B4-BE49-F238E27FC236}">
                    <a16:creationId xmlns:a16="http://schemas.microsoft.com/office/drawing/2014/main" id="{C4FF9BAD-7680-ACF8-0E99-D5BA660F7C8B}"/>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4" name="Rectangle 83">
                <a:extLst>
                  <a:ext uri="{FF2B5EF4-FFF2-40B4-BE49-F238E27FC236}">
                    <a16:creationId xmlns:a16="http://schemas.microsoft.com/office/drawing/2014/main" id="{D17C0650-83B1-6F68-4F4A-1E3C45D56A2F}"/>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5" name="Rectangle 84">
                <a:extLst>
                  <a:ext uri="{FF2B5EF4-FFF2-40B4-BE49-F238E27FC236}">
                    <a16:creationId xmlns:a16="http://schemas.microsoft.com/office/drawing/2014/main" id="{ACB10731-18D6-9F61-E341-F7B19DD6E91C}"/>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6" name="Rectangle 85">
                <a:extLst>
                  <a:ext uri="{FF2B5EF4-FFF2-40B4-BE49-F238E27FC236}">
                    <a16:creationId xmlns:a16="http://schemas.microsoft.com/office/drawing/2014/main" id="{856E21D1-77FB-86B3-F600-F8DDC8349392}"/>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7" name="Rectangle 86">
                <a:extLst>
                  <a:ext uri="{FF2B5EF4-FFF2-40B4-BE49-F238E27FC236}">
                    <a16:creationId xmlns:a16="http://schemas.microsoft.com/office/drawing/2014/main" id="{C988674B-86CB-ED1B-7116-C81F813631C9}"/>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8" name="Rectangle 87">
                <a:extLst>
                  <a:ext uri="{FF2B5EF4-FFF2-40B4-BE49-F238E27FC236}">
                    <a16:creationId xmlns:a16="http://schemas.microsoft.com/office/drawing/2014/main" id="{3054EDA1-18E9-54C0-6765-B6DEF4795F2E}"/>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19" name="Rectangle 88">
                <a:extLst>
                  <a:ext uri="{FF2B5EF4-FFF2-40B4-BE49-F238E27FC236}">
                    <a16:creationId xmlns:a16="http://schemas.microsoft.com/office/drawing/2014/main" id="{35A0B5F8-AC81-ACD0-FD43-1478AC199D5E}"/>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0" name="Rectangle 89">
                <a:extLst>
                  <a:ext uri="{FF2B5EF4-FFF2-40B4-BE49-F238E27FC236}">
                    <a16:creationId xmlns:a16="http://schemas.microsoft.com/office/drawing/2014/main" id="{88E828E6-5BAE-2765-3BC9-DCF7E389AB25}"/>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1" name="Rectangle 90">
                <a:extLst>
                  <a:ext uri="{FF2B5EF4-FFF2-40B4-BE49-F238E27FC236}">
                    <a16:creationId xmlns:a16="http://schemas.microsoft.com/office/drawing/2014/main" id="{633573F1-00B0-D8DF-5CDC-0966E7DA3990}"/>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2" name="Rectangle 91">
                <a:extLst>
                  <a:ext uri="{FF2B5EF4-FFF2-40B4-BE49-F238E27FC236}">
                    <a16:creationId xmlns:a16="http://schemas.microsoft.com/office/drawing/2014/main" id="{8232109C-7FC6-5AFA-966D-222A23B80E08}"/>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3" name="Rectangle 92">
                <a:extLst>
                  <a:ext uri="{FF2B5EF4-FFF2-40B4-BE49-F238E27FC236}">
                    <a16:creationId xmlns:a16="http://schemas.microsoft.com/office/drawing/2014/main" id="{DC5D9EEF-14F3-11C1-866F-20F1913033CD}"/>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4" name="Rectangle 93">
                <a:extLst>
                  <a:ext uri="{FF2B5EF4-FFF2-40B4-BE49-F238E27FC236}">
                    <a16:creationId xmlns:a16="http://schemas.microsoft.com/office/drawing/2014/main" id="{CF5B2459-68B4-A8AE-2F2B-B83A83FD0DB0}"/>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5" name="Rectangle 94">
                <a:extLst>
                  <a:ext uri="{FF2B5EF4-FFF2-40B4-BE49-F238E27FC236}">
                    <a16:creationId xmlns:a16="http://schemas.microsoft.com/office/drawing/2014/main" id="{64A60F7C-17FB-33B7-2369-49588063A3DC}"/>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6" name="Rectangle 95">
                <a:extLst>
                  <a:ext uri="{FF2B5EF4-FFF2-40B4-BE49-F238E27FC236}">
                    <a16:creationId xmlns:a16="http://schemas.microsoft.com/office/drawing/2014/main" id="{A3C629D0-9845-A640-400E-3C3ECF34876E}"/>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7" name="Rectangle 96">
                <a:extLst>
                  <a:ext uri="{FF2B5EF4-FFF2-40B4-BE49-F238E27FC236}">
                    <a16:creationId xmlns:a16="http://schemas.microsoft.com/office/drawing/2014/main" id="{8FB960BD-549E-FE43-4AA1-B2E579EB63E7}"/>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8" name="Rectangle 97">
                <a:extLst>
                  <a:ext uri="{FF2B5EF4-FFF2-40B4-BE49-F238E27FC236}">
                    <a16:creationId xmlns:a16="http://schemas.microsoft.com/office/drawing/2014/main" id="{C9C07372-1FCA-9BA3-1EC8-1C9FBC236A43}"/>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29" name="Rectangle 98">
                <a:extLst>
                  <a:ext uri="{FF2B5EF4-FFF2-40B4-BE49-F238E27FC236}">
                    <a16:creationId xmlns:a16="http://schemas.microsoft.com/office/drawing/2014/main" id="{B0F31286-A4F7-DE2C-E381-3373FE82EF7C}"/>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0" name="Rectangle 99">
                <a:extLst>
                  <a:ext uri="{FF2B5EF4-FFF2-40B4-BE49-F238E27FC236}">
                    <a16:creationId xmlns:a16="http://schemas.microsoft.com/office/drawing/2014/main" id="{DCDF9440-46B0-3CC2-8BEF-4CC1B0B8822E}"/>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1" name="Rectangle 100">
                <a:extLst>
                  <a:ext uri="{FF2B5EF4-FFF2-40B4-BE49-F238E27FC236}">
                    <a16:creationId xmlns:a16="http://schemas.microsoft.com/office/drawing/2014/main" id="{7D36E38E-20F1-8774-708A-6B03DDCBF2E2}"/>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2" name="Rectangle 101">
                <a:extLst>
                  <a:ext uri="{FF2B5EF4-FFF2-40B4-BE49-F238E27FC236}">
                    <a16:creationId xmlns:a16="http://schemas.microsoft.com/office/drawing/2014/main" id="{666D1BC7-AB6A-BF20-1D70-8B3B716E583A}"/>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5" name="Rectangle 102">
                <a:extLst>
                  <a:ext uri="{FF2B5EF4-FFF2-40B4-BE49-F238E27FC236}">
                    <a16:creationId xmlns:a16="http://schemas.microsoft.com/office/drawing/2014/main" id="{13AC8E58-E14B-5F5D-753E-B929A429820C}"/>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6" name="Rectangle 103">
                <a:extLst>
                  <a:ext uri="{FF2B5EF4-FFF2-40B4-BE49-F238E27FC236}">
                    <a16:creationId xmlns:a16="http://schemas.microsoft.com/office/drawing/2014/main" id="{2B2D240B-0F7D-93CC-66A7-87E2B3EB8990}"/>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7" name="Rectangle 104">
                <a:extLst>
                  <a:ext uri="{FF2B5EF4-FFF2-40B4-BE49-F238E27FC236}">
                    <a16:creationId xmlns:a16="http://schemas.microsoft.com/office/drawing/2014/main" id="{44188291-DAF7-6F93-F8E2-0C547F5079F8}"/>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8" name="Rectangle 105">
                <a:extLst>
                  <a:ext uri="{FF2B5EF4-FFF2-40B4-BE49-F238E27FC236}">
                    <a16:creationId xmlns:a16="http://schemas.microsoft.com/office/drawing/2014/main" id="{C4C1E61C-5DB7-F951-28D2-92BF56E0D54D}"/>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39" name="Rectangle 106">
                <a:extLst>
                  <a:ext uri="{FF2B5EF4-FFF2-40B4-BE49-F238E27FC236}">
                    <a16:creationId xmlns:a16="http://schemas.microsoft.com/office/drawing/2014/main" id="{4AAD97E9-873A-C2D6-7506-E63FD8165D6D}"/>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0" name="Rectangle 107">
                <a:extLst>
                  <a:ext uri="{FF2B5EF4-FFF2-40B4-BE49-F238E27FC236}">
                    <a16:creationId xmlns:a16="http://schemas.microsoft.com/office/drawing/2014/main" id="{2BC17D2E-4AD8-DD97-70BC-78E88940BDB0}"/>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1" name="Rectangle 108">
                <a:extLst>
                  <a:ext uri="{FF2B5EF4-FFF2-40B4-BE49-F238E27FC236}">
                    <a16:creationId xmlns:a16="http://schemas.microsoft.com/office/drawing/2014/main" id="{617D0806-AC73-8545-7310-C5E97DC58985}"/>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2" name="Rectangle 109">
                <a:extLst>
                  <a:ext uri="{FF2B5EF4-FFF2-40B4-BE49-F238E27FC236}">
                    <a16:creationId xmlns:a16="http://schemas.microsoft.com/office/drawing/2014/main" id="{76A92AAE-8A0B-BA24-EC36-8C37D639A6DA}"/>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3" name="Rectangle 110">
                <a:extLst>
                  <a:ext uri="{FF2B5EF4-FFF2-40B4-BE49-F238E27FC236}">
                    <a16:creationId xmlns:a16="http://schemas.microsoft.com/office/drawing/2014/main" id="{DC824F1D-B627-E1C3-085E-52C19E070D6C}"/>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4" name="Rectangle 111">
                <a:extLst>
                  <a:ext uri="{FF2B5EF4-FFF2-40B4-BE49-F238E27FC236}">
                    <a16:creationId xmlns:a16="http://schemas.microsoft.com/office/drawing/2014/main" id="{F48D4C2E-AC4D-0A2A-8F4F-EBBD930ED188}"/>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5" name="Rectangle 112">
                <a:extLst>
                  <a:ext uri="{FF2B5EF4-FFF2-40B4-BE49-F238E27FC236}">
                    <a16:creationId xmlns:a16="http://schemas.microsoft.com/office/drawing/2014/main" id="{BA0863F5-2F4B-ADDA-3D4B-02D1E4AB764B}"/>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6" name="Rectangle 113">
                <a:extLst>
                  <a:ext uri="{FF2B5EF4-FFF2-40B4-BE49-F238E27FC236}">
                    <a16:creationId xmlns:a16="http://schemas.microsoft.com/office/drawing/2014/main" id="{3199A646-DBEF-4991-2ECC-1C28AD732122}"/>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7" name="Rectangle 114">
                <a:extLst>
                  <a:ext uri="{FF2B5EF4-FFF2-40B4-BE49-F238E27FC236}">
                    <a16:creationId xmlns:a16="http://schemas.microsoft.com/office/drawing/2014/main" id="{CF192B08-1323-6795-3FD4-DA9147E85D36}"/>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8" name="Rectangle 115">
                <a:extLst>
                  <a:ext uri="{FF2B5EF4-FFF2-40B4-BE49-F238E27FC236}">
                    <a16:creationId xmlns:a16="http://schemas.microsoft.com/office/drawing/2014/main" id="{C55A9563-C998-332B-D074-A86582E82352}"/>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49" name="Rectangle 116">
                <a:extLst>
                  <a:ext uri="{FF2B5EF4-FFF2-40B4-BE49-F238E27FC236}">
                    <a16:creationId xmlns:a16="http://schemas.microsoft.com/office/drawing/2014/main" id="{D61B4BEA-127B-A8EE-B7B3-E2E4921C248B}"/>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0" name="Rectangle 117">
                <a:extLst>
                  <a:ext uri="{FF2B5EF4-FFF2-40B4-BE49-F238E27FC236}">
                    <a16:creationId xmlns:a16="http://schemas.microsoft.com/office/drawing/2014/main" id="{F6C7B193-50FB-CAF9-2205-FAD4F8AB4292}"/>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1" name="Rectangle 118">
                <a:extLst>
                  <a:ext uri="{FF2B5EF4-FFF2-40B4-BE49-F238E27FC236}">
                    <a16:creationId xmlns:a16="http://schemas.microsoft.com/office/drawing/2014/main" id="{5D4C2514-C6C3-7271-8D7A-AB8987D49C3D}"/>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2" name="Rectangle 119">
                <a:extLst>
                  <a:ext uri="{FF2B5EF4-FFF2-40B4-BE49-F238E27FC236}">
                    <a16:creationId xmlns:a16="http://schemas.microsoft.com/office/drawing/2014/main" id="{DACAFD4C-4EDD-9993-CDE9-BCF93BD5027D}"/>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3" name="Rectangle 120">
                <a:extLst>
                  <a:ext uri="{FF2B5EF4-FFF2-40B4-BE49-F238E27FC236}">
                    <a16:creationId xmlns:a16="http://schemas.microsoft.com/office/drawing/2014/main" id="{A568C547-A5D5-F67B-92F9-227C9247DF9D}"/>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4" name="Rectangle 121">
                <a:extLst>
                  <a:ext uri="{FF2B5EF4-FFF2-40B4-BE49-F238E27FC236}">
                    <a16:creationId xmlns:a16="http://schemas.microsoft.com/office/drawing/2014/main" id="{1D6DA6AC-DDD9-C255-196E-0C35C008DF3E}"/>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5" name="Rectangle 122">
                <a:extLst>
                  <a:ext uri="{FF2B5EF4-FFF2-40B4-BE49-F238E27FC236}">
                    <a16:creationId xmlns:a16="http://schemas.microsoft.com/office/drawing/2014/main" id="{3B88A870-155B-0EBE-0CE1-6667BE7EC9C7}"/>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6" name="Rectangle 123">
                <a:extLst>
                  <a:ext uri="{FF2B5EF4-FFF2-40B4-BE49-F238E27FC236}">
                    <a16:creationId xmlns:a16="http://schemas.microsoft.com/office/drawing/2014/main" id="{716DD0F9-F56D-423F-083E-84DBA1E04589}"/>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7" name="Rectangle 124">
                <a:extLst>
                  <a:ext uri="{FF2B5EF4-FFF2-40B4-BE49-F238E27FC236}">
                    <a16:creationId xmlns:a16="http://schemas.microsoft.com/office/drawing/2014/main" id="{ECF68242-B8E9-76C9-96B8-4847DF28B70C}"/>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8" name="Rectangle 125">
                <a:extLst>
                  <a:ext uri="{FF2B5EF4-FFF2-40B4-BE49-F238E27FC236}">
                    <a16:creationId xmlns:a16="http://schemas.microsoft.com/office/drawing/2014/main" id="{45C099E5-0C63-23BF-61B2-EB32329E3B27}"/>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59" name="Rectangle 126">
                <a:extLst>
                  <a:ext uri="{FF2B5EF4-FFF2-40B4-BE49-F238E27FC236}">
                    <a16:creationId xmlns:a16="http://schemas.microsoft.com/office/drawing/2014/main" id="{38E67644-0980-8799-D372-867EAAACB6D2}"/>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0" name="Rectangle 127">
                <a:extLst>
                  <a:ext uri="{FF2B5EF4-FFF2-40B4-BE49-F238E27FC236}">
                    <a16:creationId xmlns:a16="http://schemas.microsoft.com/office/drawing/2014/main" id="{855F6BFF-C775-E25F-E9BA-78C12864CFED}"/>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1" name="Rectangle 128">
                <a:extLst>
                  <a:ext uri="{FF2B5EF4-FFF2-40B4-BE49-F238E27FC236}">
                    <a16:creationId xmlns:a16="http://schemas.microsoft.com/office/drawing/2014/main" id="{31948286-14EA-9090-F97E-4FDB1659F06C}"/>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2" name="Rectangle 129">
                <a:extLst>
                  <a:ext uri="{FF2B5EF4-FFF2-40B4-BE49-F238E27FC236}">
                    <a16:creationId xmlns:a16="http://schemas.microsoft.com/office/drawing/2014/main" id="{C1B0DB3B-2B21-AE5C-C283-8A1743B3DFDB}"/>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3" name="Rectangle 130">
                <a:extLst>
                  <a:ext uri="{FF2B5EF4-FFF2-40B4-BE49-F238E27FC236}">
                    <a16:creationId xmlns:a16="http://schemas.microsoft.com/office/drawing/2014/main" id="{9FA684D9-3180-7653-EE19-3A861F8CE46D}"/>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4" name="Rectangle 131">
                <a:extLst>
                  <a:ext uri="{FF2B5EF4-FFF2-40B4-BE49-F238E27FC236}">
                    <a16:creationId xmlns:a16="http://schemas.microsoft.com/office/drawing/2014/main" id="{60C80FD7-37D6-5A86-DAB0-1121CB02B253}"/>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5" name="Rectangle 132">
                <a:extLst>
                  <a:ext uri="{FF2B5EF4-FFF2-40B4-BE49-F238E27FC236}">
                    <a16:creationId xmlns:a16="http://schemas.microsoft.com/office/drawing/2014/main" id="{DDEF92DF-4D7A-B346-1244-9C163C4D3C92}"/>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6" name="Rectangle 133">
                <a:extLst>
                  <a:ext uri="{FF2B5EF4-FFF2-40B4-BE49-F238E27FC236}">
                    <a16:creationId xmlns:a16="http://schemas.microsoft.com/office/drawing/2014/main" id="{9F4A5780-B938-9091-C767-28600DBEEECB}"/>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7" name="Rectangle 134">
                <a:extLst>
                  <a:ext uri="{FF2B5EF4-FFF2-40B4-BE49-F238E27FC236}">
                    <a16:creationId xmlns:a16="http://schemas.microsoft.com/office/drawing/2014/main" id="{9A75D272-16A1-13E9-F6D8-13A680A0D758}"/>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8" name="Rectangle 135">
                <a:extLst>
                  <a:ext uri="{FF2B5EF4-FFF2-40B4-BE49-F238E27FC236}">
                    <a16:creationId xmlns:a16="http://schemas.microsoft.com/office/drawing/2014/main" id="{48A3BAD8-539C-9C36-0400-E0AAE8D9D4E4}"/>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69" name="Rectangle 136">
                <a:extLst>
                  <a:ext uri="{FF2B5EF4-FFF2-40B4-BE49-F238E27FC236}">
                    <a16:creationId xmlns:a16="http://schemas.microsoft.com/office/drawing/2014/main" id="{598E3924-633B-D369-AFB3-B612C2DCF825}"/>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70" name="Rectangle 137">
                <a:extLst>
                  <a:ext uri="{FF2B5EF4-FFF2-40B4-BE49-F238E27FC236}">
                    <a16:creationId xmlns:a16="http://schemas.microsoft.com/office/drawing/2014/main" id="{BF03E6CA-23C0-B979-1064-BB360F2D6C70}"/>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71" name="Freeform 138">
                <a:extLst>
                  <a:ext uri="{FF2B5EF4-FFF2-40B4-BE49-F238E27FC236}">
                    <a16:creationId xmlns:a16="http://schemas.microsoft.com/office/drawing/2014/main" id="{60715511-0CB8-C66F-5003-2578CC96AF0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2" name="Freeform 139">
                <a:extLst>
                  <a:ext uri="{FF2B5EF4-FFF2-40B4-BE49-F238E27FC236}">
                    <a16:creationId xmlns:a16="http://schemas.microsoft.com/office/drawing/2014/main" id="{78D847D8-75A1-B4B7-6AD2-E82E631D2DF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3" name="Freeform 140">
                <a:extLst>
                  <a:ext uri="{FF2B5EF4-FFF2-40B4-BE49-F238E27FC236}">
                    <a16:creationId xmlns:a16="http://schemas.microsoft.com/office/drawing/2014/main" id="{B45A760A-4FC8-D20F-21CA-86F7918081A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4" name="Freeform 141">
                <a:extLst>
                  <a:ext uri="{FF2B5EF4-FFF2-40B4-BE49-F238E27FC236}">
                    <a16:creationId xmlns:a16="http://schemas.microsoft.com/office/drawing/2014/main" id="{0B95464A-5B67-8ABD-8461-F14D90B4AA5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5" name="Freeform 142">
                <a:extLst>
                  <a:ext uri="{FF2B5EF4-FFF2-40B4-BE49-F238E27FC236}">
                    <a16:creationId xmlns:a16="http://schemas.microsoft.com/office/drawing/2014/main" id="{CE73ED56-6393-5BF1-6886-8FF6AC06FFA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6" name="Freeform 143">
                <a:extLst>
                  <a:ext uri="{FF2B5EF4-FFF2-40B4-BE49-F238E27FC236}">
                    <a16:creationId xmlns:a16="http://schemas.microsoft.com/office/drawing/2014/main" id="{99081894-7C66-72C0-8786-7C16EBE09CF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7" name="Freeform 144">
                <a:extLst>
                  <a:ext uri="{FF2B5EF4-FFF2-40B4-BE49-F238E27FC236}">
                    <a16:creationId xmlns:a16="http://schemas.microsoft.com/office/drawing/2014/main" id="{B1405B3D-7AC0-2448-D28C-0A2D00C8139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8" name="Freeform 145">
                <a:extLst>
                  <a:ext uri="{FF2B5EF4-FFF2-40B4-BE49-F238E27FC236}">
                    <a16:creationId xmlns:a16="http://schemas.microsoft.com/office/drawing/2014/main" id="{E813D3F0-4EAE-8D57-92A8-E3F09ED256F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9" name="Freeform 146">
                <a:extLst>
                  <a:ext uri="{FF2B5EF4-FFF2-40B4-BE49-F238E27FC236}">
                    <a16:creationId xmlns:a16="http://schemas.microsoft.com/office/drawing/2014/main" id="{D51E902C-99E0-B368-76DB-F5129CBA29BC}"/>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0" name="Rectangle 147">
                <a:extLst>
                  <a:ext uri="{FF2B5EF4-FFF2-40B4-BE49-F238E27FC236}">
                    <a16:creationId xmlns:a16="http://schemas.microsoft.com/office/drawing/2014/main" id="{9203DC81-2E7E-291D-C484-FCDBA13F7A6C}"/>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81" name="Rectangle 148">
                <a:extLst>
                  <a:ext uri="{FF2B5EF4-FFF2-40B4-BE49-F238E27FC236}">
                    <a16:creationId xmlns:a16="http://schemas.microsoft.com/office/drawing/2014/main" id="{5068ADD3-6E59-D100-D66E-C457065AB920}"/>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282" name="Freeform 149">
                <a:extLst>
                  <a:ext uri="{FF2B5EF4-FFF2-40B4-BE49-F238E27FC236}">
                    <a16:creationId xmlns:a16="http://schemas.microsoft.com/office/drawing/2014/main" id="{8D1897DB-F809-A48B-67EE-7E536CD66D6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3" name="Freeform 150">
                <a:extLst>
                  <a:ext uri="{FF2B5EF4-FFF2-40B4-BE49-F238E27FC236}">
                    <a16:creationId xmlns:a16="http://schemas.microsoft.com/office/drawing/2014/main" id="{C0206FC5-D159-7AEF-6375-BA0E9D3498A9}"/>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4" name="Freeform 151">
                <a:extLst>
                  <a:ext uri="{FF2B5EF4-FFF2-40B4-BE49-F238E27FC236}">
                    <a16:creationId xmlns:a16="http://schemas.microsoft.com/office/drawing/2014/main" id="{8B82EF3F-0203-69A9-EC07-D47FFBA869F5}"/>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46285" name="Oval 152">
                <a:extLst>
                  <a:ext uri="{FF2B5EF4-FFF2-40B4-BE49-F238E27FC236}">
                    <a16:creationId xmlns:a16="http://schemas.microsoft.com/office/drawing/2014/main" id="{0D050C58-A719-8383-B17C-7DDA5D0DFEF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fontAlgn="auto" hangingPunct="1">
                  <a:spcBef>
                    <a:spcPts val="0"/>
                  </a:spcBef>
                  <a:spcAft>
                    <a:spcPts val="0"/>
                  </a:spcAft>
                  <a:defRPr/>
                </a:pPr>
                <a:endParaRPr lang="en-US">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46299" name="Rectangle 155">
            <a:extLst>
              <a:ext uri="{FF2B5EF4-FFF2-40B4-BE49-F238E27FC236}">
                <a16:creationId xmlns:a16="http://schemas.microsoft.com/office/drawing/2014/main" id="{A255F11A-CB1B-2BC5-925B-485CBC20CCA2}"/>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0" name="Rectangle 156">
            <a:extLst>
              <a:ext uri="{FF2B5EF4-FFF2-40B4-BE49-F238E27FC236}">
                <a16:creationId xmlns:a16="http://schemas.microsoft.com/office/drawing/2014/main" id="{FC4DB67E-A16D-B0A0-7DC2-32884BE2FE3A}"/>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1" name="Rectangle 157">
            <a:extLst>
              <a:ext uri="{FF2B5EF4-FFF2-40B4-BE49-F238E27FC236}">
                <a16:creationId xmlns:a16="http://schemas.microsoft.com/office/drawing/2014/main" id="{42AB353D-551C-7D6D-A40E-503A33630393}"/>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a:defRPr>
            </a:lvl1pPr>
          </a:lstStyle>
          <a:p>
            <a:fld id="{9967232A-6F3D-4578-ACD0-195C75EED6B2}" type="slidenum">
              <a:rPr lang="en-US" altLang="en-US"/>
              <a:pPr/>
              <a:t>‹#›</a:t>
            </a:fld>
            <a:endParaRPr lang="en-US" altLang="en-US"/>
          </a:p>
        </p:txBody>
      </p:sp>
    </p:spTree>
    <p:extLst>
      <p:ext uri="{BB962C8B-B14F-4D97-AF65-F5344CB8AC3E}">
        <p14:creationId xmlns:p14="http://schemas.microsoft.com/office/powerpoint/2010/main" val="3940441352"/>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2E3482D2-F866-9323-95E2-A3685CC737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0372D614-356B-3E4C-CE22-A59D46B79A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88B476E0-CE98-3AA9-5E15-4300264C4CD4}"/>
              </a:ext>
            </a:extLst>
          </p:cNvPr>
          <p:cNvSpPr>
            <a:spLocks noGrp="1" noChangeArrowheads="1"/>
          </p:cNvSpPr>
          <p:nvPr>
            <p:ph type="sldNum" sz="quarter" idx="12"/>
          </p:nvPr>
        </p:nvSpPr>
        <p:spPr>
          <a:ln/>
        </p:spPr>
        <p:txBody>
          <a:bodyPr/>
          <a:lstStyle>
            <a:lvl1pPr>
              <a:defRPr/>
            </a:lvl1pPr>
          </a:lstStyle>
          <a:p>
            <a:fld id="{F0171269-2BE5-4578-B097-9E5B1E068CBE}" type="slidenum">
              <a:rPr lang="en-US" altLang="en-US"/>
              <a:pPr/>
              <a:t>‹#›</a:t>
            </a:fld>
            <a:endParaRPr lang="en-US" altLang="en-US"/>
          </a:p>
        </p:txBody>
      </p:sp>
    </p:spTree>
    <p:extLst>
      <p:ext uri="{BB962C8B-B14F-4D97-AF65-F5344CB8AC3E}">
        <p14:creationId xmlns:p14="http://schemas.microsoft.com/office/powerpoint/2010/main" val="274906974"/>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94A175B4-610A-7FA8-19E3-A42016DF32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DF611968-BB2E-55C0-DE9A-F96D62931D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06EB01AC-E334-89FF-9B76-04842789FD90}"/>
              </a:ext>
            </a:extLst>
          </p:cNvPr>
          <p:cNvSpPr>
            <a:spLocks noGrp="1" noChangeArrowheads="1"/>
          </p:cNvSpPr>
          <p:nvPr>
            <p:ph type="sldNum" sz="quarter" idx="12"/>
          </p:nvPr>
        </p:nvSpPr>
        <p:spPr>
          <a:ln/>
        </p:spPr>
        <p:txBody>
          <a:bodyPr/>
          <a:lstStyle>
            <a:lvl1pPr>
              <a:defRPr/>
            </a:lvl1pPr>
          </a:lstStyle>
          <a:p>
            <a:fld id="{6E4FB153-77E7-42C2-92A3-CA95E29BCAE8}" type="slidenum">
              <a:rPr lang="en-US" altLang="en-US"/>
              <a:pPr/>
              <a:t>‹#›</a:t>
            </a:fld>
            <a:endParaRPr lang="en-US" altLang="en-US"/>
          </a:p>
        </p:txBody>
      </p:sp>
    </p:spTree>
    <p:extLst>
      <p:ext uri="{BB962C8B-B14F-4D97-AF65-F5344CB8AC3E}">
        <p14:creationId xmlns:p14="http://schemas.microsoft.com/office/powerpoint/2010/main" val="1865549621"/>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F323982E-15EE-726E-17ED-D9ACA31394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EBA1AFBC-E512-8308-DEB2-C8004B138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99AE12D1-EB0A-29CF-3F5A-388E9A7FD301}"/>
              </a:ext>
            </a:extLst>
          </p:cNvPr>
          <p:cNvSpPr>
            <a:spLocks noGrp="1" noChangeArrowheads="1"/>
          </p:cNvSpPr>
          <p:nvPr>
            <p:ph type="sldNum" sz="quarter" idx="12"/>
          </p:nvPr>
        </p:nvSpPr>
        <p:spPr>
          <a:ln/>
        </p:spPr>
        <p:txBody>
          <a:bodyPr/>
          <a:lstStyle>
            <a:lvl1pPr>
              <a:defRPr/>
            </a:lvl1pPr>
          </a:lstStyle>
          <a:p>
            <a:fld id="{202F1EC4-64BB-44E3-846A-D4AE13D9FABC}" type="slidenum">
              <a:rPr lang="en-US" altLang="en-US"/>
              <a:pPr/>
              <a:t>‹#›</a:t>
            </a:fld>
            <a:endParaRPr lang="en-US" altLang="en-US"/>
          </a:p>
        </p:txBody>
      </p:sp>
    </p:spTree>
    <p:extLst>
      <p:ext uri="{BB962C8B-B14F-4D97-AF65-F5344CB8AC3E}">
        <p14:creationId xmlns:p14="http://schemas.microsoft.com/office/powerpoint/2010/main" val="418371218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0E6064-A78D-2A5B-6860-729AD977B595}"/>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FA6FAE15-A17A-012A-2C2F-CC49199D2A86}"/>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BDBE8EA0-C42F-9020-569D-4DAC13C42E86}"/>
              </a:ext>
            </a:extLst>
          </p:cNvPr>
          <p:cNvSpPr>
            <a:spLocks noGrp="1"/>
          </p:cNvSpPr>
          <p:nvPr>
            <p:ph type="sldNum" sz="quarter" idx="12"/>
          </p:nvPr>
        </p:nvSpPr>
        <p:spPr/>
        <p:txBody>
          <a:bodyPr/>
          <a:lstStyle>
            <a:lvl1pPr>
              <a:defRPr/>
            </a:lvl1pPr>
          </a:lstStyle>
          <a:p>
            <a:fld id="{8BC2A1B1-ED0B-42FC-9746-DBC462E4C122}" type="slidenum">
              <a:rPr lang="en-US" altLang="en-US"/>
              <a:pPr/>
              <a:t>‹#›</a:t>
            </a:fld>
            <a:endParaRPr lang="en-US" altLang="en-US"/>
          </a:p>
        </p:txBody>
      </p:sp>
    </p:spTree>
    <p:extLst>
      <p:ext uri="{BB962C8B-B14F-4D97-AF65-F5344CB8AC3E}">
        <p14:creationId xmlns:p14="http://schemas.microsoft.com/office/powerpoint/2010/main" val="197909427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76C8884C-BFAA-BD1E-DEE8-BB968ADA31C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B3FF19F9-FDCF-A179-2BC2-55BEB8DCF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8E3AF184-CF23-0B5B-A998-82C190AFED61}"/>
              </a:ext>
            </a:extLst>
          </p:cNvPr>
          <p:cNvSpPr>
            <a:spLocks noGrp="1" noChangeArrowheads="1"/>
          </p:cNvSpPr>
          <p:nvPr>
            <p:ph type="sldNum" sz="quarter" idx="12"/>
          </p:nvPr>
        </p:nvSpPr>
        <p:spPr>
          <a:ln/>
        </p:spPr>
        <p:txBody>
          <a:bodyPr/>
          <a:lstStyle>
            <a:lvl1pPr>
              <a:defRPr/>
            </a:lvl1pPr>
          </a:lstStyle>
          <a:p>
            <a:fld id="{7AC83940-E0B5-4070-B899-AC24DCC22A0F}" type="slidenum">
              <a:rPr lang="en-US" altLang="en-US"/>
              <a:pPr/>
              <a:t>‹#›</a:t>
            </a:fld>
            <a:endParaRPr lang="en-US" altLang="en-US"/>
          </a:p>
        </p:txBody>
      </p:sp>
    </p:spTree>
    <p:extLst>
      <p:ext uri="{BB962C8B-B14F-4D97-AF65-F5344CB8AC3E}">
        <p14:creationId xmlns:p14="http://schemas.microsoft.com/office/powerpoint/2010/main" val="1530423405"/>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C32E4EF3-BAEA-4B94-E361-B182EF7F3A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BDA45394-F1C8-D6ED-0311-2629B76BF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C9A7371B-96E5-FB6B-052E-80A8BB9DB997}"/>
              </a:ext>
            </a:extLst>
          </p:cNvPr>
          <p:cNvSpPr>
            <a:spLocks noGrp="1" noChangeArrowheads="1"/>
          </p:cNvSpPr>
          <p:nvPr>
            <p:ph type="sldNum" sz="quarter" idx="12"/>
          </p:nvPr>
        </p:nvSpPr>
        <p:spPr>
          <a:ln/>
        </p:spPr>
        <p:txBody>
          <a:bodyPr/>
          <a:lstStyle>
            <a:lvl1pPr>
              <a:defRPr/>
            </a:lvl1pPr>
          </a:lstStyle>
          <a:p>
            <a:fld id="{01196F96-358C-4862-BA17-5A5036183A67}" type="slidenum">
              <a:rPr lang="en-US" altLang="en-US"/>
              <a:pPr/>
              <a:t>‹#›</a:t>
            </a:fld>
            <a:endParaRPr lang="en-US" altLang="en-US"/>
          </a:p>
        </p:txBody>
      </p:sp>
    </p:spTree>
    <p:extLst>
      <p:ext uri="{BB962C8B-B14F-4D97-AF65-F5344CB8AC3E}">
        <p14:creationId xmlns:p14="http://schemas.microsoft.com/office/powerpoint/2010/main" val="2801671560"/>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8398ADBE-498A-5FBC-FDB9-F61E2CD6476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72BA7CF9-28B6-EF26-61CF-FB0289D7E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5F2398E4-AA31-5AA9-F934-6161BB83A3E8}"/>
              </a:ext>
            </a:extLst>
          </p:cNvPr>
          <p:cNvSpPr>
            <a:spLocks noGrp="1" noChangeArrowheads="1"/>
          </p:cNvSpPr>
          <p:nvPr>
            <p:ph type="sldNum" sz="quarter" idx="12"/>
          </p:nvPr>
        </p:nvSpPr>
        <p:spPr>
          <a:ln/>
        </p:spPr>
        <p:txBody>
          <a:bodyPr/>
          <a:lstStyle>
            <a:lvl1pPr>
              <a:defRPr/>
            </a:lvl1pPr>
          </a:lstStyle>
          <a:p>
            <a:fld id="{C4729358-2C21-4BEF-9097-37757F4697DA}" type="slidenum">
              <a:rPr lang="en-US" altLang="en-US"/>
              <a:pPr/>
              <a:t>‹#›</a:t>
            </a:fld>
            <a:endParaRPr lang="en-US" altLang="en-US"/>
          </a:p>
        </p:txBody>
      </p:sp>
    </p:spTree>
    <p:extLst>
      <p:ext uri="{BB962C8B-B14F-4D97-AF65-F5344CB8AC3E}">
        <p14:creationId xmlns:p14="http://schemas.microsoft.com/office/powerpoint/2010/main" val="2741688385"/>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B02F8F78-806F-9157-40BB-849C825854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F083DF95-960F-036D-559A-5CAB92F76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753E0CCD-C058-0124-EFFB-78109454A656}"/>
              </a:ext>
            </a:extLst>
          </p:cNvPr>
          <p:cNvSpPr>
            <a:spLocks noGrp="1" noChangeArrowheads="1"/>
          </p:cNvSpPr>
          <p:nvPr>
            <p:ph type="sldNum" sz="quarter" idx="12"/>
          </p:nvPr>
        </p:nvSpPr>
        <p:spPr>
          <a:ln/>
        </p:spPr>
        <p:txBody>
          <a:bodyPr/>
          <a:lstStyle>
            <a:lvl1pPr>
              <a:defRPr/>
            </a:lvl1pPr>
          </a:lstStyle>
          <a:p>
            <a:fld id="{FF954C84-2AA4-4763-BACA-38EA274400CB}" type="slidenum">
              <a:rPr lang="en-US" altLang="en-US"/>
              <a:pPr/>
              <a:t>‹#›</a:t>
            </a:fld>
            <a:endParaRPr lang="en-US" altLang="en-US"/>
          </a:p>
        </p:txBody>
      </p:sp>
    </p:spTree>
    <p:extLst>
      <p:ext uri="{BB962C8B-B14F-4D97-AF65-F5344CB8AC3E}">
        <p14:creationId xmlns:p14="http://schemas.microsoft.com/office/powerpoint/2010/main" val="2354149869"/>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8BB51682-92B4-FEBA-0DB5-692413E970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D61689A7-B386-9C6C-F8FA-D91EB64285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561329B5-F1B6-C189-C0D2-8D01DC86183A}"/>
              </a:ext>
            </a:extLst>
          </p:cNvPr>
          <p:cNvSpPr>
            <a:spLocks noGrp="1" noChangeArrowheads="1"/>
          </p:cNvSpPr>
          <p:nvPr>
            <p:ph type="sldNum" sz="quarter" idx="12"/>
          </p:nvPr>
        </p:nvSpPr>
        <p:spPr>
          <a:ln/>
        </p:spPr>
        <p:txBody>
          <a:bodyPr/>
          <a:lstStyle>
            <a:lvl1pPr>
              <a:defRPr/>
            </a:lvl1pPr>
          </a:lstStyle>
          <a:p>
            <a:fld id="{1E85A61F-CB20-4AD0-B139-EBD8AD72EFAB}" type="slidenum">
              <a:rPr lang="en-US" altLang="en-US"/>
              <a:pPr/>
              <a:t>‹#›</a:t>
            </a:fld>
            <a:endParaRPr lang="en-US" altLang="en-US"/>
          </a:p>
        </p:txBody>
      </p:sp>
    </p:spTree>
    <p:extLst>
      <p:ext uri="{BB962C8B-B14F-4D97-AF65-F5344CB8AC3E}">
        <p14:creationId xmlns:p14="http://schemas.microsoft.com/office/powerpoint/2010/main" val="385550969"/>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1B30423D-0676-9C36-18CC-3D0881E784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95840D33-4294-5946-BB99-5C3C1AE753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3BB7545B-61EC-66FD-B740-5B526588E063}"/>
              </a:ext>
            </a:extLst>
          </p:cNvPr>
          <p:cNvSpPr>
            <a:spLocks noGrp="1" noChangeArrowheads="1"/>
          </p:cNvSpPr>
          <p:nvPr>
            <p:ph type="sldNum" sz="quarter" idx="12"/>
          </p:nvPr>
        </p:nvSpPr>
        <p:spPr>
          <a:ln/>
        </p:spPr>
        <p:txBody>
          <a:bodyPr/>
          <a:lstStyle>
            <a:lvl1pPr>
              <a:defRPr/>
            </a:lvl1pPr>
          </a:lstStyle>
          <a:p>
            <a:fld id="{2CA00F5F-CCE0-4EE7-8B9C-976DC1968A8C}" type="slidenum">
              <a:rPr lang="en-US" altLang="en-US"/>
              <a:pPr/>
              <a:t>‹#›</a:t>
            </a:fld>
            <a:endParaRPr lang="en-US" altLang="en-US"/>
          </a:p>
        </p:txBody>
      </p:sp>
    </p:spTree>
    <p:extLst>
      <p:ext uri="{BB962C8B-B14F-4D97-AF65-F5344CB8AC3E}">
        <p14:creationId xmlns:p14="http://schemas.microsoft.com/office/powerpoint/2010/main" val="4029370727"/>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CC798C5C-C6B8-4F1B-7954-9C247696A2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55B09C5C-0256-AA09-47B7-2635D73EBC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3493DA5A-58AF-318B-DD96-26E0DBC1BAAF}"/>
              </a:ext>
            </a:extLst>
          </p:cNvPr>
          <p:cNvSpPr>
            <a:spLocks noGrp="1" noChangeArrowheads="1"/>
          </p:cNvSpPr>
          <p:nvPr>
            <p:ph type="sldNum" sz="quarter" idx="12"/>
          </p:nvPr>
        </p:nvSpPr>
        <p:spPr>
          <a:ln/>
        </p:spPr>
        <p:txBody>
          <a:bodyPr/>
          <a:lstStyle>
            <a:lvl1pPr>
              <a:defRPr/>
            </a:lvl1pPr>
          </a:lstStyle>
          <a:p>
            <a:fld id="{110A7EDF-2B33-4BFE-969E-88C3F78E1547}" type="slidenum">
              <a:rPr lang="en-US" altLang="en-US"/>
              <a:pPr/>
              <a:t>‹#›</a:t>
            </a:fld>
            <a:endParaRPr lang="en-US" altLang="en-US"/>
          </a:p>
        </p:txBody>
      </p:sp>
    </p:spTree>
    <p:extLst>
      <p:ext uri="{BB962C8B-B14F-4D97-AF65-F5344CB8AC3E}">
        <p14:creationId xmlns:p14="http://schemas.microsoft.com/office/powerpoint/2010/main" val="166327524"/>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FF0FAE5-EDA3-9A6E-3B4F-3179F8E46DB8}"/>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8">
            <a:extLst>
              <a:ext uri="{FF2B5EF4-FFF2-40B4-BE49-F238E27FC236}">
                <a16:creationId xmlns:a16="http://schemas.microsoft.com/office/drawing/2014/main" id="{0E016B37-C7B8-49AC-44EF-64788A044C47}"/>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C1DBCC76-E0E7-6A24-F97A-48734F8B10CF}"/>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B2D345AD-275A-A712-F228-45791E527F87}"/>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a:extLst>
                <a:ext uri="{FF2B5EF4-FFF2-40B4-BE49-F238E27FC236}">
                  <a16:creationId xmlns:a16="http://schemas.microsoft.com/office/drawing/2014/main" id="{F68A52F7-F9BB-C3CC-0184-07A01CC63B4B}"/>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12">
              <a:extLst>
                <a:ext uri="{FF2B5EF4-FFF2-40B4-BE49-F238E27FC236}">
                  <a16:creationId xmlns:a16="http://schemas.microsoft.com/office/drawing/2014/main" id="{CB250B2D-D8F3-C39C-B9B5-110B46D3928C}"/>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1434C186-B3E2-27B2-8E73-7A5132876F92}"/>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6FBD9106-8059-E0C4-FD0B-5284EF32B8AD}"/>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96E89FD5-3CEA-A06D-CF62-F2CF1397FAE8}"/>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F617B03C-F962-6166-849E-937F908742E1}"/>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
                <a:extLst>
                  <a:ext uri="{FF2B5EF4-FFF2-40B4-BE49-F238E27FC236}">
                    <a16:creationId xmlns:a16="http://schemas.microsoft.com/office/drawing/2014/main" id="{2F37ADED-B3AA-EB09-F8E7-C94AAADD0E55}"/>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18">
            <a:extLst>
              <a:ext uri="{FF2B5EF4-FFF2-40B4-BE49-F238E27FC236}">
                <a16:creationId xmlns:a16="http://schemas.microsoft.com/office/drawing/2014/main" id="{9E9D68E6-8F64-5010-8D5F-AD3BBBF3E812}"/>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10D894DB-16E6-DC6A-62E9-D71D0BD49CBA}"/>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0">
              <a:extLst>
                <a:ext uri="{FF2B5EF4-FFF2-40B4-BE49-F238E27FC236}">
                  <a16:creationId xmlns:a16="http://schemas.microsoft.com/office/drawing/2014/main" id="{C84F54A5-D032-CAE2-C3DC-A7064E9FF86F}"/>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
              <a:extLst>
                <a:ext uri="{FF2B5EF4-FFF2-40B4-BE49-F238E27FC236}">
                  <a16:creationId xmlns:a16="http://schemas.microsoft.com/office/drawing/2014/main" id="{9C04E7B0-053E-436D-F0FA-756344FE3975}"/>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22">
              <a:extLst>
                <a:ext uri="{FF2B5EF4-FFF2-40B4-BE49-F238E27FC236}">
                  <a16:creationId xmlns:a16="http://schemas.microsoft.com/office/drawing/2014/main" id="{F6849176-3A0F-E603-9ED6-FA2B55A6622A}"/>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C6210E3E-E3F7-4A6E-E2C5-9852A67AA87F}"/>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
                <a:extLst>
                  <a:ext uri="{FF2B5EF4-FFF2-40B4-BE49-F238E27FC236}">
                    <a16:creationId xmlns:a16="http://schemas.microsoft.com/office/drawing/2014/main" id="{59318E8A-4482-CFAB-4FFA-833F117E191D}"/>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
                <a:extLst>
                  <a:ext uri="{FF2B5EF4-FFF2-40B4-BE49-F238E27FC236}">
                    <a16:creationId xmlns:a16="http://schemas.microsoft.com/office/drawing/2014/main" id="{4264184B-2F06-9F3A-C9D5-D458E27E8179}"/>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a:extLst>
                  <a:ext uri="{FF2B5EF4-FFF2-40B4-BE49-F238E27FC236}">
                    <a16:creationId xmlns:a16="http://schemas.microsoft.com/office/drawing/2014/main" id="{DDF171A8-9D63-44C3-F60F-CC891828F2DC}"/>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7">
                <a:extLst>
                  <a:ext uri="{FF2B5EF4-FFF2-40B4-BE49-F238E27FC236}">
                    <a16:creationId xmlns:a16="http://schemas.microsoft.com/office/drawing/2014/main" id="{2C618565-B7FB-B102-4D64-4F0BEDD5A9E5}"/>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 name="Freeform 28">
            <a:extLst>
              <a:ext uri="{FF2B5EF4-FFF2-40B4-BE49-F238E27FC236}">
                <a16:creationId xmlns:a16="http://schemas.microsoft.com/office/drawing/2014/main" id="{C965DEDB-A8DD-22B8-FDCD-272EF5262F6D}"/>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9">
            <a:extLst>
              <a:ext uri="{FF2B5EF4-FFF2-40B4-BE49-F238E27FC236}">
                <a16:creationId xmlns:a16="http://schemas.microsoft.com/office/drawing/2014/main" id="{5FC97161-052A-C9F2-2E84-C86E881DC122}"/>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09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56DB0345-38FD-EE01-6E11-CFE41F8B17AD}"/>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3B538F0C-D4CE-51C0-712E-E2F24DCA960F}"/>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A1B91972-E879-D00B-8A61-EC11BD67A15A}"/>
              </a:ext>
            </a:extLst>
          </p:cNvPr>
          <p:cNvSpPr>
            <a:spLocks noGrp="1" noChangeArrowheads="1"/>
          </p:cNvSpPr>
          <p:nvPr>
            <p:ph type="sldNum" sz="quarter" idx="12"/>
          </p:nvPr>
        </p:nvSpPr>
        <p:spPr>
          <a:xfrm>
            <a:off x="6553200" y="6248400"/>
            <a:ext cx="1905000" cy="457200"/>
          </a:xfrm>
        </p:spPr>
        <p:txBody>
          <a:bodyPr/>
          <a:lstStyle>
            <a:lvl1pPr>
              <a:defRPr/>
            </a:lvl1pPr>
          </a:lstStyle>
          <a:p>
            <a:fld id="{32546B45-511F-4ADE-9B47-DC23AB2B063E}" type="slidenum">
              <a:rPr lang="en-US" altLang="en-US"/>
              <a:pPr/>
              <a:t>‹#›</a:t>
            </a:fld>
            <a:endParaRPr lang="en-US" altLang="en-US"/>
          </a:p>
        </p:txBody>
      </p:sp>
    </p:spTree>
    <p:extLst>
      <p:ext uri="{BB962C8B-B14F-4D97-AF65-F5344CB8AC3E}">
        <p14:creationId xmlns:p14="http://schemas.microsoft.com/office/powerpoint/2010/main" val="3555222653"/>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F791335-5E00-6C38-0202-0C2ED78F3F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D080EC-CA73-2960-6CC6-AAB38E69CC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2853ECB-37A7-A641-33E6-D7D7C23BCAC5}"/>
              </a:ext>
            </a:extLst>
          </p:cNvPr>
          <p:cNvSpPr>
            <a:spLocks noGrp="1" noChangeArrowheads="1"/>
          </p:cNvSpPr>
          <p:nvPr>
            <p:ph type="sldNum" sz="quarter" idx="12"/>
          </p:nvPr>
        </p:nvSpPr>
        <p:spPr>
          <a:ln/>
        </p:spPr>
        <p:txBody>
          <a:bodyPr/>
          <a:lstStyle>
            <a:lvl1pPr>
              <a:defRPr/>
            </a:lvl1pPr>
          </a:lstStyle>
          <a:p>
            <a:fld id="{2B6740A2-B2D1-4547-ADB7-7ADA9533F3A9}" type="slidenum">
              <a:rPr lang="en-US" altLang="en-US"/>
              <a:pPr/>
              <a:t>‹#›</a:t>
            </a:fld>
            <a:endParaRPr lang="en-US" altLang="en-US"/>
          </a:p>
        </p:txBody>
      </p:sp>
    </p:spTree>
    <p:extLst>
      <p:ext uri="{BB962C8B-B14F-4D97-AF65-F5344CB8AC3E}">
        <p14:creationId xmlns:p14="http://schemas.microsoft.com/office/powerpoint/2010/main" val="1300420061"/>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4BBF5C5-D8BB-4251-8F08-DE37525CCE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09B6E7-FF87-BB4E-1435-1A216FB6FB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CE3C4C1-7882-D6FF-9530-6A0B8671FA30}"/>
              </a:ext>
            </a:extLst>
          </p:cNvPr>
          <p:cNvSpPr>
            <a:spLocks noGrp="1" noChangeArrowheads="1"/>
          </p:cNvSpPr>
          <p:nvPr>
            <p:ph type="sldNum" sz="quarter" idx="12"/>
          </p:nvPr>
        </p:nvSpPr>
        <p:spPr>
          <a:ln/>
        </p:spPr>
        <p:txBody>
          <a:bodyPr/>
          <a:lstStyle>
            <a:lvl1pPr>
              <a:defRPr/>
            </a:lvl1pPr>
          </a:lstStyle>
          <a:p>
            <a:fld id="{AB652F3F-40B3-4C1C-9120-0865456EDBA7}" type="slidenum">
              <a:rPr lang="en-US" altLang="en-US"/>
              <a:pPr/>
              <a:t>‹#›</a:t>
            </a:fld>
            <a:endParaRPr lang="en-US" altLang="en-US"/>
          </a:p>
        </p:txBody>
      </p:sp>
    </p:spTree>
    <p:extLst>
      <p:ext uri="{BB962C8B-B14F-4D97-AF65-F5344CB8AC3E}">
        <p14:creationId xmlns:p14="http://schemas.microsoft.com/office/powerpoint/2010/main" val="95286527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69118EB7-22D6-7DAB-8C6B-81A7C27C601B}"/>
              </a:ext>
            </a:extLst>
          </p:cNvPr>
          <p:cNvSpPr>
            <a:spLocks noGrp="1"/>
          </p:cNvSpPr>
          <p:nvPr>
            <p:ph type="dt" sz="half" idx="10"/>
          </p:nvPr>
        </p:nvSpPr>
        <p:spPr/>
        <p:txBody>
          <a:bodyPr/>
          <a:lstStyle>
            <a:lvl1pPr>
              <a:defRPr/>
            </a:lvl1pPr>
            <a:extLst/>
          </a:lstStyle>
          <a:p>
            <a:pPr>
              <a:defRPr/>
            </a:pPr>
            <a:endParaRPr lang="en-US"/>
          </a:p>
        </p:txBody>
      </p:sp>
      <p:sp>
        <p:nvSpPr>
          <p:cNvPr id="3" name="Footer Placeholder 3">
            <a:extLst>
              <a:ext uri="{FF2B5EF4-FFF2-40B4-BE49-F238E27FC236}">
                <a16:creationId xmlns:a16="http://schemas.microsoft.com/office/drawing/2014/main" id="{BF8675D5-F30D-E1AA-56B3-8CD3312CA0F9}"/>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4">
            <a:extLst>
              <a:ext uri="{FF2B5EF4-FFF2-40B4-BE49-F238E27FC236}">
                <a16:creationId xmlns:a16="http://schemas.microsoft.com/office/drawing/2014/main" id="{F6D8212D-C5E8-4BED-05EF-3076D8B412D1}"/>
              </a:ext>
            </a:extLst>
          </p:cNvPr>
          <p:cNvSpPr>
            <a:spLocks noGrp="1"/>
          </p:cNvSpPr>
          <p:nvPr>
            <p:ph type="sldNum" sz="quarter" idx="12"/>
          </p:nvPr>
        </p:nvSpPr>
        <p:spPr/>
        <p:txBody>
          <a:bodyPr/>
          <a:lstStyle>
            <a:lvl1pPr>
              <a:defRPr/>
            </a:lvl1pPr>
          </a:lstStyle>
          <a:p>
            <a:fld id="{B61D298A-8A0C-4774-9693-FA3C63103227}" type="slidenum">
              <a:rPr lang="en-US" altLang="en-US"/>
              <a:pPr/>
              <a:t>‹#›</a:t>
            </a:fld>
            <a:endParaRPr lang="en-US" altLang="en-US"/>
          </a:p>
        </p:txBody>
      </p:sp>
    </p:spTree>
    <p:extLst>
      <p:ext uri="{BB962C8B-B14F-4D97-AF65-F5344CB8AC3E}">
        <p14:creationId xmlns:p14="http://schemas.microsoft.com/office/powerpoint/2010/main" val="3419894028"/>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2126FFE-EAC6-7847-B36D-8D4F191E98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74E919-F644-4910-E0A6-929F52CAA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5A9B949-F66D-A586-E4A7-1D98337DA43F}"/>
              </a:ext>
            </a:extLst>
          </p:cNvPr>
          <p:cNvSpPr>
            <a:spLocks noGrp="1" noChangeArrowheads="1"/>
          </p:cNvSpPr>
          <p:nvPr>
            <p:ph type="sldNum" sz="quarter" idx="12"/>
          </p:nvPr>
        </p:nvSpPr>
        <p:spPr>
          <a:ln/>
        </p:spPr>
        <p:txBody>
          <a:bodyPr/>
          <a:lstStyle>
            <a:lvl1pPr>
              <a:defRPr/>
            </a:lvl1pPr>
          </a:lstStyle>
          <a:p>
            <a:fld id="{B66AB1F3-B51E-42C3-8340-D96517E98645}" type="slidenum">
              <a:rPr lang="en-US" altLang="en-US"/>
              <a:pPr/>
              <a:t>‹#›</a:t>
            </a:fld>
            <a:endParaRPr lang="en-US" altLang="en-US"/>
          </a:p>
        </p:txBody>
      </p:sp>
    </p:spTree>
    <p:extLst>
      <p:ext uri="{BB962C8B-B14F-4D97-AF65-F5344CB8AC3E}">
        <p14:creationId xmlns:p14="http://schemas.microsoft.com/office/powerpoint/2010/main" val="1317397921"/>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7AF2DCD-38E8-9987-82E1-50A3D3AA7E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B76CAC8-37F0-B952-DB8C-09FA108711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11624371-1835-1E7A-6E91-81F00903E403}"/>
              </a:ext>
            </a:extLst>
          </p:cNvPr>
          <p:cNvSpPr>
            <a:spLocks noGrp="1" noChangeArrowheads="1"/>
          </p:cNvSpPr>
          <p:nvPr>
            <p:ph type="sldNum" sz="quarter" idx="12"/>
          </p:nvPr>
        </p:nvSpPr>
        <p:spPr>
          <a:ln/>
        </p:spPr>
        <p:txBody>
          <a:bodyPr/>
          <a:lstStyle>
            <a:lvl1pPr>
              <a:defRPr/>
            </a:lvl1pPr>
          </a:lstStyle>
          <a:p>
            <a:fld id="{72558BD3-A256-4DF8-AB61-3C7E5B6171FB}" type="slidenum">
              <a:rPr lang="en-US" altLang="en-US"/>
              <a:pPr/>
              <a:t>‹#›</a:t>
            </a:fld>
            <a:endParaRPr lang="en-US" altLang="en-US"/>
          </a:p>
        </p:txBody>
      </p:sp>
    </p:spTree>
    <p:extLst>
      <p:ext uri="{BB962C8B-B14F-4D97-AF65-F5344CB8AC3E}">
        <p14:creationId xmlns:p14="http://schemas.microsoft.com/office/powerpoint/2010/main" val="3443746948"/>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A0F6F8B-B0B6-1202-8115-12E27290F5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3016D2-04F3-B56F-4130-BAE2043DA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B08FD26-B018-2986-E25B-A08ED2237065}"/>
              </a:ext>
            </a:extLst>
          </p:cNvPr>
          <p:cNvSpPr>
            <a:spLocks noGrp="1" noChangeArrowheads="1"/>
          </p:cNvSpPr>
          <p:nvPr>
            <p:ph type="sldNum" sz="quarter" idx="12"/>
          </p:nvPr>
        </p:nvSpPr>
        <p:spPr>
          <a:ln/>
        </p:spPr>
        <p:txBody>
          <a:bodyPr/>
          <a:lstStyle>
            <a:lvl1pPr>
              <a:defRPr/>
            </a:lvl1pPr>
          </a:lstStyle>
          <a:p>
            <a:fld id="{6548DE33-F3F6-47B1-8CB5-4FE0693BFB05}" type="slidenum">
              <a:rPr lang="en-US" altLang="en-US"/>
              <a:pPr/>
              <a:t>‹#›</a:t>
            </a:fld>
            <a:endParaRPr lang="en-US" altLang="en-US"/>
          </a:p>
        </p:txBody>
      </p:sp>
    </p:spTree>
    <p:extLst>
      <p:ext uri="{BB962C8B-B14F-4D97-AF65-F5344CB8AC3E}">
        <p14:creationId xmlns:p14="http://schemas.microsoft.com/office/powerpoint/2010/main" val="160367311"/>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6516DAC-E457-03ED-FA13-5FDB65A808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88A3D5D6-4DAE-ABB9-2AF4-EED628333F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49BBC2D-E1C2-4AC8-D7E2-AB45D0A0548C}"/>
              </a:ext>
            </a:extLst>
          </p:cNvPr>
          <p:cNvSpPr>
            <a:spLocks noGrp="1" noChangeArrowheads="1"/>
          </p:cNvSpPr>
          <p:nvPr>
            <p:ph type="sldNum" sz="quarter" idx="12"/>
          </p:nvPr>
        </p:nvSpPr>
        <p:spPr>
          <a:ln/>
        </p:spPr>
        <p:txBody>
          <a:bodyPr/>
          <a:lstStyle>
            <a:lvl1pPr>
              <a:defRPr/>
            </a:lvl1pPr>
          </a:lstStyle>
          <a:p>
            <a:fld id="{4725818F-2222-43DA-AB02-931DB6476748}" type="slidenum">
              <a:rPr lang="en-US" altLang="en-US"/>
              <a:pPr/>
              <a:t>‹#›</a:t>
            </a:fld>
            <a:endParaRPr lang="en-US" altLang="en-US"/>
          </a:p>
        </p:txBody>
      </p:sp>
    </p:spTree>
    <p:extLst>
      <p:ext uri="{BB962C8B-B14F-4D97-AF65-F5344CB8AC3E}">
        <p14:creationId xmlns:p14="http://schemas.microsoft.com/office/powerpoint/2010/main" val="2133168477"/>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6A264A7-4815-B6B2-10ED-EE2D3C12E9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002E01-DC78-0488-9856-79E9C2659F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88B8E1E-3E50-8178-25B1-320E6D42C062}"/>
              </a:ext>
            </a:extLst>
          </p:cNvPr>
          <p:cNvSpPr>
            <a:spLocks noGrp="1" noChangeArrowheads="1"/>
          </p:cNvSpPr>
          <p:nvPr>
            <p:ph type="sldNum" sz="quarter" idx="12"/>
          </p:nvPr>
        </p:nvSpPr>
        <p:spPr>
          <a:ln/>
        </p:spPr>
        <p:txBody>
          <a:bodyPr/>
          <a:lstStyle>
            <a:lvl1pPr>
              <a:defRPr/>
            </a:lvl1pPr>
          </a:lstStyle>
          <a:p>
            <a:fld id="{D9790E87-9838-40EF-908F-DE834138B8C8}" type="slidenum">
              <a:rPr lang="en-US" altLang="en-US"/>
              <a:pPr/>
              <a:t>‹#›</a:t>
            </a:fld>
            <a:endParaRPr lang="en-US" altLang="en-US"/>
          </a:p>
        </p:txBody>
      </p:sp>
    </p:spTree>
    <p:extLst>
      <p:ext uri="{BB962C8B-B14F-4D97-AF65-F5344CB8AC3E}">
        <p14:creationId xmlns:p14="http://schemas.microsoft.com/office/powerpoint/2010/main" val="2311915757"/>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EB6F4D8-B587-39D8-A4EF-86A7826245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4768C6-5B77-4309-B59B-3D03F0F69D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D4A4AE8-C061-75AB-60ED-263F5F7F5D25}"/>
              </a:ext>
            </a:extLst>
          </p:cNvPr>
          <p:cNvSpPr>
            <a:spLocks noGrp="1" noChangeArrowheads="1"/>
          </p:cNvSpPr>
          <p:nvPr>
            <p:ph type="sldNum" sz="quarter" idx="12"/>
          </p:nvPr>
        </p:nvSpPr>
        <p:spPr>
          <a:ln/>
        </p:spPr>
        <p:txBody>
          <a:bodyPr/>
          <a:lstStyle>
            <a:lvl1pPr>
              <a:defRPr/>
            </a:lvl1pPr>
          </a:lstStyle>
          <a:p>
            <a:fld id="{5D09F12D-B785-49F3-B6DF-8DE8F8C0C783}" type="slidenum">
              <a:rPr lang="en-US" altLang="en-US"/>
              <a:pPr/>
              <a:t>‹#›</a:t>
            </a:fld>
            <a:endParaRPr lang="en-US" altLang="en-US"/>
          </a:p>
        </p:txBody>
      </p:sp>
    </p:spTree>
    <p:extLst>
      <p:ext uri="{BB962C8B-B14F-4D97-AF65-F5344CB8AC3E}">
        <p14:creationId xmlns:p14="http://schemas.microsoft.com/office/powerpoint/2010/main" val="916265161"/>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F142005-0EEA-4846-1C83-811B581311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962BAB-A415-774A-5B9C-EE03EF6581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0E4A25A-DD43-FCB9-91B3-D69A71B42758}"/>
              </a:ext>
            </a:extLst>
          </p:cNvPr>
          <p:cNvSpPr>
            <a:spLocks noGrp="1" noChangeArrowheads="1"/>
          </p:cNvSpPr>
          <p:nvPr>
            <p:ph type="sldNum" sz="quarter" idx="12"/>
          </p:nvPr>
        </p:nvSpPr>
        <p:spPr>
          <a:ln/>
        </p:spPr>
        <p:txBody>
          <a:bodyPr/>
          <a:lstStyle>
            <a:lvl1pPr>
              <a:defRPr/>
            </a:lvl1pPr>
          </a:lstStyle>
          <a:p>
            <a:fld id="{E634EA80-E3FC-41A6-827D-E24D057A39C5}" type="slidenum">
              <a:rPr lang="en-US" altLang="en-US"/>
              <a:pPr/>
              <a:t>‹#›</a:t>
            </a:fld>
            <a:endParaRPr lang="en-US" altLang="en-US"/>
          </a:p>
        </p:txBody>
      </p:sp>
    </p:spTree>
    <p:extLst>
      <p:ext uri="{BB962C8B-B14F-4D97-AF65-F5344CB8AC3E}">
        <p14:creationId xmlns:p14="http://schemas.microsoft.com/office/powerpoint/2010/main" val="542761732"/>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26BDE94-32FF-3717-1013-EC6C8BF6D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8FDA16-8F60-75F8-3C65-B9229C3550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27796E5-4CE4-44CB-B946-C2A01457B0E5}"/>
              </a:ext>
            </a:extLst>
          </p:cNvPr>
          <p:cNvSpPr>
            <a:spLocks noGrp="1" noChangeArrowheads="1"/>
          </p:cNvSpPr>
          <p:nvPr>
            <p:ph type="sldNum" sz="quarter" idx="12"/>
          </p:nvPr>
        </p:nvSpPr>
        <p:spPr>
          <a:ln/>
        </p:spPr>
        <p:txBody>
          <a:bodyPr/>
          <a:lstStyle>
            <a:lvl1pPr>
              <a:defRPr/>
            </a:lvl1pPr>
          </a:lstStyle>
          <a:p>
            <a:fld id="{3E8311F0-7C08-4622-B429-994D011718DB}" type="slidenum">
              <a:rPr lang="en-US" altLang="en-US"/>
              <a:pPr/>
              <a:t>‹#›</a:t>
            </a:fld>
            <a:endParaRPr lang="en-US" altLang="en-US"/>
          </a:p>
        </p:txBody>
      </p:sp>
    </p:spTree>
    <p:extLst>
      <p:ext uri="{BB962C8B-B14F-4D97-AF65-F5344CB8AC3E}">
        <p14:creationId xmlns:p14="http://schemas.microsoft.com/office/powerpoint/2010/main" val="1754024441"/>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ound Diagonal Corner Rectangle 7">
            <a:extLst>
              <a:ext uri="{FF2B5EF4-FFF2-40B4-BE49-F238E27FC236}">
                <a16:creationId xmlns:a16="http://schemas.microsoft.com/office/drawing/2014/main" id="{2781C05B-623E-9F83-78BD-EBA98577AF3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3" name="Date Placeholder 9">
            <a:extLst>
              <a:ext uri="{FF2B5EF4-FFF2-40B4-BE49-F238E27FC236}">
                <a16:creationId xmlns:a16="http://schemas.microsoft.com/office/drawing/2014/main" id="{BC9F7885-7B0B-FE9E-23BD-607B75F64F2D}"/>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4" name="Slide Number Placeholder 10">
            <a:extLst>
              <a:ext uri="{FF2B5EF4-FFF2-40B4-BE49-F238E27FC236}">
                <a16:creationId xmlns:a16="http://schemas.microsoft.com/office/drawing/2014/main" id="{A173A83C-DE2D-13B7-A0C7-96F00D18ED5A}"/>
              </a:ext>
            </a:extLst>
          </p:cNvPr>
          <p:cNvSpPr>
            <a:spLocks noGrp="1"/>
          </p:cNvSpPr>
          <p:nvPr>
            <p:ph type="sldNum" sz="quarter" idx="11"/>
          </p:nvPr>
        </p:nvSpPr>
        <p:spPr>
          <a:xfrm>
            <a:off x="8639175" y="6508750"/>
            <a:ext cx="463550" cy="274638"/>
          </a:xfrm>
        </p:spPr>
        <p:txBody>
          <a:bodyPr/>
          <a:lstStyle>
            <a:lvl1pPr>
              <a:defRPr/>
            </a:lvl1pPr>
          </a:lstStyle>
          <a:p>
            <a:fld id="{BA653130-C510-45A8-BFF7-C8F40F77FCC5}" type="slidenum">
              <a:rPr lang="en-US" altLang="en-US"/>
              <a:pPr/>
              <a:t>‹#›</a:t>
            </a:fld>
            <a:endParaRPr lang="en-US" altLang="en-US"/>
          </a:p>
        </p:txBody>
      </p:sp>
      <p:sp>
        <p:nvSpPr>
          <p:cNvPr id="5" name="Footer Placeholder 11">
            <a:extLst>
              <a:ext uri="{FF2B5EF4-FFF2-40B4-BE49-F238E27FC236}">
                <a16:creationId xmlns:a16="http://schemas.microsoft.com/office/drawing/2014/main" id="{F8D82D17-CA5F-F77A-B12C-DDA30F868B6C}"/>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613266531"/>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18A26-94A2-29B7-A23B-707AEBBA7AD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7EFE643-7404-4E4B-E6C4-D74946621B35}"/>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8C1EF401-3D08-09F5-177B-DA07842F010D}"/>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76031466-EA59-A5EE-9E9E-EE951E79F86E}"/>
              </a:ext>
            </a:extLst>
          </p:cNvPr>
          <p:cNvSpPr>
            <a:spLocks noGrp="1"/>
          </p:cNvSpPr>
          <p:nvPr>
            <p:ph type="sldNum" sz="quarter" idx="12"/>
          </p:nvPr>
        </p:nvSpPr>
        <p:spPr/>
        <p:txBody>
          <a:bodyPr/>
          <a:lstStyle>
            <a:lvl1pPr>
              <a:defRPr/>
            </a:lvl1pPr>
          </a:lstStyle>
          <a:p>
            <a:fld id="{78518DB2-3273-438D-92BF-DFDE1B3B9430}" type="slidenum">
              <a:rPr lang="en-US" altLang="en-US"/>
              <a:pPr/>
              <a:t>‹#›</a:t>
            </a:fld>
            <a:endParaRPr lang="en-US" altLang="en-US"/>
          </a:p>
        </p:txBody>
      </p:sp>
    </p:spTree>
    <p:extLst>
      <p:ext uri="{BB962C8B-B14F-4D97-AF65-F5344CB8AC3E}">
        <p14:creationId xmlns:p14="http://schemas.microsoft.com/office/powerpoint/2010/main" val="364695174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6A802E3-204E-FC4C-8690-7769B3DC06AC}"/>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4F0AD659-2D4F-3F77-5553-C9D687D671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11071366-76D3-6F5E-3DBD-68D7235C11CF}"/>
              </a:ext>
            </a:extLst>
          </p:cNvPr>
          <p:cNvSpPr>
            <a:spLocks noGrp="1"/>
          </p:cNvSpPr>
          <p:nvPr>
            <p:ph type="sldNum" sz="quarter" idx="12"/>
          </p:nvPr>
        </p:nvSpPr>
        <p:spPr/>
        <p:txBody>
          <a:bodyPr/>
          <a:lstStyle>
            <a:lvl1pPr>
              <a:defRPr/>
            </a:lvl1pPr>
          </a:lstStyle>
          <a:p>
            <a:fld id="{9B708CDC-D83A-4045-8447-C0A8464E6A85}" type="slidenum">
              <a:rPr lang="en-US" altLang="en-US"/>
              <a:pPr/>
              <a:t>‹#›</a:t>
            </a:fld>
            <a:endParaRPr lang="en-US" altLang="en-US"/>
          </a:p>
        </p:txBody>
      </p:sp>
    </p:spTree>
    <p:extLst>
      <p:ext uri="{BB962C8B-B14F-4D97-AF65-F5344CB8AC3E}">
        <p14:creationId xmlns:p14="http://schemas.microsoft.com/office/powerpoint/2010/main" val="2024212155"/>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95CA4-443A-BD50-6304-8164EE9C10FC}"/>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46792101-6310-FE13-7F64-C3462849493B}"/>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9DA4E514-67F2-4993-E484-E6521E24F2DC}"/>
              </a:ext>
            </a:extLst>
          </p:cNvPr>
          <p:cNvSpPr>
            <a:spLocks noGrp="1"/>
          </p:cNvSpPr>
          <p:nvPr>
            <p:ph type="sldNum" sz="quarter" idx="11"/>
          </p:nvPr>
        </p:nvSpPr>
        <p:spPr>
          <a:xfrm>
            <a:off x="8639175" y="6513513"/>
            <a:ext cx="463550" cy="274637"/>
          </a:xfrm>
        </p:spPr>
        <p:txBody>
          <a:bodyPr/>
          <a:lstStyle>
            <a:lvl1pPr>
              <a:defRPr/>
            </a:lvl1pPr>
          </a:lstStyle>
          <a:p>
            <a:fld id="{E7AA82A8-AEF8-41D1-B2CB-122589AB1D68}" type="slidenum">
              <a:rPr lang="en-US" altLang="en-US"/>
              <a:pPr/>
              <a:t>‹#›</a:t>
            </a:fld>
            <a:endParaRPr lang="en-US" altLang="en-US"/>
          </a:p>
        </p:txBody>
      </p:sp>
      <p:sp>
        <p:nvSpPr>
          <p:cNvPr id="7" name="Footer Placeholder 9">
            <a:extLst>
              <a:ext uri="{FF2B5EF4-FFF2-40B4-BE49-F238E27FC236}">
                <a16:creationId xmlns:a16="http://schemas.microsoft.com/office/drawing/2014/main" id="{C8DB9DE1-D68F-119F-24DC-E70153B4EB86}"/>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03539820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CE9C81-B344-4329-D90C-87BEC6E7185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0EB03BFB-E839-838D-C91E-A77F62AAE4CC}"/>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4B5C4AB3-F125-2AA4-79E9-670DEA51A93C}"/>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ECBE29C8-994C-834F-FDA2-404ECE40FF03}"/>
              </a:ext>
            </a:extLst>
          </p:cNvPr>
          <p:cNvSpPr>
            <a:spLocks noGrp="1"/>
          </p:cNvSpPr>
          <p:nvPr>
            <p:ph type="sldNum" sz="quarter" idx="12"/>
          </p:nvPr>
        </p:nvSpPr>
        <p:spPr>
          <a:xfrm>
            <a:off x="8640763" y="6515100"/>
            <a:ext cx="465137" cy="273050"/>
          </a:xfrm>
        </p:spPr>
        <p:txBody>
          <a:bodyPr/>
          <a:lstStyle>
            <a:lvl1pPr>
              <a:defRPr/>
            </a:lvl1pPr>
          </a:lstStyle>
          <a:p>
            <a:fld id="{493ABE3C-376B-40FA-BEAD-CF45D81E3603}" type="slidenum">
              <a:rPr lang="en-US" altLang="en-US"/>
              <a:pPr/>
              <a:t>‹#›</a:t>
            </a:fld>
            <a:endParaRPr lang="en-US" altLang="en-US"/>
          </a:p>
        </p:txBody>
      </p:sp>
    </p:spTree>
    <p:extLst>
      <p:ext uri="{BB962C8B-B14F-4D97-AF65-F5344CB8AC3E}">
        <p14:creationId xmlns:p14="http://schemas.microsoft.com/office/powerpoint/2010/main" val="2997735283"/>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33AAA2-F0E8-7B85-8D2B-FEDE05FDF4FB}"/>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34896E1-CBF5-F7B0-D909-9248CEEA3EDD}"/>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86B33A10-95CB-5C67-65F7-E422DA5FF03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09477D43-BAC6-0AEF-F7BA-54331F1DB156}"/>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269C79CD-3042-225D-7AB3-A7FC9FAF3485}"/>
              </a:ext>
            </a:extLst>
          </p:cNvPr>
          <p:cNvSpPr>
            <a:spLocks noGrp="1"/>
          </p:cNvSpPr>
          <p:nvPr>
            <p:ph type="sldNum" sz="quarter" idx="12"/>
          </p:nvPr>
        </p:nvSpPr>
        <p:spPr>
          <a:xfrm>
            <a:off x="8640763" y="6515100"/>
            <a:ext cx="465137" cy="273050"/>
          </a:xfrm>
        </p:spPr>
        <p:txBody>
          <a:bodyPr/>
          <a:lstStyle>
            <a:lvl1pPr>
              <a:defRPr/>
            </a:lvl1pPr>
          </a:lstStyle>
          <a:p>
            <a:fld id="{DEACDE63-D148-4169-81AA-F49A69E2CAB1}" type="slidenum">
              <a:rPr lang="en-US" altLang="en-US"/>
              <a:pPr/>
              <a:t>‹#›</a:t>
            </a:fld>
            <a:endParaRPr lang="en-US" altLang="en-US"/>
          </a:p>
        </p:txBody>
      </p:sp>
    </p:spTree>
    <p:extLst>
      <p:ext uri="{BB962C8B-B14F-4D97-AF65-F5344CB8AC3E}">
        <p14:creationId xmlns:p14="http://schemas.microsoft.com/office/powerpoint/2010/main" val="858487512"/>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89A140-0995-FED8-CAAA-2FEBB163DA3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2ADFDCD4-CA39-092E-34F3-F0D87C53166B}"/>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B50BC0BB-F0E9-9108-2024-64DFBD037793}"/>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D865F938-9551-FD23-EC19-D82748B274D9}"/>
              </a:ext>
            </a:extLst>
          </p:cNvPr>
          <p:cNvSpPr>
            <a:spLocks noGrp="1"/>
          </p:cNvSpPr>
          <p:nvPr>
            <p:ph type="sldNum" sz="quarter" idx="12"/>
          </p:nvPr>
        </p:nvSpPr>
        <p:spPr/>
        <p:txBody>
          <a:bodyPr/>
          <a:lstStyle>
            <a:lvl1pPr>
              <a:defRPr/>
            </a:lvl1pPr>
          </a:lstStyle>
          <a:p>
            <a:fld id="{6FCBC6B7-D96B-4BEB-9686-8CC826CFE349}" type="slidenum">
              <a:rPr lang="en-US" altLang="en-US"/>
              <a:pPr/>
              <a:t>‹#›</a:t>
            </a:fld>
            <a:endParaRPr lang="en-US" altLang="en-US"/>
          </a:p>
        </p:txBody>
      </p:sp>
    </p:spTree>
    <p:extLst>
      <p:ext uri="{BB962C8B-B14F-4D97-AF65-F5344CB8AC3E}">
        <p14:creationId xmlns:p14="http://schemas.microsoft.com/office/powerpoint/2010/main" val="1665871323"/>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FE4ECE8-0D21-4170-A4AB-72829E46DFE7}"/>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F9AD36F3-A43D-0EE5-A347-BC8324BA8BB8}"/>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8510CE74-D527-901F-C907-3DC6BA5C2DD9}"/>
              </a:ext>
            </a:extLst>
          </p:cNvPr>
          <p:cNvSpPr>
            <a:spLocks noGrp="1"/>
          </p:cNvSpPr>
          <p:nvPr>
            <p:ph type="sldNum" sz="quarter" idx="12"/>
          </p:nvPr>
        </p:nvSpPr>
        <p:spPr/>
        <p:txBody>
          <a:bodyPr/>
          <a:lstStyle>
            <a:lvl1pPr>
              <a:defRPr/>
            </a:lvl1pPr>
          </a:lstStyle>
          <a:p>
            <a:fld id="{FD6B9E93-FADB-47AA-9A38-C8A7E023FBCE}" type="slidenum">
              <a:rPr lang="en-US" altLang="en-US"/>
              <a:pPr/>
              <a:t>‹#›</a:t>
            </a:fld>
            <a:endParaRPr lang="en-US" altLang="en-US"/>
          </a:p>
        </p:txBody>
      </p:sp>
    </p:spTree>
    <p:extLst>
      <p:ext uri="{BB962C8B-B14F-4D97-AF65-F5344CB8AC3E}">
        <p14:creationId xmlns:p14="http://schemas.microsoft.com/office/powerpoint/2010/main" val="3221106732"/>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D7A0B-7300-7795-7AF5-3FD06A77B37E}"/>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68D66292-CFCA-592E-7705-29001C2063EA}"/>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3C910587-C447-E210-F5FE-3BF11B36763D}"/>
              </a:ext>
            </a:extLst>
          </p:cNvPr>
          <p:cNvSpPr>
            <a:spLocks noGrp="1"/>
          </p:cNvSpPr>
          <p:nvPr>
            <p:ph type="sldNum" sz="quarter" idx="11"/>
          </p:nvPr>
        </p:nvSpPr>
        <p:spPr>
          <a:xfrm>
            <a:off x="8639175" y="6513513"/>
            <a:ext cx="463550" cy="274637"/>
          </a:xfrm>
        </p:spPr>
        <p:txBody>
          <a:bodyPr/>
          <a:lstStyle>
            <a:lvl1pPr>
              <a:defRPr/>
            </a:lvl1pPr>
          </a:lstStyle>
          <a:p>
            <a:fld id="{C901BA5E-4128-4351-8641-DF00C30D7A18}" type="slidenum">
              <a:rPr lang="en-US" altLang="en-US"/>
              <a:pPr/>
              <a:t>‹#›</a:t>
            </a:fld>
            <a:endParaRPr lang="en-US" altLang="en-US"/>
          </a:p>
        </p:txBody>
      </p:sp>
      <p:sp>
        <p:nvSpPr>
          <p:cNvPr id="8" name="Footer Placeholder 10">
            <a:extLst>
              <a:ext uri="{FF2B5EF4-FFF2-40B4-BE49-F238E27FC236}">
                <a16:creationId xmlns:a16="http://schemas.microsoft.com/office/drawing/2014/main" id="{4A658267-9F3F-812F-A630-396B83E743BA}"/>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74733256"/>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3" name="Date Placeholder 7">
            <a:extLst>
              <a:ext uri="{FF2B5EF4-FFF2-40B4-BE49-F238E27FC236}">
                <a16:creationId xmlns:a16="http://schemas.microsoft.com/office/drawing/2014/main" id="{5741B340-E0C5-965C-8F3B-AD9C0308904A}"/>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5" name="Slide Number Placeholder 8">
            <a:extLst>
              <a:ext uri="{FF2B5EF4-FFF2-40B4-BE49-F238E27FC236}">
                <a16:creationId xmlns:a16="http://schemas.microsoft.com/office/drawing/2014/main" id="{BE869E9E-C16B-5530-0FAD-5C38FA4AFBDC}"/>
              </a:ext>
            </a:extLst>
          </p:cNvPr>
          <p:cNvSpPr>
            <a:spLocks noGrp="1"/>
          </p:cNvSpPr>
          <p:nvPr>
            <p:ph type="sldNum" sz="quarter" idx="11"/>
          </p:nvPr>
        </p:nvSpPr>
        <p:spPr>
          <a:xfrm>
            <a:off x="8639175" y="6508750"/>
            <a:ext cx="463550" cy="274638"/>
          </a:xfrm>
        </p:spPr>
        <p:txBody>
          <a:bodyPr/>
          <a:lstStyle>
            <a:lvl1pPr>
              <a:defRPr/>
            </a:lvl1pPr>
          </a:lstStyle>
          <a:p>
            <a:fld id="{FF57C500-1F84-458F-BEAE-8956D4E328E4}" type="slidenum">
              <a:rPr lang="en-US" altLang="en-US"/>
              <a:pPr/>
              <a:t>‹#›</a:t>
            </a:fld>
            <a:endParaRPr lang="en-US" altLang="en-US"/>
          </a:p>
        </p:txBody>
      </p:sp>
      <p:sp>
        <p:nvSpPr>
          <p:cNvPr id="6" name="Footer Placeholder 9">
            <a:extLst>
              <a:ext uri="{FF2B5EF4-FFF2-40B4-BE49-F238E27FC236}">
                <a16:creationId xmlns:a16="http://schemas.microsoft.com/office/drawing/2014/main" id="{D8885F14-3534-F74C-BD19-E6C318134882}"/>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68514775"/>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48323D16-34AD-8BA1-99A8-15521084BFC7}"/>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11E3C65D-06D0-4CF5-8906-8967A8BEDA44}"/>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86F0A5F-E7E2-AD12-3CC5-5E953DC56BDF}"/>
              </a:ext>
            </a:extLst>
          </p:cNvPr>
          <p:cNvSpPr>
            <a:spLocks noGrp="1"/>
          </p:cNvSpPr>
          <p:nvPr>
            <p:ph type="sldNum" sz="quarter" idx="12"/>
          </p:nvPr>
        </p:nvSpPr>
        <p:spPr/>
        <p:txBody>
          <a:bodyPr/>
          <a:lstStyle>
            <a:lvl1pPr>
              <a:defRPr/>
            </a:lvl1pPr>
          </a:lstStyle>
          <a:p>
            <a:fld id="{AF98882A-0EBB-4845-9B3E-BE1A4E14A761}" type="slidenum">
              <a:rPr lang="en-US" altLang="en-US"/>
              <a:pPr/>
              <a:t>‹#›</a:t>
            </a:fld>
            <a:endParaRPr lang="en-US" altLang="en-US"/>
          </a:p>
        </p:txBody>
      </p:sp>
    </p:spTree>
    <p:extLst>
      <p:ext uri="{BB962C8B-B14F-4D97-AF65-F5344CB8AC3E}">
        <p14:creationId xmlns:p14="http://schemas.microsoft.com/office/powerpoint/2010/main" val="2862168321"/>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66036E24-29B5-7AAA-4FD6-815A7AFD6C25}"/>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838E6D14-ECB3-AC44-3485-C5D785452494}"/>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C977860-ECFA-BCE3-B2F7-8CF28D1D01F4}"/>
              </a:ext>
            </a:extLst>
          </p:cNvPr>
          <p:cNvSpPr>
            <a:spLocks noGrp="1"/>
          </p:cNvSpPr>
          <p:nvPr>
            <p:ph type="sldNum" sz="quarter" idx="12"/>
          </p:nvPr>
        </p:nvSpPr>
        <p:spPr/>
        <p:txBody>
          <a:bodyPr/>
          <a:lstStyle>
            <a:lvl1pPr>
              <a:defRPr/>
            </a:lvl1pPr>
          </a:lstStyle>
          <a:p>
            <a:fld id="{3C374D05-42ED-4924-B41A-47CB0110D8B7}" type="slidenum">
              <a:rPr lang="en-US" altLang="en-US"/>
              <a:pPr/>
              <a:t>‹#›</a:t>
            </a:fld>
            <a:endParaRPr lang="en-US" altLang="en-US"/>
          </a:p>
        </p:txBody>
      </p:sp>
    </p:spTree>
    <p:extLst>
      <p:ext uri="{BB962C8B-B14F-4D97-AF65-F5344CB8AC3E}">
        <p14:creationId xmlns:p14="http://schemas.microsoft.com/office/powerpoint/2010/main" val="1789728884"/>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7">
            <a:extLst>
              <a:ext uri="{FF2B5EF4-FFF2-40B4-BE49-F238E27FC236}">
                <a16:creationId xmlns:a16="http://schemas.microsoft.com/office/drawing/2014/main" id="{049C9733-15A5-90EE-5C15-2CF512C1793F}"/>
              </a:ext>
            </a:extLst>
          </p:cNvPr>
          <p:cNvSpPr>
            <a:spLocks noGrp="1"/>
          </p:cNvSpPr>
          <p:nvPr>
            <p:ph type="dt" sz="half" idx="10"/>
          </p:nvPr>
        </p:nvSpPr>
        <p:spPr/>
        <p:txBody>
          <a:bodyPr/>
          <a:lstStyle>
            <a:lvl1pPr>
              <a:defRPr/>
            </a:lvl1pPr>
          </a:lstStyle>
          <a:p>
            <a:pPr>
              <a:defRPr/>
            </a:pPr>
            <a:endParaRPr lang="en-US"/>
          </a:p>
        </p:txBody>
      </p:sp>
      <p:sp>
        <p:nvSpPr>
          <p:cNvPr id="3" name="Footer Placeholder 16">
            <a:extLst>
              <a:ext uri="{FF2B5EF4-FFF2-40B4-BE49-F238E27FC236}">
                <a16:creationId xmlns:a16="http://schemas.microsoft.com/office/drawing/2014/main" id="{19BF5CBE-5A81-11F1-6349-FA966F5C68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8">
            <a:extLst>
              <a:ext uri="{FF2B5EF4-FFF2-40B4-BE49-F238E27FC236}">
                <a16:creationId xmlns:a16="http://schemas.microsoft.com/office/drawing/2014/main" id="{5BDD69B3-3AFF-97AD-F542-96C2CD18EF40}"/>
              </a:ext>
            </a:extLst>
          </p:cNvPr>
          <p:cNvSpPr>
            <a:spLocks noGrp="1"/>
          </p:cNvSpPr>
          <p:nvPr>
            <p:ph type="sldNum" sz="quarter" idx="12"/>
          </p:nvPr>
        </p:nvSpPr>
        <p:spPr/>
        <p:txBody>
          <a:bodyPr/>
          <a:lstStyle>
            <a:lvl1pPr>
              <a:defRPr/>
            </a:lvl1pPr>
          </a:lstStyle>
          <a:p>
            <a:fld id="{B1C08B57-6FC6-44BD-B1A9-6A25C834D750}" type="slidenum">
              <a:rPr lang="en-US" altLang="en-US"/>
              <a:pPr/>
              <a:t>‹#›</a:t>
            </a:fld>
            <a:endParaRPr lang="en-US" altLang="en-US"/>
          </a:p>
        </p:txBody>
      </p:sp>
    </p:spTree>
    <p:extLst>
      <p:ext uri="{BB962C8B-B14F-4D97-AF65-F5344CB8AC3E}">
        <p14:creationId xmlns:p14="http://schemas.microsoft.com/office/powerpoint/2010/main" val="27523080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7D823-4E85-8E90-81BD-9F4BA8B81E8D}"/>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147774B9-4A57-D35E-3A96-3EE94BC7A084}"/>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069C3BF4-AB3B-97F3-6D58-F5C1F0041BEF}"/>
              </a:ext>
            </a:extLst>
          </p:cNvPr>
          <p:cNvSpPr>
            <a:spLocks noGrp="1"/>
          </p:cNvSpPr>
          <p:nvPr>
            <p:ph type="sldNum" sz="quarter" idx="12"/>
          </p:nvPr>
        </p:nvSpPr>
        <p:spPr/>
        <p:txBody>
          <a:bodyPr/>
          <a:lstStyle>
            <a:lvl1pPr>
              <a:defRPr/>
            </a:lvl1pPr>
          </a:lstStyle>
          <a:p>
            <a:fld id="{897A4CA3-8ECF-42E9-873B-BE973729879C}" type="slidenum">
              <a:rPr lang="en-US" altLang="en-US"/>
              <a:pPr/>
              <a:t>‹#›</a:t>
            </a:fld>
            <a:endParaRPr lang="en-US" altLang="en-US"/>
          </a:p>
        </p:txBody>
      </p:sp>
    </p:spTree>
    <p:extLst>
      <p:ext uri="{BB962C8B-B14F-4D97-AF65-F5344CB8AC3E}">
        <p14:creationId xmlns:p14="http://schemas.microsoft.com/office/powerpoint/2010/main" val="3476473102"/>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8205B-025A-DE55-1DF8-D8BF734A35F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7BA2EAF-AFC7-4478-0A23-F854705C4C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092C4E-00A4-9366-81C4-2FA3022DD599}"/>
              </a:ext>
            </a:extLst>
          </p:cNvPr>
          <p:cNvSpPr>
            <a:spLocks noGrp="1"/>
          </p:cNvSpPr>
          <p:nvPr>
            <p:ph type="sldNum" sz="quarter" idx="12"/>
          </p:nvPr>
        </p:nvSpPr>
        <p:spPr/>
        <p:txBody>
          <a:bodyPr/>
          <a:lstStyle>
            <a:lvl1pPr>
              <a:defRPr/>
            </a:lvl1pPr>
          </a:lstStyle>
          <a:p>
            <a:fld id="{72202210-C198-4D31-B2A6-AA9351CA471E}" type="slidenum">
              <a:rPr lang="en-US" altLang="en-US"/>
              <a:pPr/>
              <a:t>‹#›</a:t>
            </a:fld>
            <a:endParaRPr lang="en-US" altLang="en-US"/>
          </a:p>
        </p:txBody>
      </p:sp>
    </p:spTree>
    <p:extLst>
      <p:ext uri="{BB962C8B-B14F-4D97-AF65-F5344CB8AC3E}">
        <p14:creationId xmlns:p14="http://schemas.microsoft.com/office/powerpoint/2010/main" val="1745216289"/>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75B474A6-B6D3-223B-0B51-A00F0DE294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E8566-3BA9-00AB-1B0A-FE00D29B7B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A2C767-6143-4E42-1806-0965D7639DE6}"/>
              </a:ext>
            </a:extLst>
          </p:cNvPr>
          <p:cNvSpPr>
            <a:spLocks noGrp="1"/>
          </p:cNvSpPr>
          <p:nvPr>
            <p:ph type="sldNum" sz="quarter" idx="12"/>
          </p:nvPr>
        </p:nvSpPr>
        <p:spPr/>
        <p:txBody>
          <a:bodyPr/>
          <a:lstStyle>
            <a:lvl1pPr>
              <a:defRPr/>
            </a:lvl1pPr>
          </a:lstStyle>
          <a:p>
            <a:fld id="{5433566E-70E3-43E6-A60D-751BF1748233}" type="slidenum">
              <a:rPr lang="en-US" altLang="en-US"/>
              <a:pPr/>
              <a:t>‹#›</a:t>
            </a:fld>
            <a:endParaRPr lang="en-US" altLang="en-US"/>
          </a:p>
        </p:txBody>
      </p:sp>
    </p:spTree>
    <p:extLst>
      <p:ext uri="{BB962C8B-B14F-4D97-AF65-F5344CB8AC3E}">
        <p14:creationId xmlns:p14="http://schemas.microsoft.com/office/powerpoint/2010/main" val="2315052011"/>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4EC2A-CE63-DFB2-DC87-725F73B4A2A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2FAD93C-9A48-6C04-AF0B-3AF6364C32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F241D0D-7F69-71F3-409D-AF2776E5B528}"/>
              </a:ext>
            </a:extLst>
          </p:cNvPr>
          <p:cNvSpPr>
            <a:spLocks noGrp="1"/>
          </p:cNvSpPr>
          <p:nvPr>
            <p:ph type="sldNum" sz="quarter" idx="12"/>
          </p:nvPr>
        </p:nvSpPr>
        <p:spPr/>
        <p:txBody>
          <a:bodyPr/>
          <a:lstStyle>
            <a:lvl1pPr>
              <a:defRPr/>
            </a:lvl1pPr>
          </a:lstStyle>
          <a:p>
            <a:fld id="{56907BDA-5720-4B5C-82E1-56A52A7ACE10}" type="slidenum">
              <a:rPr lang="en-US" altLang="en-US"/>
              <a:pPr/>
              <a:t>‹#›</a:t>
            </a:fld>
            <a:endParaRPr lang="en-US" altLang="en-US"/>
          </a:p>
        </p:txBody>
      </p:sp>
    </p:spTree>
    <p:extLst>
      <p:ext uri="{BB962C8B-B14F-4D97-AF65-F5344CB8AC3E}">
        <p14:creationId xmlns:p14="http://schemas.microsoft.com/office/powerpoint/2010/main" val="766290597"/>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BC021D-06D3-C363-4B5B-80E202ACCE0C}"/>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A61308A8-F4C9-40DB-41DE-1F05602FEF3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8360DC9-CA34-98E7-2B5C-80135E37B56F}"/>
              </a:ext>
            </a:extLst>
          </p:cNvPr>
          <p:cNvSpPr>
            <a:spLocks noGrp="1"/>
          </p:cNvSpPr>
          <p:nvPr>
            <p:ph type="sldNum" sz="quarter" idx="12"/>
          </p:nvPr>
        </p:nvSpPr>
        <p:spPr/>
        <p:txBody>
          <a:bodyPr/>
          <a:lstStyle>
            <a:lvl1pPr>
              <a:defRPr/>
            </a:lvl1pPr>
          </a:lstStyle>
          <a:p>
            <a:fld id="{8F4369F7-CD60-4E52-AD53-97D18586070A}" type="slidenum">
              <a:rPr lang="en-US" altLang="en-US"/>
              <a:pPr/>
              <a:t>‹#›</a:t>
            </a:fld>
            <a:endParaRPr lang="en-US" altLang="en-US"/>
          </a:p>
        </p:txBody>
      </p:sp>
    </p:spTree>
    <p:extLst>
      <p:ext uri="{BB962C8B-B14F-4D97-AF65-F5344CB8AC3E}">
        <p14:creationId xmlns:p14="http://schemas.microsoft.com/office/powerpoint/2010/main" val="1265300973"/>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D69A3-F53A-C67F-21A9-0E1754D7EF20}"/>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7A4907C-09B5-9FDD-785D-3034E33FB4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EECCC19-69C1-F6F0-3CC2-D7670CCC6544}"/>
              </a:ext>
            </a:extLst>
          </p:cNvPr>
          <p:cNvSpPr>
            <a:spLocks noGrp="1"/>
          </p:cNvSpPr>
          <p:nvPr>
            <p:ph type="sldNum" sz="quarter" idx="12"/>
          </p:nvPr>
        </p:nvSpPr>
        <p:spPr/>
        <p:txBody>
          <a:bodyPr/>
          <a:lstStyle>
            <a:lvl1pPr>
              <a:defRPr/>
            </a:lvl1pPr>
          </a:lstStyle>
          <a:p>
            <a:fld id="{19666A25-00C1-47DE-BDA8-0426460F2F0D}" type="slidenum">
              <a:rPr lang="en-US" altLang="en-US"/>
              <a:pPr/>
              <a:t>‹#›</a:t>
            </a:fld>
            <a:endParaRPr lang="en-US" altLang="en-US"/>
          </a:p>
        </p:txBody>
      </p:sp>
    </p:spTree>
    <p:extLst>
      <p:ext uri="{BB962C8B-B14F-4D97-AF65-F5344CB8AC3E}">
        <p14:creationId xmlns:p14="http://schemas.microsoft.com/office/powerpoint/2010/main" val="1054360522"/>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FECF6-1E63-F5CB-25EB-D6D9D83435F9}"/>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9511B23-E5B8-7BB2-7445-3AA2CA7A9A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17BEA68-1D12-3141-43FD-97CAF7730D05}"/>
              </a:ext>
            </a:extLst>
          </p:cNvPr>
          <p:cNvSpPr>
            <a:spLocks noGrp="1"/>
          </p:cNvSpPr>
          <p:nvPr>
            <p:ph type="sldNum" sz="quarter" idx="12"/>
          </p:nvPr>
        </p:nvSpPr>
        <p:spPr/>
        <p:txBody>
          <a:bodyPr/>
          <a:lstStyle>
            <a:lvl1pPr>
              <a:defRPr/>
            </a:lvl1pPr>
          </a:lstStyle>
          <a:p>
            <a:fld id="{7529C24C-2E14-4FBA-AB16-09DFE7B9241A}" type="slidenum">
              <a:rPr lang="en-US" altLang="en-US"/>
              <a:pPr/>
              <a:t>‹#›</a:t>
            </a:fld>
            <a:endParaRPr lang="en-US" altLang="en-US"/>
          </a:p>
        </p:txBody>
      </p:sp>
    </p:spTree>
    <p:extLst>
      <p:ext uri="{BB962C8B-B14F-4D97-AF65-F5344CB8AC3E}">
        <p14:creationId xmlns:p14="http://schemas.microsoft.com/office/powerpoint/2010/main" val="2635486160"/>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5047E-C02C-D1DE-F54A-268FF85BBC6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3D4B025-0292-53AB-D6A9-4D87DE8D7E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110F8BA-DF49-B9C9-F13D-FD40F920C5E9}"/>
              </a:ext>
            </a:extLst>
          </p:cNvPr>
          <p:cNvSpPr>
            <a:spLocks noGrp="1"/>
          </p:cNvSpPr>
          <p:nvPr>
            <p:ph type="sldNum" sz="quarter" idx="12"/>
          </p:nvPr>
        </p:nvSpPr>
        <p:spPr/>
        <p:txBody>
          <a:bodyPr/>
          <a:lstStyle>
            <a:lvl1pPr>
              <a:defRPr/>
            </a:lvl1pPr>
          </a:lstStyle>
          <a:p>
            <a:fld id="{BF1B831E-9A36-4EE1-A2D5-A974210C2455}" type="slidenum">
              <a:rPr lang="en-US" altLang="en-US"/>
              <a:pPr/>
              <a:t>‹#›</a:t>
            </a:fld>
            <a:endParaRPr lang="en-US" altLang="en-US"/>
          </a:p>
        </p:txBody>
      </p:sp>
    </p:spTree>
    <p:extLst>
      <p:ext uri="{BB962C8B-B14F-4D97-AF65-F5344CB8AC3E}">
        <p14:creationId xmlns:p14="http://schemas.microsoft.com/office/powerpoint/2010/main" val="1766990031"/>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C1E1F9A4-1B3C-2E95-7909-9733B1A1241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3592200-D598-0F19-2397-F26AAE6D73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708CA6D-2D56-D8B3-F05A-98E8BC628982}"/>
              </a:ext>
            </a:extLst>
          </p:cNvPr>
          <p:cNvSpPr>
            <a:spLocks noGrp="1"/>
          </p:cNvSpPr>
          <p:nvPr>
            <p:ph type="sldNum" sz="quarter" idx="12"/>
          </p:nvPr>
        </p:nvSpPr>
        <p:spPr/>
        <p:txBody>
          <a:bodyPr/>
          <a:lstStyle>
            <a:lvl1pPr>
              <a:defRPr/>
            </a:lvl1pPr>
          </a:lstStyle>
          <a:p>
            <a:fld id="{88DA5E1B-A377-4EFF-AE71-2F1B14507EC2}" type="slidenum">
              <a:rPr lang="en-US" altLang="en-US"/>
              <a:pPr/>
              <a:t>‹#›</a:t>
            </a:fld>
            <a:endParaRPr lang="en-US" altLang="en-US"/>
          </a:p>
        </p:txBody>
      </p:sp>
    </p:spTree>
    <p:extLst>
      <p:ext uri="{BB962C8B-B14F-4D97-AF65-F5344CB8AC3E}">
        <p14:creationId xmlns:p14="http://schemas.microsoft.com/office/powerpoint/2010/main" val="3697839563"/>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7A3A9-653B-5826-ECFB-2E6BA40AA7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5E746D-C6C9-200A-74EA-69E8045FF6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D6BA0-6160-0E34-5725-FEB183851FD9}"/>
              </a:ext>
            </a:extLst>
          </p:cNvPr>
          <p:cNvSpPr>
            <a:spLocks noGrp="1"/>
          </p:cNvSpPr>
          <p:nvPr>
            <p:ph type="sldNum" sz="quarter" idx="12"/>
          </p:nvPr>
        </p:nvSpPr>
        <p:spPr/>
        <p:txBody>
          <a:bodyPr/>
          <a:lstStyle>
            <a:lvl1pPr>
              <a:defRPr/>
            </a:lvl1pPr>
          </a:lstStyle>
          <a:p>
            <a:fld id="{90EB0FC0-8648-4AA9-B086-7003A9D56D57}" type="slidenum">
              <a:rPr lang="en-US" altLang="en-US"/>
              <a:pPr/>
              <a:t>‹#›</a:t>
            </a:fld>
            <a:endParaRPr lang="en-US" altLang="en-US"/>
          </a:p>
        </p:txBody>
      </p:sp>
    </p:spTree>
    <p:extLst>
      <p:ext uri="{BB962C8B-B14F-4D97-AF65-F5344CB8AC3E}">
        <p14:creationId xmlns:p14="http://schemas.microsoft.com/office/powerpoint/2010/main" val="1183132188"/>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4DC5-5563-2EBE-6739-B641FF4850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F85477-BD24-D193-1AAD-B0762F0F0C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20F4F9-8CB6-0E24-130B-4CF423997F8A}"/>
              </a:ext>
            </a:extLst>
          </p:cNvPr>
          <p:cNvSpPr>
            <a:spLocks noGrp="1"/>
          </p:cNvSpPr>
          <p:nvPr>
            <p:ph type="sldNum" sz="quarter" idx="12"/>
          </p:nvPr>
        </p:nvSpPr>
        <p:spPr/>
        <p:txBody>
          <a:bodyPr/>
          <a:lstStyle>
            <a:lvl1pPr>
              <a:defRPr/>
            </a:lvl1pPr>
          </a:lstStyle>
          <a:p>
            <a:fld id="{438E62B7-C21E-4138-B31A-1DA31938C8BD}" type="slidenum">
              <a:rPr lang="en-US" altLang="en-US"/>
              <a:pPr/>
              <a:t>‹#›</a:t>
            </a:fld>
            <a:endParaRPr lang="en-US" altLang="en-US"/>
          </a:p>
        </p:txBody>
      </p:sp>
    </p:spTree>
    <p:extLst>
      <p:ext uri="{BB962C8B-B14F-4D97-AF65-F5344CB8AC3E}">
        <p14:creationId xmlns:p14="http://schemas.microsoft.com/office/powerpoint/2010/main" val="14480624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6EACBD-F5F1-D2DE-807E-2409BB8A6418}"/>
              </a:ext>
            </a:extLst>
          </p:cNvPr>
          <p:cNvSpPr>
            <a:spLocks noGrp="1" noChangeArrowheads="1"/>
          </p:cNvSpPr>
          <p:nvPr>
            <p:ph type="dt" sz="half" idx="10"/>
          </p:nvPr>
        </p:nvSpPr>
        <p:spPr/>
        <p:txBody>
          <a:bodyPr/>
          <a:lstStyle>
            <a:lvl1pPr>
              <a:defRPr/>
            </a:lvl1pPr>
          </a:lstStyle>
          <a:p>
            <a:pPr>
              <a:defRPr/>
            </a:pPr>
            <a:fld id="{48553D8B-980C-48B3-87EA-2B026E7ED421}" type="datetimeFigureOut">
              <a:rPr lang="en-US"/>
              <a:pPr>
                <a:defRPr/>
              </a:pPr>
              <a:t>11/9/2022</a:t>
            </a:fld>
            <a:endParaRPr lang="en-US"/>
          </a:p>
        </p:txBody>
      </p:sp>
      <p:sp>
        <p:nvSpPr>
          <p:cNvPr id="5" name="Rectangle 5">
            <a:extLst>
              <a:ext uri="{FF2B5EF4-FFF2-40B4-BE49-F238E27FC236}">
                <a16:creationId xmlns:a16="http://schemas.microsoft.com/office/drawing/2014/main" id="{4A21B239-8F8E-B7C6-F653-8126998F0D6F}"/>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6" name="Rectangle 6">
            <a:extLst>
              <a:ext uri="{FF2B5EF4-FFF2-40B4-BE49-F238E27FC236}">
                <a16:creationId xmlns:a16="http://schemas.microsoft.com/office/drawing/2014/main" id="{FA2EBE75-6D04-04F5-8AF6-7C02F9FCEA31}"/>
              </a:ext>
            </a:extLst>
          </p:cNvPr>
          <p:cNvSpPr>
            <a:spLocks noGrp="1" noChangeArrowheads="1"/>
          </p:cNvSpPr>
          <p:nvPr>
            <p:ph type="sldNum" sz="quarter" idx="12"/>
          </p:nvPr>
        </p:nvSpPr>
        <p:spPr/>
        <p:txBody>
          <a:bodyPr/>
          <a:lstStyle>
            <a:lvl1pPr>
              <a:defRPr/>
            </a:lvl1pPr>
          </a:lstStyle>
          <a:p>
            <a:fld id="{E76D8CC0-9DC9-4F62-8D3A-9D16FFD26C3B}" type="slidenum">
              <a:rPr lang="en-US" altLang="en-US"/>
              <a:pPr/>
              <a:t>‹#›</a:t>
            </a:fld>
            <a:endParaRPr lang="en-US" altLang="en-US"/>
          </a:p>
        </p:txBody>
      </p:sp>
    </p:spTree>
    <p:extLst>
      <p:ext uri="{BB962C8B-B14F-4D97-AF65-F5344CB8AC3E}">
        <p14:creationId xmlns:p14="http://schemas.microsoft.com/office/powerpoint/2010/main" val="1862870159"/>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66B31FFC-7131-61E8-9086-20E115BBC11E}"/>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6" name="Freeform 15">
            <a:extLst>
              <a:ext uri="{FF2B5EF4-FFF2-40B4-BE49-F238E27FC236}">
                <a16:creationId xmlns:a16="http://schemas.microsoft.com/office/drawing/2014/main" id="{FA31F286-5D00-EADC-8C9C-1D6B24CD121A}"/>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EDC86359-F5E5-86AE-891E-9DA23CDB2D82}"/>
              </a:ext>
            </a:extLst>
          </p:cNvPr>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20674494-A22A-826A-DA00-859B333C1742}"/>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3EAB5CC6-3BDC-7DC0-90CE-4EB5317775DA}"/>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20">
            <a:extLst>
              <a:ext uri="{FF2B5EF4-FFF2-40B4-BE49-F238E27FC236}">
                <a16:creationId xmlns:a16="http://schemas.microsoft.com/office/drawing/2014/main" id="{673592AB-A24C-8DD7-EE79-F9B23F782718}"/>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D364EB45-73E4-0D04-1389-4B4DEF4A512F}"/>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4A5A2F0A-1E24-1B64-6DCF-02E78359CCD5}"/>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472A81D8-4AAC-2D5F-B701-B7EBB15CB296}"/>
              </a:ext>
            </a:extLst>
          </p:cNvPr>
          <p:cNvSpPr>
            <a:spLocks noGrp="1"/>
          </p:cNvSpPr>
          <p:nvPr>
            <p:ph type="sldNum" sz="quarter" idx="12"/>
          </p:nvPr>
        </p:nvSpPr>
        <p:spPr/>
        <p:txBody>
          <a:bodyPr/>
          <a:lstStyle>
            <a:lvl1pPr>
              <a:defRPr/>
            </a:lvl1pPr>
          </a:lstStyle>
          <a:p>
            <a:fld id="{94E5D238-4018-4715-9ACD-94223F62E01A}" type="slidenum">
              <a:rPr lang="en-US" altLang="en-US"/>
              <a:pPr/>
              <a:t>‹#›</a:t>
            </a:fld>
            <a:endParaRPr lang="en-US" altLang="en-US"/>
          </a:p>
        </p:txBody>
      </p:sp>
    </p:spTree>
    <p:extLst>
      <p:ext uri="{BB962C8B-B14F-4D97-AF65-F5344CB8AC3E}">
        <p14:creationId xmlns:p14="http://schemas.microsoft.com/office/powerpoint/2010/main" val="3925882426"/>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EBB3E6E-1CF6-FE25-7EA6-A11CC130CA4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1444AF7-39A5-AD25-8077-1B0C848DDA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7ED183F-492F-4495-C6B5-D39A24D8764C}"/>
              </a:ext>
            </a:extLst>
          </p:cNvPr>
          <p:cNvSpPr>
            <a:spLocks noGrp="1"/>
          </p:cNvSpPr>
          <p:nvPr>
            <p:ph type="sldNum" sz="quarter" idx="12"/>
          </p:nvPr>
        </p:nvSpPr>
        <p:spPr/>
        <p:txBody>
          <a:bodyPr/>
          <a:lstStyle>
            <a:lvl1pPr>
              <a:defRPr/>
            </a:lvl1pPr>
          </a:lstStyle>
          <a:p>
            <a:fld id="{38467C8F-BE98-48BB-9FB3-E8F18E0F53CB}" type="slidenum">
              <a:rPr lang="en-US" altLang="en-US"/>
              <a:pPr/>
              <a:t>‹#›</a:t>
            </a:fld>
            <a:endParaRPr lang="en-US" altLang="en-US"/>
          </a:p>
        </p:txBody>
      </p:sp>
    </p:spTree>
    <p:extLst>
      <p:ext uri="{BB962C8B-B14F-4D97-AF65-F5344CB8AC3E}">
        <p14:creationId xmlns:p14="http://schemas.microsoft.com/office/powerpoint/2010/main" val="267968816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1EABA45-0044-9C71-7BEE-0AEF8122CF9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2F5770D4-D6D8-0A66-0585-2FD64D5A0E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283E825-33CD-C9D0-F6D9-B16783500B7E}"/>
              </a:ext>
            </a:extLst>
          </p:cNvPr>
          <p:cNvSpPr>
            <a:spLocks noGrp="1"/>
          </p:cNvSpPr>
          <p:nvPr>
            <p:ph type="sldNum" sz="quarter" idx="12"/>
          </p:nvPr>
        </p:nvSpPr>
        <p:spPr/>
        <p:txBody>
          <a:bodyPr/>
          <a:lstStyle>
            <a:lvl1pPr>
              <a:defRPr/>
            </a:lvl1pPr>
          </a:lstStyle>
          <a:p>
            <a:fld id="{9B80DA93-52D3-461A-AB57-430E7B6B4B7C}" type="slidenum">
              <a:rPr lang="en-US" altLang="en-US"/>
              <a:pPr/>
              <a:t>‹#›</a:t>
            </a:fld>
            <a:endParaRPr lang="en-US" altLang="en-US"/>
          </a:p>
        </p:txBody>
      </p:sp>
    </p:spTree>
    <p:extLst>
      <p:ext uri="{BB962C8B-B14F-4D97-AF65-F5344CB8AC3E}">
        <p14:creationId xmlns:p14="http://schemas.microsoft.com/office/powerpoint/2010/main" val="1982461532"/>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383F27C7-C224-D2F7-45B1-26A6E8A3E974}"/>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3" name="Date Placeholder 15">
            <a:extLst>
              <a:ext uri="{FF2B5EF4-FFF2-40B4-BE49-F238E27FC236}">
                <a16:creationId xmlns:a16="http://schemas.microsoft.com/office/drawing/2014/main" id="{75C6DC29-D42A-3035-7E21-67D4EDDCF76B}"/>
              </a:ext>
            </a:extLst>
          </p:cNvPr>
          <p:cNvSpPr>
            <a:spLocks noGrp="1"/>
          </p:cNvSpPr>
          <p:nvPr>
            <p:ph type="dt" sz="half" idx="10"/>
          </p:nvPr>
        </p:nvSpPr>
        <p:spPr/>
        <p:txBody>
          <a:bodyPr/>
          <a:lstStyle>
            <a:lvl1pPr>
              <a:defRPr/>
            </a:lvl1pPr>
          </a:lstStyle>
          <a:p>
            <a:pPr>
              <a:defRPr/>
            </a:pPr>
            <a:endParaRPr lang="en-US"/>
          </a:p>
        </p:txBody>
      </p:sp>
      <p:sp>
        <p:nvSpPr>
          <p:cNvPr id="4" name="Footer Placeholder 1">
            <a:extLst>
              <a:ext uri="{FF2B5EF4-FFF2-40B4-BE49-F238E27FC236}">
                <a16:creationId xmlns:a16="http://schemas.microsoft.com/office/drawing/2014/main" id="{29C030A6-BE5C-C30F-EB64-D8FB95B808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4">
            <a:extLst>
              <a:ext uri="{FF2B5EF4-FFF2-40B4-BE49-F238E27FC236}">
                <a16:creationId xmlns:a16="http://schemas.microsoft.com/office/drawing/2014/main" id="{A9C5059F-6EB4-21AC-797C-7BB84E862993}"/>
              </a:ext>
            </a:extLst>
          </p:cNvPr>
          <p:cNvSpPr>
            <a:spLocks noGrp="1"/>
          </p:cNvSpPr>
          <p:nvPr>
            <p:ph type="sldNum" sz="quarter" idx="12"/>
          </p:nvPr>
        </p:nvSpPr>
        <p:spPr>
          <a:xfrm>
            <a:off x="8229600" y="6473825"/>
            <a:ext cx="758825" cy="247650"/>
          </a:xfrm>
        </p:spPr>
        <p:txBody>
          <a:bodyPr/>
          <a:lstStyle>
            <a:lvl1pPr>
              <a:defRPr/>
            </a:lvl1pPr>
          </a:lstStyle>
          <a:p>
            <a:fld id="{B106A720-07D2-4A8F-B8C5-899ACEB4F80D}" type="slidenum">
              <a:rPr lang="en-US" altLang="en-US"/>
              <a:pPr/>
              <a:t>‹#›</a:t>
            </a:fld>
            <a:endParaRPr lang="en-US" altLang="en-US"/>
          </a:p>
        </p:txBody>
      </p:sp>
    </p:spTree>
    <p:extLst>
      <p:ext uri="{BB962C8B-B14F-4D97-AF65-F5344CB8AC3E}">
        <p14:creationId xmlns:p14="http://schemas.microsoft.com/office/powerpoint/2010/main" val="4016220123"/>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24">
            <a:extLst>
              <a:ext uri="{FF2B5EF4-FFF2-40B4-BE49-F238E27FC236}">
                <a16:creationId xmlns:a16="http://schemas.microsoft.com/office/drawing/2014/main" id="{202B68F6-48B2-A021-16E7-19E493E3DE64}"/>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0CDC2207-D1FF-3053-AC65-D98DC803FCC7}"/>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FB87E63A-06E9-BCBA-E243-5C6CFFD9A781}"/>
              </a:ext>
            </a:extLst>
          </p:cNvPr>
          <p:cNvSpPr>
            <a:spLocks noGrp="1"/>
          </p:cNvSpPr>
          <p:nvPr>
            <p:ph type="sldNum" sz="quarter" idx="12"/>
          </p:nvPr>
        </p:nvSpPr>
        <p:spPr>
          <a:xfrm>
            <a:off x="8229600" y="6473825"/>
            <a:ext cx="758825" cy="247650"/>
          </a:xfrm>
        </p:spPr>
        <p:txBody>
          <a:bodyPr/>
          <a:lstStyle>
            <a:lvl1pPr>
              <a:defRPr/>
            </a:lvl1pPr>
          </a:lstStyle>
          <a:p>
            <a:fld id="{99001443-6736-4FF2-A72E-B3E10EDBDD68}" type="slidenum">
              <a:rPr lang="en-US" altLang="en-US"/>
              <a:pPr/>
              <a:t>‹#›</a:t>
            </a:fld>
            <a:endParaRPr lang="en-US" altLang="en-US"/>
          </a:p>
        </p:txBody>
      </p:sp>
    </p:spTree>
    <p:extLst>
      <p:ext uri="{BB962C8B-B14F-4D97-AF65-F5344CB8AC3E}">
        <p14:creationId xmlns:p14="http://schemas.microsoft.com/office/powerpoint/2010/main" val="3535836125"/>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C491AD03-26F6-B6C9-5FE9-802E734CD2F1}"/>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3" name="Date Placeholder 18">
            <a:extLst>
              <a:ext uri="{FF2B5EF4-FFF2-40B4-BE49-F238E27FC236}">
                <a16:creationId xmlns:a16="http://schemas.microsoft.com/office/drawing/2014/main" id="{33F97ACF-81C4-FF39-069D-8811D266906C}"/>
              </a:ext>
            </a:extLst>
          </p:cNvPr>
          <p:cNvSpPr>
            <a:spLocks noGrp="1"/>
          </p:cNvSpPr>
          <p:nvPr>
            <p:ph type="dt" sz="half" idx="10"/>
          </p:nvPr>
        </p:nvSpPr>
        <p:spPr/>
        <p:txBody>
          <a:bodyPr/>
          <a:lstStyle>
            <a:lvl1pPr>
              <a:defRPr/>
            </a:lvl1pPr>
          </a:lstStyle>
          <a:p>
            <a:pPr>
              <a:defRPr/>
            </a:pPr>
            <a:endParaRPr lang="en-US"/>
          </a:p>
        </p:txBody>
      </p:sp>
      <p:sp>
        <p:nvSpPr>
          <p:cNvPr id="4" name="Footer Placeholder 10">
            <a:extLst>
              <a:ext uri="{FF2B5EF4-FFF2-40B4-BE49-F238E27FC236}">
                <a16:creationId xmlns:a16="http://schemas.microsoft.com/office/drawing/2014/main" id="{A8E7B1F0-2498-51E0-425F-F16A168DD4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709C0347-8B98-A2B7-BB6A-280EE5148EAA}"/>
              </a:ext>
            </a:extLst>
          </p:cNvPr>
          <p:cNvSpPr>
            <a:spLocks noGrp="1"/>
          </p:cNvSpPr>
          <p:nvPr>
            <p:ph type="sldNum" sz="quarter" idx="12"/>
          </p:nvPr>
        </p:nvSpPr>
        <p:spPr/>
        <p:txBody>
          <a:bodyPr/>
          <a:lstStyle>
            <a:lvl1pPr>
              <a:defRPr/>
            </a:lvl1pPr>
          </a:lstStyle>
          <a:p>
            <a:fld id="{A2AF6797-A1F5-4074-B6D2-4CF624CD2856}" type="slidenum">
              <a:rPr lang="en-US" altLang="en-US"/>
              <a:pPr/>
              <a:t>‹#›</a:t>
            </a:fld>
            <a:endParaRPr lang="en-US" altLang="en-US"/>
          </a:p>
        </p:txBody>
      </p:sp>
    </p:spTree>
    <p:extLst>
      <p:ext uri="{BB962C8B-B14F-4D97-AF65-F5344CB8AC3E}">
        <p14:creationId xmlns:p14="http://schemas.microsoft.com/office/powerpoint/2010/main" val="885377508"/>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0">
            <a:extLst>
              <a:ext uri="{FF2B5EF4-FFF2-40B4-BE49-F238E27FC236}">
                <a16:creationId xmlns:a16="http://schemas.microsoft.com/office/drawing/2014/main" id="{DFFF9F77-5455-54B7-19F9-99C174A53A72}"/>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B34D54D3-939C-0101-5CF3-2AB23DAC1B1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523699E8-2597-6BF7-284B-111CE54CF3CE}"/>
              </a:ext>
            </a:extLst>
          </p:cNvPr>
          <p:cNvSpPr>
            <a:spLocks noGrp="1"/>
          </p:cNvSpPr>
          <p:nvPr>
            <p:ph type="sldNum" sz="quarter" idx="12"/>
          </p:nvPr>
        </p:nvSpPr>
        <p:spPr/>
        <p:txBody>
          <a:bodyPr/>
          <a:lstStyle>
            <a:lvl1pPr>
              <a:defRPr/>
            </a:lvl1pPr>
          </a:lstStyle>
          <a:p>
            <a:fld id="{0E086793-8BDD-4360-9355-855F4365E5D1}" type="slidenum">
              <a:rPr lang="en-US" altLang="en-US"/>
              <a:pPr/>
              <a:t>‹#›</a:t>
            </a:fld>
            <a:endParaRPr lang="en-US" altLang="en-US"/>
          </a:p>
        </p:txBody>
      </p:sp>
    </p:spTree>
    <p:extLst>
      <p:ext uri="{BB962C8B-B14F-4D97-AF65-F5344CB8AC3E}">
        <p14:creationId xmlns:p14="http://schemas.microsoft.com/office/powerpoint/2010/main" val="132091776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76A7316C-BC59-D4C1-8305-34ED0EA553DE}"/>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09A93DFB-0402-3B82-2069-24EA5F8181D7}"/>
              </a:ext>
            </a:extLst>
          </p:cNvPr>
          <p:cNvSpPr>
            <a:spLocks noGrp="1"/>
          </p:cNvSpPr>
          <p:nvPr>
            <p:ph type="dt" sz="half" idx="10"/>
          </p:nvPr>
        </p:nvSpPr>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735E2556-FDDA-E462-7726-7CC75070C1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0B895605-0C5D-05F9-61F5-4369D507616B}"/>
              </a:ext>
            </a:extLst>
          </p:cNvPr>
          <p:cNvSpPr>
            <a:spLocks noGrp="1"/>
          </p:cNvSpPr>
          <p:nvPr>
            <p:ph type="sldNum" sz="quarter" idx="12"/>
          </p:nvPr>
        </p:nvSpPr>
        <p:spPr>
          <a:xfrm>
            <a:off x="8229600" y="6477000"/>
            <a:ext cx="762000" cy="247650"/>
          </a:xfrm>
        </p:spPr>
        <p:txBody>
          <a:bodyPr/>
          <a:lstStyle>
            <a:lvl1pPr>
              <a:defRPr/>
            </a:lvl1pPr>
          </a:lstStyle>
          <a:p>
            <a:fld id="{8B62E1D3-D647-4E89-85F1-A814643431E2}" type="slidenum">
              <a:rPr lang="en-US" altLang="en-US"/>
              <a:pPr/>
              <a:t>‹#›</a:t>
            </a:fld>
            <a:endParaRPr lang="en-US" altLang="en-US"/>
          </a:p>
        </p:txBody>
      </p:sp>
    </p:spTree>
    <p:extLst>
      <p:ext uri="{BB962C8B-B14F-4D97-AF65-F5344CB8AC3E}">
        <p14:creationId xmlns:p14="http://schemas.microsoft.com/office/powerpoint/2010/main" val="374556157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2" name="Date Placeholder 10">
            <a:extLst>
              <a:ext uri="{FF2B5EF4-FFF2-40B4-BE49-F238E27FC236}">
                <a16:creationId xmlns:a16="http://schemas.microsoft.com/office/drawing/2014/main" id="{8E16BF13-AC3E-414F-0759-6CCE5B2622E9}"/>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A126D339-3AA8-CC18-001E-0948079ED2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BED90EE5-71A2-EF98-4E9B-66F1ABA1AB08}"/>
              </a:ext>
            </a:extLst>
          </p:cNvPr>
          <p:cNvSpPr>
            <a:spLocks noGrp="1"/>
          </p:cNvSpPr>
          <p:nvPr>
            <p:ph type="sldNum" sz="quarter" idx="12"/>
          </p:nvPr>
        </p:nvSpPr>
        <p:spPr/>
        <p:txBody>
          <a:bodyPr/>
          <a:lstStyle>
            <a:lvl1pPr>
              <a:defRPr/>
            </a:lvl1pPr>
          </a:lstStyle>
          <a:p>
            <a:fld id="{555426E9-0F3D-4902-94E8-9045980BE008}" type="slidenum">
              <a:rPr lang="en-US" altLang="en-US"/>
              <a:pPr/>
              <a:t>‹#›</a:t>
            </a:fld>
            <a:endParaRPr lang="en-US" altLang="en-US"/>
          </a:p>
        </p:txBody>
      </p:sp>
    </p:spTree>
    <p:extLst>
      <p:ext uri="{BB962C8B-B14F-4D97-AF65-F5344CB8AC3E}">
        <p14:creationId xmlns:p14="http://schemas.microsoft.com/office/powerpoint/2010/main" val="173197043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112D0CA-89EF-EB5F-B84A-A01158C3BA80}"/>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0902323C-9656-5A56-A7E3-4E629BBD39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5EAFD5A9-E0AE-B658-0ED0-89F265DFE4A2}"/>
              </a:ext>
            </a:extLst>
          </p:cNvPr>
          <p:cNvSpPr>
            <a:spLocks noGrp="1"/>
          </p:cNvSpPr>
          <p:nvPr>
            <p:ph type="sldNum" sz="quarter" idx="12"/>
          </p:nvPr>
        </p:nvSpPr>
        <p:spPr/>
        <p:txBody>
          <a:bodyPr/>
          <a:lstStyle>
            <a:lvl1pPr>
              <a:defRPr/>
            </a:lvl1pPr>
          </a:lstStyle>
          <a:p>
            <a:fld id="{A84131EB-C7B1-428C-81EE-9853F6A8FFF1}" type="slidenum">
              <a:rPr lang="en-US" altLang="en-US"/>
              <a:pPr/>
              <a:t>‹#›</a:t>
            </a:fld>
            <a:endParaRPr lang="en-US" altLang="en-US"/>
          </a:p>
        </p:txBody>
      </p:sp>
    </p:spTree>
    <p:extLst>
      <p:ext uri="{BB962C8B-B14F-4D97-AF65-F5344CB8AC3E}">
        <p14:creationId xmlns:p14="http://schemas.microsoft.com/office/powerpoint/2010/main" val="424469798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B39AA6-AA55-0CE2-1415-0833DDDB9EDB}"/>
              </a:ext>
            </a:extLst>
          </p:cNvPr>
          <p:cNvSpPr>
            <a:spLocks noGrp="1" noChangeArrowheads="1"/>
          </p:cNvSpPr>
          <p:nvPr>
            <p:ph type="dt" sz="half" idx="10"/>
          </p:nvPr>
        </p:nvSpPr>
        <p:spPr/>
        <p:txBody>
          <a:bodyPr/>
          <a:lstStyle>
            <a:lvl1pPr>
              <a:defRPr/>
            </a:lvl1pPr>
          </a:lstStyle>
          <a:p>
            <a:pPr>
              <a:defRPr/>
            </a:pPr>
            <a:fld id="{7B9117B4-2534-409B-92C3-F50BE7DCD8C9}" type="datetimeFigureOut">
              <a:rPr lang="en-US"/>
              <a:pPr>
                <a:defRPr/>
              </a:pPr>
              <a:t>11/9/2022</a:t>
            </a:fld>
            <a:endParaRPr lang="en-US"/>
          </a:p>
        </p:txBody>
      </p:sp>
      <p:sp>
        <p:nvSpPr>
          <p:cNvPr id="5" name="Rectangle 5">
            <a:extLst>
              <a:ext uri="{FF2B5EF4-FFF2-40B4-BE49-F238E27FC236}">
                <a16:creationId xmlns:a16="http://schemas.microsoft.com/office/drawing/2014/main" id="{EA87B981-375E-7E0F-7F16-ADFA0F3D185C}"/>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6" name="Rectangle 6">
            <a:extLst>
              <a:ext uri="{FF2B5EF4-FFF2-40B4-BE49-F238E27FC236}">
                <a16:creationId xmlns:a16="http://schemas.microsoft.com/office/drawing/2014/main" id="{9EE4C1B7-7608-4350-3C8F-5D5340991653}"/>
              </a:ext>
            </a:extLst>
          </p:cNvPr>
          <p:cNvSpPr>
            <a:spLocks noGrp="1" noChangeArrowheads="1"/>
          </p:cNvSpPr>
          <p:nvPr>
            <p:ph type="sldNum" sz="quarter" idx="12"/>
          </p:nvPr>
        </p:nvSpPr>
        <p:spPr/>
        <p:txBody>
          <a:bodyPr/>
          <a:lstStyle>
            <a:lvl1pPr>
              <a:defRPr/>
            </a:lvl1pPr>
          </a:lstStyle>
          <a:p>
            <a:fld id="{AA1C3222-9FAD-4423-8434-C95C3E8CD064}" type="slidenum">
              <a:rPr lang="en-US" altLang="en-US"/>
              <a:pPr/>
              <a:t>‹#›</a:t>
            </a:fld>
            <a:endParaRPr lang="en-US" altLang="en-US"/>
          </a:p>
        </p:txBody>
      </p:sp>
    </p:spTree>
    <p:extLst>
      <p:ext uri="{BB962C8B-B14F-4D97-AF65-F5344CB8AC3E}">
        <p14:creationId xmlns:p14="http://schemas.microsoft.com/office/powerpoint/2010/main" val="1134274074"/>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9640461C-891A-67CB-E2D6-E9E56F3793C9}"/>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743EC9FB-FFAC-2E6C-6A45-7AF8EAAB1629}"/>
              </a:ext>
            </a:extLst>
          </p:cNvPr>
          <p:cNvSpPr>
            <a:spLocks noGrp="1"/>
          </p:cNvSpPr>
          <p:nvPr>
            <p:ph type="dt" sz="half" idx="10"/>
          </p:nvPr>
        </p:nvSpPr>
        <p:spPr/>
        <p:txBody>
          <a:bodyPr/>
          <a:lstStyle>
            <a:lvl1pPr>
              <a:defRPr/>
            </a:lvl1pPr>
          </a:lstStyle>
          <a:p>
            <a:pPr>
              <a:defRPr/>
            </a:pPr>
            <a:endParaRPr lang="en-US"/>
          </a:p>
        </p:txBody>
      </p:sp>
      <p:sp>
        <p:nvSpPr>
          <p:cNvPr id="4" name="Footer Placeholder 28">
            <a:extLst>
              <a:ext uri="{FF2B5EF4-FFF2-40B4-BE49-F238E27FC236}">
                <a16:creationId xmlns:a16="http://schemas.microsoft.com/office/drawing/2014/main" id="{13DB68AB-1633-9577-6F9A-4F989E4E34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914FBC34-A829-597E-7ED9-5746A819D0EB}"/>
              </a:ext>
            </a:extLst>
          </p:cNvPr>
          <p:cNvSpPr>
            <a:spLocks noGrp="1"/>
          </p:cNvSpPr>
          <p:nvPr>
            <p:ph type="sldNum" sz="quarter" idx="12"/>
          </p:nvPr>
        </p:nvSpPr>
        <p:spPr/>
        <p:txBody>
          <a:bodyPr/>
          <a:lstStyle>
            <a:lvl1pPr>
              <a:defRPr/>
            </a:lvl1pPr>
          </a:lstStyle>
          <a:p>
            <a:fld id="{0B101FF6-317B-4E58-BCCE-2E07531A1D5F}" type="slidenum">
              <a:rPr lang="en-US" altLang="en-US"/>
              <a:pPr/>
              <a:t>‹#›</a:t>
            </a:fld>
            <a:endParaRPr lang="en-US" altLang="en-US"/>
          </a:p>
        </p:txBody>
      </p:sp>
    </p:spTree>
    <p:extLst>
      <p:ext uri="{BB962C8B-B14F-4D97-AF65-F5344CB8AC3E}">
        <p14:creationId xmlns:p14="http://schemas.microsoft.com/office/powerpoint/2010/main" val="195433021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2" name="Date Placeholder 6">
            <a:extLst>
              <a:ext uri="{FF2B5EF4-FFF2-40B4-BE49-F238E27FC236}">
                <a16:creationId xmlns:a16="http://schemas.microsoft.com/office/drawing/2014/main" id="{89B71F28-F540-0AE9-010E-6209F992849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E8F1938-64DF-2FAD-D7D6-F999BDE213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0">
            <a:extLst>
              <a:ext uri="{FF2B5EF4-FFF2-40B4-BE49-F238E27FC236}">
                <a16:creationId xmlns:a16="http://schemas.microsoft.com/office/drawing/2014/main" id="{525F2FD2-9B1D-CE3A-2A13-607F3BBF29AF}"/>
              </a:ext>
            </a:extLst>
          </p:cNvPr>
          <p:cNvSpPr>
            <a:spLocks noGrp="1"/>
          </p:cNvSpPr>
          <p:nvPr>
            <p:ph type="sldNum" sz="quarter" idx="12"/>
          </p:nvPr>
        </p:nvSpPr>
        <p:spPr/>
        <p:txBody>
          <a:bodyPr/>
          <a:lstStyle>
            <a:lvl1pPr>
              <a:defRPr/>
            </a:lvl1pPr>
          </a:lstStyle>
          <a:p>
            <a:fld id="{6F1C8E29-66D5-4C2E-9C4A-2EBBF3119210}" type="slidenum">
              <a:rPr lang="en-US" altLang="en-US"/>
              <a:pPr/>
              <a:t>‹#›</a:t>
            </a:fld>
            <a:endParaRPr lang="en-US" altLang="en-US"/>
          </a:p>
        </p:txBody>
      </p:sp>
    </p:spTree>
    <p:extLst>
      <p:ext uri="{BB962C8B-B14F-4D97-AF65-F5344CB8AC3E}">
        <p14:creationId xmlns:p14="http://schemas.microsoft.com/office/powerpoint/2010/main" val="90103380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BE5353DA-5710-49D4-73C6-CD8696DBCA51}"/>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F5320BC1-1571-315F-A1DF-BD35B87DD1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3451899-1E1C-5E2B-CC0A-CF2E489B0A9D}"/>
              </a:ext>
            </a:extLst>
          </p:cNvPr>
          <p:cNvSpPr>
            <a:spLocks noGrp="1"/>
          </p:cNvSpPr>
          <p:nvPr>
            <p:ph type="sldNum" sz="quarter" idx="12"/>
          </p:nvPr>
        </p:nvSpPr>
        <p:spPr/>
        <p:txBody>
          <a:bodyPr/>
          <a:lstStyle>
            <a:lvl1pPr>
              <a:defRPr/>
            </a:lvl1pPr>
          </a:lstStyle>
          <a:p>
            <a:fld id="{3EFE3604-C01D-406F-A397-246F3DD5A985}" type="slidenum">
              <a:rPr lang="en-US" altLang="en-US"/>
              <a:pPr/>
              <a:t>‹#›</a:t>
            </a:fld>
            <a:endParaRPr lang="en-US" altLang="en-US"/>
          </a:p>
        </p:txBody>
      </p:sp>
    </p:spTree>
    <p:extLst>
      <p:ext uri="{BB962C8B-B14F-4D97-AF65-F5344CB8AC3E}">
        <p14:creationId xmlns:p14="http://schemas.microsoft.com/office/powerpoint/2010/main" val="89396958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1A817-F866-C84F-F343-0C6D37F400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C6D83EE-0777-3D7C-D38D-661063A488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61EE7B-F7EA-782B-A733-0395581C6BF5}"/>
              </a:ext>
            </a:extLst>
          </p:cNvPr>
          <p:cNvSpPr>
            <a:spLocks noGrp="1"/>
          </p:cNvSpPr>
          <p:nvPr>
            <p:ph type="sldNum" sz="quarter" idx="12"/>
          </p:nvPr>
        </p:nvSpPr>
        <p:spPr/>
        <p:txBody>
          <a:bodyPr/>
          <a:lstStyle>
            <a:lvl1pPr>
              <a:defRPr/>
            </a:lvl1pPr>
          </a:lstStyle>
          <a:p>
            <a:fld id="{100F044D-B725-4A3B-A4C5-F49B12F96B8A}" type="slidenum">
              <a:rPr lang="en-US" altLang="en-US"/>
              <a:pPr/>
              <a:t>‹#›</a:t>
            </a:fld>
            <a:endParaRPr lang="en-US" altLang="en-US"/>
          </a:p>
        </p:txBody>
      </p:sp>
    </p:spTree>
    <p:extLst>
      <p:ext uri="{BB962C8B-B14F-4D97-AF65-F5344CB8AC3E}">
        <p14:creationId xmlns:p14="http://schemas.microsoft.com/office/powerpoint/2010/main" val="3831940585"/>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0">
            <a:extLst>
              <a:ext uri="{FF2B5EF4-FFF2-40B4-BE49-F238E27FC236}">
                <a16:creationId xmlns:a16="http://schemas.microsoft.com/office/drawing/2014/main" id="{8D6FA692-50C2-0B92-3FAF-6601D97E4EE9}"/>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4DB61D41-93F6-3DDF-6DFE-3DE186BFF1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482B9DAA-D697-06A1-4566-AF864151957B}"/>
              </a:ext>
            </a:extLst>
          </p:cNvPr>
          <p:cNvSpPr>
            <a:spLocks noGrp="1"/>
          </p:cNvSpPr>
          <p:nvPr>
            <p:ph type="sldNum" sz="quarter" idx="12"/>
          </p:nvPr>
        </p:nvSpPr>
        <p:spPr/>
        <p:txBody>
          <a:bodyPr/>
          <a:lstStyle>
            <a:lvl1pPr>
              <a:defRPr/>
            </a:lvl1pPr>
          </a:lstStyle>
          <a:p>
            <a:fld id="{249C7176-BB5E-4171-8DAE-CBB3260401CD}" type="slidenum">
              <a:rPr lang="en-US" altLang="en-US"/>
              <a:pPr/>
              <a:t>‹#›</a:t>
            </a:fld>
            <a:endParaRPr lang="en-US" altLang="en-US"/>
          </a:p>
        </p:txBody>
      </p:sp>
    </p:spTree>
    <p:extLst>
      <p:ext uri="{BB962C8B-B14F-4D97-AF65-F5344CB8AC3E}">
        <p14:creationId xmlns:p14="http://schemas.microsoft.com/office/powerpoint/2010/main" val="56505827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7BFC8B75-76B2-B52B-2544-9CF1C7F34716}"/>
              </a:ext>
            </a:extLst>
          </p:cNvPr>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7341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73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3" name="Date Placeholder 2">
            <a:extLst>
              <a:ext uri="{FF2B5EF4-FFF2-40B4-BE49-F238E27FC236}">
                <a16:creationId xmlns:a16="http://schemas.microsoft.com/office/drawing/2014/main" id="{D4010D58-E2C5-8F36-BAFF-554AB21F0255}"/>
              </a:ext>
            </a:extLst>
          </p:cNvPr>
          <p:cNvSpPr>
            <a:spLocks noGrp="1" noChangeArrowheads="1"/>
          </p:cNvSpPr>
          <p:nvPr>
            <p:ph type="dt" sz="half" idx="10"/>
          </p:nvPr>
        </p:nvSpPr>
        <p:spPr>
          <a:xfrm>
            <a:off x="685800" y="6248400"/>
            <a:ext cx="1905000" cy="457200"/>
          </a:xfrm>
        </p:spPr>
        <p:txBody>
          <a:bodyPr/>
          <a:lstStyle>
            <a:lvl1pPr>
              <a:defRPr/>
            </a:lvl1pPr>
          </a:lstStyle>
          <a:p>
            <a:pPr>
              <a:defRPr/>
            </a:pPr>
            <a:fld id="{FEDC6D91-32F7-4D2B-A135-554FC4655A63}" type="datetimeFigureOut">
              <a:rPr lang="en-US"/>
              <a:pPr>
                <a:defRPr/>
              </a:pPr>
              <a:t>11/9/2022</a:t>
            </a:fld>
            <a:endParaRPr lang="en-US"/>
          </a:p>
        </p:txBody>
      </p:sp>
      <p:sp>
        <p:nvSpPr>
          <p:cNvPr id="4" name="Footer Placeholder 3">
            <a:extLst>
              <a:ext uri="{FF2B5EF4-FFF2-40B4-BE49-F238E27FC236}">
                <a16:creationId xmlns:a16="http://schemas.microsoft.com/office/drawing/2014/main" id="{EC9E4293-0B97-049B-EC3C-55414C5052D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0BE5770-F49F-4880-8413-8ED5F2A766D0}"/>
              </a:ext>
            </a:extLst>
          </p:cNvPr>
          <p:cNvSpPr>
            <a:spLocks noGrp="1" noChangeArrowheads="1"/>
          </p:cNvSpPr>
          <p:nvPr>
            <p:ph type="sldNum" sz="quarter" idx="12"/>
          </p:nvPr>
        </p:nvSpPr>
        <p:spPr>
          <a:xfrm>
            <a:off x="6553200" y="6248400"/>
            <a:ext cx="1905000" cy="457200"/>
          </a:xfrm>
        </p:spPr>
        <p:txBody>
          <a:bodyPr/>
          <a:lstStyle>
            <a:lvl1pPr>
              <a:defRPr/>
            </a:lvl1pPr>
          </a:lstStyle>
          <a:p>
            <a:fld id="{0D613960-665A-4A9C-AFCF-54049A98ACF0}" type="slidenum">
              <a:rPr lang="en-US" altLang="en-US"/>
              <a:pPr/>
              <a:t>‹#›</a:t>
            </a:fld>
            <a:endParaRPr lang="en-US" altLang="en-US"/>
          </a:p>
        </p:txBody>
      </p:sp>
    </p:spTree>
    <p:extLst>
      <p:ext uri="{BB962C8B-B14F-4D97-AF65-F5344CB8AC3E}">
        <p14:creationId xmlns:p14="http://schemas.microsoft.com/office/powerpoint/2010/main" val="230482015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7A6DD0D-DD18-C0E3-E7BF-8AACFA961C69}"/>
              </a:ext>
            </a:extLst>
          </p:cNvPr>
          <p:cNvSpPr>
            <a:spLocks noGrp="1" noChangeArrowheads="1"/>
          </p:cNvSpPr>
          <p:nvPr>
            <p:ph type="dt" sz="half" idx="10"/>
          </p:nvPr>
        </p:nvSpPr>
        <p:spPr>
          <a:ln/>
        </p:spPr>
        <p:txBody>
          <a:bodyPr/>
          <a:lstStyle>
            <a:lvl1pPr>
              <a:defRPr/>
            </a:lvl1pPr>
          </a:lstStyle>
          <a:p>
            <a:pPr>
              <a:defRPr/>
            </a:pPr>
            <a:fld id="{A149D5DD-8F37-4390-AA24-645423788D36}" type="datetimeFigureOut">
              <a:rPr lang="en-US"/>
              <a:pPr>
                <a:defRPr/>
              </a:pPr>
              <a:t>11/9/2022</a:t>
            </a:fld>
            <a:endParaRPr lang="en-US"/>
          </a:p>
        </p:txBody>
      </p:sp>
      <p:sp>
        <p:nvSpPr>
          <p:cNvPr id="5" name="Rectangle 7">
            <a:extLst>
              <a:ext uri="{FF2B5EF4-FFF2-40B4-BE49-F238E27FC236}">
                <a16:creationId xmlns:a16="http://schemas.microsoft.com/office/drawing/2014/main" id="{99536CD5-5D89-A767-5D94-6365772D2D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218327A-2287-52C5-FDE4-4823CF4EB823}"/>
              </a:ext>
            </a:extLst>
          </p:cNvPr>
          <p:cNvSpPr>
            <a:spLocks noGrp="1" noChangeArrowheads="1"/>
          </p:cNvSpPr>
          <p:nvPr>
            <p:ph type="sldNum" sz="quarter" idx="12"/>
          </p:nvPr>
        </p:nvSpPr>
        <p:spPr>
          <a:ln/>
        </p:spPr>
        <p:txBody>
          <a:bodyPr/>
          <a:lstStyle>
            <a:lvl1pPr>
              <a:defRPr/>
            </a:lvl1pPr>
          </a:lstStyle>
          <a:p>
            <a:fld id="{B474722C-02E7-4B32-AC4F-9E40F6EBDDE0}" type="slidenum">
              <a:rPr lang="en-US" altLang="en-US"/>
              <a:pPr/>
              <a:t>‹#›</a:t>
            </a:fld>
            <a:endParaRPr lang="en-US" altLang="en-US"/>
          </a:p>
        </p:txBody>
      </p:sp>
    </p:spTree>
    <p:extLst>
      <p:ext uri="{BB962C8B-B14F-4D97-AF65-F5344CB8AC3E}">
        <p14:creationId xmlns:p14="http://schemas.microsoft.com/office/powerpoint/2010/main" val="3031354654"/>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58C3412-ECF4-0146-A0BA-39AC1B6FE3F8}"/>
              </a:ext>
            </a:extLst>
          </p:cNvPr>
          <p:cNvSpPr>
            <a:spLocks noGrp="1" noChangeArrowheads="1"/>
          </p:cNvSpPr>
          <p:nvPr>
            <p:ph type="dt" sz="half" idx="10"/>
          </p:nvPr>
        </p:nvSpPr>
        <p:spPr>
          <a:ln/>
        </p:spPr>
        <p:txBody>
          <a:bodyPr/>
          <a:lstStyle>
            <a:lvl1pPr>
              <a:defRPr/>
            </a:lvl1pPr>
          </a:lstStyle>
          <a:p>
            <a:pPr>
              <a:defRPr/>
            </a:pPr>
            <a:fld id="{3886B8DF-D4EA-4F6B-B8AF-FCCBA74671DD}" type="datetimeFigureOut">
              <a:rPr lang="en-US"/>
              <a:pPr>
                <a:defRPr/>
              </a:pPr>
              <a:t>11/9/2022</a:t>
            </a:fld>
            <a:endParaRPr lang="en-US"/>
          </a:p>
        </p:txBody>
      </p:sp>
      <p:sp>
        <p:nvSpPr>
          <p:cNvPr id="5" name="Rectangle 7">
            <a:extLst>
              <a:ext uri="{FF2B5EF4-FFF2-40B4-BE49-F238E27FC236}">
                <a16:creationId xmlns:a16="http://schemas.microsoft.com/office/drawing/2014/main" id="{968DEBEB-B0EF-0795-DEAB-733EBAE64A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C7AB4C0-2339-A23E-C1D9-7BAA925F41BD}"/>
              </a:ext>
            </a:extLst>
          </p:cNvPr>
          <p:cNvSpPr>
            <a:spLocks noGrp="1" noChangeArrowheads="1"/>
          </p:cNvSpPr>
          <p:nvPr>
            <p:ph type="sldNum" sz="quarter" idx="12"/>
          </p:nvPr>
        </p:nvSpPr>
        <p:spPr>
          <a:ln/>
        </p:spPr>
        <p:txBody>
          <a:bodyPr/>
          <a:lstStyle>
            <a:lvl1pPr>
              <a:defRPr/>
            </a:lvl1pPr>
          </a:lstStyle>
          <a:p>
            <a:fld id="{B161F843-A3D2-4DCE-8A80-7B1282FA4270}" type="slidenum">
              <a:rPr lang="en-US" altLang="en-US"/>
              <a:pPr/>
              <a:t>‹#›</a:t>
            </a:fld>
            <a:endParaRPr lang="en-US" altLang="en-US"/>
          </a:p>
        </p:txBody>
      </p:sp>
    </p:spTree>
    <p:extLst>
      <p:ext uri="{BB962C8B-B14F-4D97-AF65-F5344CB8AC3E}">
        <p14:creationId xmlns:p14="http://schemas.microsoft.com/office/powerpoint/2010/main" val="1718688089"/>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7925D8B-0C47-CA97-810F-F84ACAD2F264}"/>
              </a:ext>
            </a:extLst>
          </p:cNvPr>
          <p:cNvSpPr>
            <a:spLocks noGrp="1" noChangeArrowheads="1"/>
          </p:cNvSpPr>
          <p:nvPr>
            <p:ph type="dt" sz="half" idx="10"/>
          </p:nvPr>
        </p:nvSpPr>
        <p:spPr>
          <a:ln/>
        </p:spPr>
        <p:txBody>
          <a:bodyPr/>
          <a:lstStyle>
            <a:lvl1pPr>
              <a:defRPr/>
            </a:lvl1pPr>
          </a:lstStyle>
          <a:p>
            <a:pPr>
              <a:defRPr/>
            </a:pPr>
            <a:fld id="{30E5A292-915D-4CC9-A7CF-812CB3354817}" type="datetimeFigureOut">
              <a:rPr lang="en-US"/>
              <a:pPr>
                <a:defRPr/>
              </a:pPr>
              <a:t>11/9/2022</a:t>
            </a:fld>
            <a:endParaRPr lang="en-US"/>
          </a:p>
        </p:txBody>
      </p:sp>
      <p:sp>
        <p:nvSpPr>
          <p:cNvPr id="6" name="Rectangle 7">
            <a:extLst>
              <a:ext uri="{FF2B5EF4-FFF2-40B4-BE49-F238E27FC236}">
                <a16:creationId xmlns:a16="http://schemas.microsoft.com/office/drawing/2014/main" id="{4E4D6804-0F3E-81E4-3738-F38B39158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723A345-284E-6E9B-7FEC-CD8DE0742E1C}"/>
              </a:ext>
            </a:extLst>
          </p:cNvPr>
          <p:cNvSpPr>
            <a:spLocks noGrp="1" noChangeArrowheads="1"/>
          </p:cNvSpPr>
          <p:nvPr>
            <p:ph type="sldNum" sz="quarter" idx="12"/>
          </p:nvPr>
        </p:nvSpPr>
        <p:spPr>
          <a:ln/>
        </p:spPr>
        <p:txBody>
          <a:bodyPr/>
          <a:lstStyle>
            <a:lvl1pPr>
              <a:defRPr/>
            </a:lvl1pPr>
          </a:lstStyle>
          <a:p>
            <a:fld id="{04B876D3-CE20-4DC2-A948-C8FDAAB07581}" type="slidenum">
              <a:rPr lang="en-US" altLang="en-US"/>
              <a:pPr/>
              <a:t>‹#›</a:t>
            </a:fld>
            <a:endParaRPr lang="en-US" altLang="en-US"/>
          </a:p>
        </p:txBody>
      </p:sp>
    </p:spTree>
    <p:extLst>
      <p:ext uri="{BB962C8B-B14F-4D97-AF65-F5344CB8AC3E}">
        <p14:creationId xmlns:p14="http://schemas.microsoft.com/office/powerpoint/2010/main" val="413998068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DC8DEC0-043D-C4AF-7DDF-96BBADDF6B79}"/>
              </a:ext>
            </a:extLst>
          </p:cNvPr>
          <p:cNvSpPr>
            <a:spLocks noGrp="1" noChangeArrowheads="1"/>
          </p:cNvSpPr>
          <p:nvPr>
            <p:ph type="dt" sz="half" idx="10"/>
          </p:nvPr>
        </p:nvSpPr>
        <p:spPr>
          <a:ln/>
        </p:spPr>
        <p:txBody>
          <a:bodyPr/>
          <a:lstStyle>
            <a:lvl1pPr>
              <a:defRPr/>
            </a:lvl1pPr>
          </a:lstStyle>
          <a:p>
            <a:pPr>
              <a:defRPr/>
            </a:pPr>
            <a:fld id="{0E02E4AB-B0FC-4306-820F-9A34144FDB6E}" type="datetimeFigureOut">
              <a:rPr lang="en-US"/>
              <a:pPr>
                <a:defRPr/>
              </a:pPr>
              <a:t>11/9/2022</a:t>
            </a:fld>
            <a:endParaRPr lang="en-US"/>
          </a:p>
        </p:txBody>
      </p:sp>
      <p:sp>
        <p:nvSpPr>
          <p:cNvPr id="8" name="Rectangle 7">
            <a:extLst>
              <a:ext uri="{FF2B5EF4-FFF2-40B4-BE49-F238E27FC236}">
                <a16:creationId xmlns:a16="http://schemas.microsoft.com/office/drawing/2014/main" id="{A74EDF7A-236E-ACBB-B694-520F13D9D7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5E62ADCE-2296-77D6-9603-39A65FC1148A}"/>
              </a:ext>
            </a:extLst>
          </p:cNvPr>
          <p:cNvSpPr>
            <a:spLocks noGrp="1" noChangeArrowheads="1"/>
          </p:cNvSpPr>
          <p:nvPr>
            <p:ph type="sldNum" sz="quarter" idx="12"/>
          </p:nvPr>
        </p:nvSpPr>
        <p:spPr>
          <a:ln/>
        </p:spPr>
        <p:txBody>
          <a:bodyPr/>
          <a:lstStyle>
            <a:lvl1pPr>
              <a:defRPr/>
            </a:lvl1pPr>
          </a:lstStyle>
          <a:p>
            <a:fld id="{A153048A-0CC2-4918-ADD3-5911A434535D}" type="slidenum">
              <a:rPr lang="en-US" altLang="en-US"/>
              <a:pPr/>
              <a:t>‹#›</a:t>
            </a:fld>
            <a:endParaRPr lang="en-US" altLang="en-US"/>
          </a:p>
        </p:txBody>
      </p:sp>
    </p:spTree>
    <p:extLst>
      <p:ext uri="{BB962C8B-B14F-4D97-AF65-F5344CB8AC3E}">
        <p14:creationId xmlns:p14="http://schemas.microsoft.com/office/powerpoint/2010/main" val="401937071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452682-5953-43E6-FA7E-BC51AC969973}"/>
              </a:ext>
            </a:extLst>
          </p:cNvPr>
          <p:cNvSpPr>
            <a:spLocks noGrp="1" noChangeArrowheads="1"/>
          </p:cNvSpPr>
          <p:nvPr>
            <p:ph type="dt" sz="half" idx="10"/>
          </p:nvPr>
        </p:nvSpPr>
        <p:spPr/>
        <p:txBody>
          <a:bodyPr/>
          <a:lstStyle>
            <a:lvl1pPr>
              <a:defRPr/>
            </a:lvl1pPr>
          </a:lstStyle>
          <a:p>
            <a:pPr>
              <a:defRPr/>
            </a:pPr>
            <a:fld id="{1FA7BADB-FC72-4D33-A65D-682CE5533DB2}" type="datetimeFigureOut">
              <a:rPr lang="en-US"/>
              <a:pPr>
                <a:defRPr/>
              </a:pPr>
              <a:t>11/9/2022</a:t>
            </a:fld>
            <a:endParaRPr lang="en-US"/>
          </a:p>
        </p:txBody>
      </p:sp>
      <p:sp>
        <p:nvSpPr>
          <p:cNvPr id="6" name="Footer Placeholder 5">
            <a:extLst>
              <a:ext uri="{FF2B5EF4-FFF2-40B4-BE49-F238E27FC236}">
                <a16:creationId xmlns:a16="http://schemas.microsoft.com/office/drawing/2014/main" id="{8F3C94F1-76B2-D7EF-6BD3-B7CCDD12311D}"/>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7" name="Slide Number Placeholder 6">
            <a:extLst>
              <a:ext uri="{FF2B5EF4-FFF2-40B4-BE49-F238E27FC236}">
                <a16:creationId xmlns:a16="http://schemas.microsoft.com/office/drawing/2014/main" id="{DE926D99-5245-B0CE-AED7-8370610C81A8}"/>
              </a:ext>
            </a:extLst>
          </p:cNvPr>
          <p:cNvSpPr>
            <a:spLocks noGrp="1" noChangeArrowheads="1"/>
          </p:cNvSpPr>
          <p:nvPr>
            <p:ph type="sldNum" sz="quarter" idx="12"/>
          </p:nvPr>
        </p:nvSpPr>
        <p:spPr/>
        <p:txBody>
          <a:bodyPr/>
          <a:lstStyle>
            <a:lvl1pPr>
              <a:defRPr/>
            </a:lvl1pPr>
          </a:lstStyle>
          <a:p>
            <a:fld id="{9A131291-EFF7-4110-BE00-2DBEE7D01666}" type="slidenum">
              <a:rPr lang="en-US" altLang="en-US"/>
              <a:pPr/>
              <a:t>‹#›</a:t>
            </a:fld>
            <a:endParaRPr lang="en-US" altLang="en-US"/>
          </a:p>
        </p:txBody>
      </p:sp>
    </p:spTree>
    <p:extLst>
      <p:ext uri="{BB962C8B-B14F-4D97-AF65-F5344CB8AC3E}">
        <p14:creationId xmlns:p14="http://schemas.microsoft.com/office/powerpoint/2010/main" val="64939958"/>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0CBDEE31-CC6D-7480-A381-8243A825FEFB}"/>
              </a:ext>
            </a:extLst>
          </p:cNvPr>
          <p:cNvSpPr>
            <a:spLocks noGrp="1" noChangeArrowheads="1"/>
          </p:cNvSpPr>
          <p:nvPr>
            <p:ph type="dt" sz="half" idx="10"/>
          </p:nvPr>
        </p:nvSpPr>
        <p:spPr>
          <a:ln/>
        </p:spPr>
        <p:txBody>
          <a:bodyPr/>
          <a:lstStyle>
            <a:lvl1pPr>
              <a:defRPr/>
            </a:lvl1pPr>
          </a:lstStyle>
          <a:p>
            <a:pPr>
              <a:defRPr/>
            </a:pPr>
            <a:fld id="{0CAB1CC2-4F6F-46B6-93D3-115A10ACC0B1}" type="datetimeFigureOut">
              <a:rPr lang="en-US"/>
              <a:pPr>
                <a:defRPr/>
              </a:pPr>
              <a:t>11/9/2022</a:t>
            </a:fld>
            <a:endParaRPr lang="en-US"/>
          </a:p>
        </p:txBody>
      </p:sp>
      <p:sp>
        <p:nvSpPr>
          <p:cNvPr id="4" name="Rectangle 7">
            <a:extLst>
              <a:ext uri="{FF2B5EF4-FFF2-40B4-BE49-F238E27FC236}">
                <a16:creationId xmlns:a16="http://schemas.microsoft.com/office/drawing/2014/main" id="{33FDC35C-C5A4-B444-FF99-11863F4FB1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BD284B9A-089C-D2C6-F30B-FAAE14DDB1F3}"/>
              </a:ext>
            </a:extLst>
          </p:cNvPr>
          <p:cNvSpPr>
            <a:spLocks noGrp="1" noChangeArrowheads="1"/>
          </p:cNvSpPr>
          <p:nvPr>
            <p:ph type="sldNum" sz="quarter" idx="12"/>
          </p:nvPr>
        </p:nvSpPr>
        <p:spPr>
          <a:ln/>
        </p:spPr>
        <p:txBody>
          <a:bodyPr/>
          <a:lstStyle>
            <a:lvl1pPr>
              <a:defRPr/>
            </a:lvl1pPr>
          </a:lstStyle>
          <a:p>
            <a:fld id="{FDC32455-2C2B-4262-803C-FE0B89999025}" type="slidenum">
              <a:rPr lang="en-US" altLang="en-US"/>
              <a:pPr/>
              <a:t>‹#›</a:t>
            </a:fld>
            <a:endParaRPr lang="en-US" altLang="en-US"/>
          </a:p>
        </p:txBody>
      </p:sp>
    </p:spTree>
    <p:extLst>
      <p:ext uri="{BB962C8B-B14F-4D97-AF65-F5344CB8AC3E}">
        <p14:creationId xmlns:p14="http://schemas.microsoft.com/office/powerpoint/2010/main" val="1944003070"/>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3FD93C8-A9AB-18E0-3172-3489B62E9CD9}"/>
              </a:ext>
            </a:extLst>
          </p:cNvPr>
          <p:cNvSpPr>
            <a:spLocks noGrp="1" noChangeArrowheads="1"/>
          </p:cNvSpPr>
          <p:nvPr>
            <p:ph type="dt" sz="half" idx="10"/>
          </p:nvPr>
        </p:nvSpPr>
        <p:spPr>
          <a:ln/>
        </p:spPr>
        <p:txBody>
          <a:bodyPr/>
          <a:lstStyle>
            <a:lvl1pPr>
              <a:defRPr/>
            </a:lvl1pPr>
          </a:lstStyle>
          <a:p>
            <a:pPr>
              <a:defRPr/>
            </a:pPr>
            <a:fld id="{BF7013AF-F09D-4150-A568-6DF26BC534A9}" type="datetimeFigureOut">
              <a:rPr lang="en-US"/>
              <a:pPr>
                <a:defRPr/>
              </a:pPr>
              <a:t>11/9/2022</a:t>
            </a:fld>
            <a:endParaRPr lang="en-US"/>
          </a:p>
        </p:txBody>
      </p:sp>
      <p:sp>
        <p:nvSpPr>
          <p:cNvPr id="3" name="Rectangle 7">
            <a:extLst>
              <a:ext uri="{FF2B5EF4-FFF2-40B4-BE49-F238E27FC236}">
                <a16:creationId xmlns:a16="http://schemas.microsoft.com/office/drawing/2014/main" id="{751057B3-744A-DDBB-6285-CB97C1444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34D40ED-34E4-E54B-A9A2-F03FDF474495}"/>
              </a:ext>
            </a:extLst>
          </p:cNvPr>
          <p:cNvSpPr>
            <a:spLocks noGrp="1" noChangeArrowheads="1"/>
          </p:cNvSpPr>
          <p:nvPr>
            <p:ph type="sldNum" sz="quarter" idx="12"/>
          </p:nvPr>
        </p:nvSpPr>
        <p:spPr>
          <a:ln/>
        </p:spPr>
        <p:txBody>
          <a:bodyPr/>
          <a:lstStyle>
            <a:lvl1pPr>
              <a:defRPr/>
            </a:lvl1pPr>
          </a:lstStyle>
          <a:p>
            <a:fld id="{07AA4011-AE55-4817-915D-E6AE8E1F6C59}" type="slidenum">
              <a:rPr lang="en-US" altLang="en-US"/>
              <a:pPr/>
              <a:t>‹#›</a:t>
            </a:fld>
            <a:endParaRPr lang="en-US" altLang="en-US"/>
          </a:p>
        </p:txBody>
      </p:sp>
    </p:spTree>
    <p:extLst>
      <p:ext uri="{BB962C8B-B14F-4D97-AF65-F5344CB8AC3E}">
        <p14:creationId xmlns:p14="http://schemas.microsoft.com/office/powerpoint/2010/main" val="44946381"/>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31A687B-D554-2213-366E-E61329D41F2B}"/>
              </a:ext>
            </a:extLst>
          </p:cNvPr>
          <p:cNvSpPr>
            <a:spLocks noGrp="1" noChangeArrowheads="1"/>
          </p:cNvSpPr>
          <p:nvPr>
            <p:ph type="dt" sz="half" idx="10"/>
          </p:nvPr>
        </p:nvSpPr>
        <p:spPr>
          <a:ln/>
        </p:spPr>
        <p:txBody>
          <a:bodyPr/>
          <a:lstStyle>
            <a:lvl1pPr>
              <a:defRPr/>
            </a:lvl1pPr>
          </a:lstStyle>
          <a:p>
            <a:pPr>
              <a:defRPr/>
            </a:pPr>
            <a:fld id="{D24D329B-6153-4269-8F1A-B6F0F642B5E9}" type="datetimeFigureOut">
              <a:rPr lang="en-US"/>
              <a:pPr>
                <a:defRPr/>
              </a:pPr>
              <a:t>11/9/2022</a:t>
            </a:fld>
            <a:endParaRPr lang="en-US"/>
          </a:p>
        </p:txBody>
      </p:sp>
      <p:sp>
        <p:nvSpPr>
          <p:cNvPr id="6" name="Rectangle 7">
            <a:extLst>
              <a:ext uri="{FF2B5EF4-FFF2-40B4-BE49-F238E27FC236}">
                <a16:creationId xmlns:a16="http://schemas.microsoft.com/office/drawing/2014/main" id="{A86DA7A2-B8A1-1586-BFDD-20586FD086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DB4F455-D6C3-48B0-7FA5-35931BAB9966}"/>
              </a:ext>
            </a:extLst>
          </p:cNvPr>
          <p:cNvSpPr>
            <a:spLocks noGrp="1" noChangeArrowheads="1"/>
          </p:cNvSpPr>
          <p:nvPr>
            <p:ph type="sldNum" sz="quarter" idx="12"/>
          </p:nvPr>
        </p:nvSpPr>
        <p:spPr>
          <a:ln/>
        </p:spPr>
        <p:txBody>
          <a:bodyPr/>
          <a:lstStyle>
            <a:lvl1pPr>
              <a:defRPr/>
            </a:lvl1pPr>
          </a:lstStyle>
          <a:p>
            <a:fld id="{7F6310C8-1E5A-474C-A9BE-4573100446BF}" type="slidenum">
              <a:rPr lang="en-US" altLang="en-US"/>
              <a:pPr/>
              <a:t>‹#›</a:t>
            </a:fld>
            <a:endParaRPr lang="en-US" altLang="en-US"/>
          </a:p>
        </p:txBody>
      </p:sp>
    </p:spTree>
    <p:extLst>
      <p:ext uri="{BB962C8B-B14F-4D97-AF65-F5344CB8AC3E}">
        <p14:creationId xmlns:p14="http://schemas.microsoft.com/office/powerpoint/2010/main" val="222792502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72823AA-148E-98D9-873F-E4B3F6AEE105}"/>
              </a:ext>
            </a:extLst>
          </p:cNvPr>
          <p:cNvSpPr>
            <a:spLocks noGrp="1" noChangeArrowheads="1"/>
          </p:cNvSpPr>
          <p:nvPr>
            <p:ph type="dt" sz="half" idx="10"/>
          </p:nvPr>
        </p:nvSpPr>
        <p:spPr>
          <a:ln/>
        </p:spPr>
        <p:txBody>
          <a:bodyPr/>
          <a:lstStyle>
            <a:lvl1pPr>
              <a:defRPr/>
            </a:lvl1pPr>
          </a:lstStyle>
          <a:p>
            <a:pPr>
              <a:defRPr/>
            </a:pPr>
            <a:fld id="{FBAAED09-F90A-4882-800E-87435E66D226}" type="datetimeFigureOut">
              <a:rPr lang="en-US"/>
              <a:pPr>
                <a:defRPr/>
              </a:pPr>
              <a:t>11/9/2022</a:t>
            </a:fld>
            <a:endParaRPr lang="en-US"/>
          </a:p>
        </p:txBody>
      </p:sp>
      <p:sp>
        <p:nvSpPr>
          <p:cNvPr id="6" name="Rectangle 7">
            <a:extLst>
              <a:ext uri="{FF2B5EF4-FFF2-40B4-BE49-F238E27FC236}">
                <a16:creationId xmlns:a16="http://schemas.microsoft.com/office/drawing/2014/main" id="{DFA279E7-57D0-C140-D3DF-1475C9D60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45EBBAA6-B093-951D-1079-B27F170B2739}"/>
              </a:ext>
            </a:extLst>
          </p:cNvPr>
          <p:cNvSpPr>
            <a:spLocks noGrp="1" noChangeArrowheads="1"/>
          </p:cNvSpPr>
          <p:nvPr>
            <p:ph type="sldNum" sz="quarter" idx="12"/>
          </p:nvPr>
        </p:nvSpPr>
        <p:spPr>
          <a:ln/>
        </p:spPr>
        <p:txBody>
          <a:bodyPr/>
          <a:lstStyle>
            <a:lvl1pPr>
              <a:defRPr/>
            </a:lvl1pPr>
          </a:lstStyle>
          <a:p>
            <a:fld id="{099B4537-3012-4765-9B53-E9BBFC1E05F2}" type="slidenum">
              <a:rPr lang="en-US" altLang="en-US"/>
              <a:pPr/>
              <a:t>‹#›</a:t>
            </a:fld>
            <a:endParaRPr lang="en-US" altLang="en-US"/>
          </a:p>
        </p:txBody>
      </p:sp>
    </p:spTree>
    <p:extLst>
      <p:ext uri="{BB962C8B-B14F-4D97-AF65-F5344CB8AC3E}">
        <p14:creationId xmlns:p14="http://schemas.microsoft.com/office/powerpoint/2010/main" val="3163359175"/>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1806B4D-C742-5AFE-8697-C90E5795922E}"/>
              </a:ext>
            </a:extLst>
          </p:cNvPr>
          <p:cNvSpPr>
            <a:spLocks noGrp="1" noChangeArrowheads="1"/>
          </p:cNvSpPr>
          <p:nvPr>
            <p:ph type="dt" sz="half" idx="10"/>
          </p:nvPr>
        </p:nvSpPr>
        <p:spPr>
          <a:ln/>
        </p:spPr>
        <p:txBody>
          <a:bodyPr/>
          <a:lstStyle>
            <a:lvl1pPr>
              <a:defRPr/>
            </a:lvl1pPr>
          </a:lstStyle>
          <a:p>
            <a:pPr>
              <a:defRPr/>
            </a:pPr>
            <a:fld id="{228413D3-7FAD-4F27-AB98-D8D695FC4AE8}" type="datetimeFigureOut">
              <a:rPr lang="en-US"/>
              <a:pPr>
                <a:defRPr/>
              </a:pPr>
              <a:t>11/9/2022</a:t>
            </a:fld>
            <a:endParaRPr lang="en-US"/>
          </a:p>
        </p:txBody>
      </p:sp>
      <p:sp>
        <p:nvSpPr>
          <p:cNvPr id="5" name="Rectangle 7">
            <a:extLst>
              <a:ext uri="{FF2B5EF4-FFF2-40B4-BE49-F238E27FC236}">
                <a16:creationId xmlns:a16="http://schemas.microsoft.com/office/drawing/2014/main" id="{C3920DC7-862D-6867-96B6-A5D14EDBA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CFF08E2-8EF3-8247-C956-237D70F132CC}"/>
              </a:ext>
            </a:extLst>
          </p:cNvPr>
          <p:cNvSpPr>
            <a:spLocks noGrp="1" noChangeArrowheads="1"/>
          </p:cNvSpPr>
          <p:nvPr>
            <p:ph type="sldNum" sz="quarter" idx="12"/>
          </p:nvPr>
        </p:nvSpPr>
        <p:spPr>
          <a:ln/>
        </p:spPr>
        <p:txBody>
          <a:bodyPr/>
          <a:lstStyle>
            <a:lvl1pPr>
              <a:defRPr/>
            </a:lvl1pPr>
          </a:lstStyle>
          <a:p>
            <a:fld id="{1BD0790E-EFA8-4B7D-84E7-7E63BA8AB6D9}" type="slidenum">
              <a:rPr lang="en-US" altLang="en-US"/>
              <a:pPr/>
              <a:t>‹#›</a:t>
            </a:fld>
            <a:endParaRPr lang="en-US" altLang="en-US"/>
          </a:p>
        </p:txBody>
      </p:sp>
    </p:spTree>
    <p:extLst>
      <p:ext uri="{BB962C8B-B14F-4D97-AF65-F5344CB8AC3E}">
        <p14:creationId xmlns:p14="http://schemas.microsoft.com/office/powerpoint/2010/main" val="372617405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9C17259-42F8-21A3-41BC-4A9398E86087}"/>
              </a:ext>
            </a:extLst>
          </p:cNvPr>
          <p:cNvSpPr>
            <a:spLocks noGrp="1" noChangeArrowheads="1"/>
          </p:cNvSpPr>
          <p:nvPr>
            <p:ph type="dt" sz="half" idx="10"/>
          </p:nvPr>
        </p:nvSpPr>
        <p:spPr>
          <a:ln/>
        </p:spPr>
        <p:txBody>
          <a:bodyPr/>
          <a:lstStyle>
            <a:lvl1pPr>
              <a:defRPr/>
            </a:lvl1pPr>
          </a:lstStyle>
          <a:p>
            <a:pPr>
              <a:defRPr/>
            </a:pPr>
            <a:fld id="{06B24EA1-52E0-40D1-BF7B-8DB4B58ED5D8}" type="datetimeFigureOut">
              <a:rPr lang="en-US"/>
              <a:pPr>
                <a:defRPr/>
              </a:pPr>
              <a:t>11/9/2022</a:t>
            </a:fld>
            <a:endParaRPr lang="en-US"/>
          </a:p>
        </p:txBody>
      </p:sp>
      <p:sp>
        <p:nvSpPr>
          <p:cNvPr id="5" name="Rectangle 7">
            <a:extLst>
              <a:ext uri="{FF2B5EF4-FFF2-40B4-BE49-F238E27FC236}">
                <a16:creationId xmlns:a16="http://schemas.microsoft.com/office/drawing/2014/main" id="{0C0155C7-55A4-15E9-211E-688FAF6AF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D2CDBBB-17D1-B488-9C9D-3B703EA5A655}"/>
              </a:ext>
            </a:extLst>
          </p:cNvPr>
          <p:cNvSpPr>
            <a:spLocks noGrp="1" noChangeArrowheads="1"/>
          </p:cNvSpPr>
          <p:nvPr>
            <p:ph type="sldNum" sz="quarter" idx="12"/>
          </p:nvPr>
        </p:nvSpPr>
        <p:spPr>
          <a:ln/>
        </p:spPr>
        <p:txBody>
          <a:bodyPr/>
          <a:lstStyle>
            <a:lvl1pPr>
              <a:defRPr/>
            </a:lvl1pPr>
          </a:lstStyle>
          <a:p>
            <a:fld id="{7941EA54-7498-440C-B9DB-7C5912B631F2}" type="slidenum">
              <a:rPr lang="en-US" altLang="en-US"/>
              <a:pPr/>
              <a:t>‹#›</a:t>
            </a:fld>
            <a:endParaRPr lang="en-US" altLang="en-US"/>
          </a:p>
        </p:txBody>
      </p:sp>
    </p:spTree>
    <p:extLst>
      <p:ext uri="{BB962C8B-B14F-4D97-AF65-F5344CB8AC3E}">
        <p14:creationId xmlns:p14="http://schemas.microsoft.com/office/powerpoint/2010/main" val="227966083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91AC657-F472-6EA9-EAFC-7D1F0BB3667A}"/>
              </a:ext>
            </a:extLst>
          </p:cNvPr>
          <p:cNvGrpSpPr>
            <a:grpSpLocks/>
          </p:cNvGrpSpPr>
          <p:nvPr/>
        </p:nvGrpSpPr>
        <p:grpSpPr bwMode="auto">
          <a:xfrm>
            <a:off x="0" y="0"/>
            <a:ext cx="5867400" cy="6858000"/>
            <a:chOff x="0" y="0"/>
            <a:chExt cx="3696" cy="4320"/>
          </a:xfrm>
        </p:grpSpPr>
        <p:sp>
          <p:nvSpPr>
            <p:cNvPr id="3" name="Rectangle 3">
              <a:extLst>
                <a:ext uri="{FF2B5EF4-FFF2-40B4-BE49-F238E27FC236}">
                  <a16:creationId xmlns:a16="http://schemas.microsoft.com/office/drawing/2014/main" id="{676EDCE4-F5B0-1EB3-0685-4DFCC48F948F}"/>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sp>
          <p:nvSpPr>
            <p:cNvPr id="4" name="AutoShape 4">
              <a:extLst>
                <a:ext uri="{FF2B5EF4-FFF2-40B4-BE49-F238E27FC236}">
                  <a16:creationId xmlns:a16="http://schemas.microsoft.com/office/drawing/2014/main" id="{34067964-22DF-4930-BAF7-C20811EA21EE}"/>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grpSp>
      <p:grpSp>
        <p:nvGrpSpPr>
          <p:cNvPr id="5" name="Group 5">
            <a:extLst>
              <a:ext uri="{FF2B5EF4-FFF2-40B4-BE49-F238E27FC236}">
                <a16:creationId xmlns:a16="http://schemas.microsoft.com/office/drawing/2014/main" id="{70DFFC12-217C-39A8-B3E2-D24CBE0E0C37}"/>
              </a:ext>
            </a:extLst>
          </p:cNvPr>
          <p:cNvGrpSpPr>
            <a:grpSpLocks/>
          </p:cNvGrpSpPr>
          <p:nvPr/>
        </p:nvGrpSpPr>
        <p:grpSpPr bwMode="auto">
          <a:xfrm>
            <a:off x="3632200" y="4889500"/>
            <a:ext cx="4876800" cy="319088"/>
            <a:chOff x="2288" y="3080"/>
            <a:chExt cx="3072" cy="201"/>
          </a:xfrm>
        </p:grpSpPr>
        <p:sp>
          <p:nvSpPr>
            <p:cNvPr id="6" name="AutoShape 6">
              <a:extLst>
                <a:ext uri="{FF2B5EF4-FFF2-40B4-BE49-F238E27FC236}">
                  <a16:creationId xmlns:a16="http://schemas.microsoft.com/office/drawing/2014/main" id="{A5519AE3-BEE5-1558-ECE3-142ABD711F0A}"/>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AutoShape 7">
              <a:extLst>
                <a:ext uri="{FF2B5EF4-FFF2-40B4-BE49-F238E27FC236}">
                  <a16:creationId xmlns:a16="http://schemas.microsoft.com/office/drawing/2014/main" id="{7CC69F0E-5424-AAC2-4C5C-34B5EA626C00}"/>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7751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7751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8" name="Date Placeholder 7">
            <a:extLst>
              <a:ext uri="{FF2B5EF4-FFF2-40B4-BE49-F238E27FC236}">
                <a16:creationId xmlns:a16="http://schemas.microsoft.com/office/drawing/2014/main" id="{777B6E7A-6FAE-AA7C-03D0-F500CBC6087C}"/>
              </a:ext>
            </a:extLst>
          </p:cNvPr>
          <p:cNvSpPr>
            <a:spLocks noGrp="1" noChangeArrowheads="1"/>
          </p:cNvSpPr>
          <p:nvPr>
            <p:ph type="dt" sz="quarter" idx="10"/>
          </p:nvPr>
        </p:nvSpPr>
        <p:spPr/>
        <p:txBody>
          <a:bodyPr/>
          <a:lstStyle>
            <a:lvl1pPr>
              <a:defRPr>
                <a:solidFill>
                  <a:schemeClr val="bg1"/>
                </a:solidFill>
              </a:defRPr>
            </a:lvl1pPr>
          </a:lstStyle>
          <a:p>
            <a:pPr>
              <a:defRPr/>
            </a:pPr>
            <a:fld id="{924BDAF5-310E-4EDC-B85F-5ADB8080034A}" type="datetimeFigureOut">
              <a:rPr lang="en-US"/>
              <a:pPr>
                <a:defRPr/>
              </a:pPr>
              <a:t>11/9/2022</a:t>
            </a:fld>
            <a:endParaRPr lang="en-US"/>
          </a:p>
        </p:txBody>
      </p:sp>
      <p:sp>
        <p:nvSpPr>
          <p:cNvPr id="9" name="Footer Placeholder 8">
            <a:extLst>
              <a:ext uri="{FF2B5EF4-FFF2-40B4-BE49-F238E27FC236}">
                <a16:creationId xmlns:a16="http://schemas.microsoft.com/office/drawing/2014/main" id="{329C13EC-E902-ED44-F806-9D24B58C87FC}"/>
              </a:ext>
            </a:extLst>
          </p:cNvPr>
          <p:cNvSpPr>
            <a:spLocks noGrp="1" noChangeArrowheads="1"/>
          </p:cNvSpPr>
          <p:nvPr>
            <p:ph type="ftr" sz="quarter" idx="11"/>
          </p:nvPr>
        </p:nvSpPr>
        <p:spPr/>
        <p:txBody>
          <a:bodyPr/>
          <a:lstStyle>
            <a:lvl1pPr algn="r">
              <a:defRPr/>
            </a:lvl1pPr>
          </a:lstStyle>
          <a:p>
            <a:pPr>
              <a:defRPr/>
            </a:pPr>
            <a:endParaRPr lang="en-US"/>
          </a:p>
        </p:txBody>
      </p:sp>
      <p:sp>
        <p:nvSpPr>
          <p:cNvPr id="10" name="Slide Number Placeholder 9">
            <a:extLst>
              <a:ext uri="{FF2B5EF4-FFF2-40B4-BE49-F238E27FC236}">
                <a16:creationId xmlns:a16="http://schemas.microsoft.com/office/drawing/2014/main" id="{CDD22126-EBBA-AA41-A3CE-A2E3EE7295E9}"/>
              </a:ext>
            </a:extLst>
          </p:cNvPr>
          <p:cNvSpPr>
            <a:spLocks noGrp="1" noChangeArrowheads="1"/>
          </p:cNvSpPr>
          <p:nvPr>
            <p:ph type="sldNum" sz="quarter" idx="12"/>
          </p:nvPr>
        </p:nvSpPr>
        <p:spPr>
          <a:xfrm>
            <a:off x="76200" y="6248400"/>
            <a:ext cx="587375" cy="488950"/>
          </a:xfrm>
        </p:spPr>
        <p:txBody>
          <a:bodyPr anchorCtr="0"/>
          <a:lstStyle>
            <a:lvl1pPr>
              <a:defRPr/>
            </a:lvl1pPr>
          </a:lstStyle>
          <a:p>
            <a:fld id="{A2D029FC-2EB5-4153-9E14-47EB07EDDA5F}" type="slidenum">
              <a:rPr lang="en-US" altLang="en-US"/>
              <a:pPr/>
              <a:t>‹#›</a:t>
            </a:fld>
            <a:endParaRPr lang="en-US" altLang="en-US"/>
          </a:p>
        </p:txBody>
      </p:sp>
    </p:spTree>
    <p:extLst>
      <p:ext uri="{BB962C8B-B14F-4D97-AF65-F5344CB8AC3E}">
        <p14:creationId xmlns:p14="http://schemas.microsoft.com/office/powerpoint/2010/main" val="321755768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F18CA70-FD44-4B55-5D07-95081AF69947}"/>
              </a:ext>
            </a:extLst>
          </p:cNvPr>
          <p:cNvSpPr>
            <a:spLocks noGrp="1" noChangeArrowheads="1"/>
          </p:cNvSpPr>
          <p:nvPr>
            <p:ph type="dt" sz="half" idx="10"/>
          </p:nvPr>
        </p:nvSpPr>
        <p:spPr>
          <a:ln/>
        </p:spPr>
        <p:txBody>
          <a:bodyPr/>
          <a:lstStyle>
            <a:lvl1pPr>
              <a:defRPr/>
            </a:lvl1pPr>
          </a:lstStyle>
          <a:p>
            <a:pPr>
              <a:defRPr/>
            </a:pPr>
            <a:fld id="{95B99D87-77B2-4B05-8994-1AD50104F361}" type="datetimeFigureOut">
              <a:rPr lang="en-US"/>
              <a:pPr>
                <a:defRPr/>
              </a:pPr>
              <a:t>11/9/2022</a:t>
            </a:fld>
            <a:endParaRPr lang="en-US"/>
          </a:p>
        </p:txBody>
      </p:sp>
      <p:sp>
        <p:nvSpPr>
          <p:cNvPr id="5" name="Rectangle 12">
            <a:extLst>
              <a:ext uri="{FF2B5EF4-FFF2-40B4-BE49-F238E27FC236}">
                <a16:creationId xmlns:a16="http://schemas.microsoft.com/office/drawing/2014/main" id="{C06E856A-95EC-991D-B5CE-24FEFCBB84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6ECD5F9-DBBC-2620-B141-41E60E16992E}"/>
              </a:ext>
            </a:extLst>
          </p:cNvPr>
          <p:cNvSpPr>
            <a:spLocks noGrp="1" noChangeArrowheads="1"/>
          </p:cNvSpPr>
          <p:nvPr>
            <p:ph type="sldNum" sz="quarter" idx="12"/>
          </p:nvPr>
        </p:nvSpPr>
        <p:spPr>
          <a:ln/>
        </p:spPr>
        <p:txBody>
          <a:bodyPr/>
          <a:lstStyle>
            <a:lvl1pPr>
              <a:defRPr/>
            </a:lvl1pPr>
          </a:lstStyle>
          <a:p>
            <a:fld id="{EFE4C409-4CC4-441E-897B-60565038E8D7}" type="slidenum">
              <a:rPr lang="en-US" altLang="en-US"/>
              <a:pPr/>
              <a:t>‹#›</a:t>
            </a:fld>
            <a:endParaRPr lang="en-US" altLang="en-US"/>
          </a:p>
        </p:txBody>
      </p:sp>
    </p:spTree>
    <p:extLst>
      <p:ext uri="{BB962C8B-B14F-4D97-AF65-F5344CB8AC3E}">
        <p14:creationId xmlns:p14="http://schemas.microsoft.com/office/powerpoint/2010/main" val="118579779"/>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A1B2AFC1-5003-C407-2625-7C1E46F29459}"/>
              </a:ext>
            </a:extLst>
          </p:cNvPr>
          <p:cNvSpPr>
            <a:spLocks noGrp="1" noChangeArrowheads="1"/>
          </p:cNvSpPr>
          <p:nvPr>
            <p:ph type="dt" sz="half" idx="10"/>
          </p:nvPr>
        </p:nvSpPr>
        <p:spPr>
          <a:ln/>
        </p:spPr>
        <p:txBody>
          <a:bodyPr/>
          <a:lstStyle>
            <a:lvl1pPr>
              <a:defRPr/>
            </a:lvl1pPr>
          </a:lstStyle>
          <a:p>
            <a:pPr>
              <a:defRPr/>
            </a:pPr>
            <a:fld id="{99C2BC9D-EE7F-441C-AC3F-BABEBB1C9ACF}" type="datetimeFigureOut">
              <a:rPr lang="en-US"/>
              <a:pPr>
                <a:defRPr/>
              </a:pPr>
              <a:t>11/9/2022</a:t>
            </a:fld>
            <a:endParaRPr lang="en-US"/>
          </a:p>
        </p:txBody>
      </p:sp>
      <p:sp>
        <p:nvSpPr>
          <p:cNvPr id="5" name="Rectangle 12">
            <a:extLst>
              <a:ext uri="{FF2B5EF4-FFF2-40B4-BE49-F238E27FC236}">
                <a16:creationId xmlns:a16="http://schemas.microsoft.com/office/drawing/2014/main" id="{045045B3-146D-61A0-C7B2-5C5F19B43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5B01A46-2A35-189F-9864-7EB2ADA7718D}"/>
              </a:ext>
            </a:extLst>
          </p:cNvPr>
          <p:cNvSpPr>
            <a:spLocks noGrp="1" noChangeArrowheads="1"/>
          </p:cNvSpPr>
          <p:nvPr>
            <p:ph type="sldNum" sz="quarter" idx="12"/>
          </p:nvPr>
        </p:nvSpPr>
        <p:spPr>
          <a:ln/>
        </p:spPr>
        <p:txBody>
          <a:bodyPr/>
          <a:lstStyle>
            <a:lvl1pPr>
              <a:defRPr/>
            </a:lvl1pPr>
          </a:lstStyle>
          <a:p>
            <a:fld id="{7FF1C8DF-5386-4ACA-A3C5-4229B0737BFB}" type="slidenum">
              <a:rPr lang="en-US" altLang="en-US"/>
              <a:pPr/>
              <a:t>‹#›</a:t>
            </a:fld>
            <a:endParaRPr lang="en-US" altLang="en-US"/>
          </a:p>
        </p:txBody>
      </p:sp>
    </p:spTree>
    <p:extLst>
      <p:ext uri="{BB962C8B-B14F-4D97-AF65-F5344CB8AC3E}">
        <p14:creationId xmlns:p14="http://schemas.microsoft.com/office/powerpoint/2010/main" val="1993856807"/>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C2AB682-5A1C-D6E6-E76A-098ED62E1403}"/>
              </a:ext>
            </a:extLst>
          </p:cNvPr>
          <p:cNvSpPr>
            <a:spLocks noGrp="1" noChangeArrowheads="1"/>
          </p:cNvSpPr>
          <p:nvPr>
            <p:ph type="dt" sz="half" idx="10"/>
          </p:nvPr>
        </p:nvSpPr>
        <p:spPr>
          <a:ln/>
        </p:spPr>
        <p:txBody>
          <a:bodyPr/>
          <a:lstStyle>
            <a:lvl1pPr>
              <a:defRPr/>
            </a:lvl1pPr>
          </a:lstStyle>
          <a:p>
            <a:pPr>
              <a:defRPr/>
            </a:pPr>
            <a:fld id="{97F013D9-2238-49BA-B356-0CB9571A94EF}" type="datetimeFigureOut">
              <a:rPr lang="en-US"/>
              <a:pPr>
                <a:defRPr/>
              </a:pPr>
              <a:t>11/9/2022</a:t>
            </a:fld>
            <a:endParaRPr lang="en-US"/>
          </a:p>
        </p:txBody>
      </p:sp>
      <p:sp>
        <p:nvSpPr>
          <p:cNvPr id="6" name="Rectangle 12">
            <a:extLst>
              <a:ext uri="{FF2B5EF4-FFF2-40B4-BE49-F238E27FC236}">
                <a16:creationId xmlns:a16="http://schemas.microsoft.com/office/drawing/2014/main" id="{C3E6CB80-B2C7-D90F-C570-B13BD5E00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18FF47E-6102-4EBF-1A85-B3C1F09198BD}"/>
              </a:ext>
            </a:extLst>
          </p:cNvPr>
          <p:cNvSpPr>
            <a:spLocks noGrp="1" noChangeArrowheads="1"/>
          </p:cNvSpPr>
          <p:nvPr>
            <p:ph type="sldNum" sz="quarter" idx="12"/>
          </p:nvPr>
        </p:nvSpPr>
        <p:spPr>
          <a:ln/>
        </p:spPr>
        <p:txBody>
          <a:bodyPr/>
          <a:lstStyle>
            <a:lvl1pPr>
              <a:defRPr/>
            </a:lvl1pPr>
          </a:lstStyle>
          <a:p>
            <a:fld id="{B81ED97A-1E29-4190-8382-2FBCEA024B4B}" type="slidenum">
              <a:rPr lang="en-US" altLang="en-US"/>
              <a:pPr/>
              <a:t>‹#›</a:t>
            </a:fld>
            <a:endParaRPr lang="en-US" altLang="en-US"/>
          </a:p>
        </p:txBody>
      </p:sp>
    </p:spTree>
    <p:extLst>
      <p:ext uri="{BB962C8B-B14F-4D97-AF65-F5344CB8AC3E}">
        <p14:creationId xmlns:p14="http://schemas.microsoft.com/office/powerpoint/2010/main" val="348515795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E5D69F5-E3BC-90C7-7164-554F198841A0}"/>
              </a:ext>
            </a:extLst>
          </p:cNvPr>
          <p:cNvSpPr>
            <a:spLocks noGrp="1" noChangeArrowheads="1"/>
          </p:cNvSpPr>
          <p:nvPr>
            <p:ph type="dt" sz="half" idx="10"/>
          </p:nvPr>
        </p:nvSpPr>
        <p:spPr/>
        <p:txBody>
          <a:bodyPr/>
          <a:lstStyle>
            <a:lvl1pPr>
              <a:defRPr/>
            </a:lvl1pPr>
          </a:lstStyle>
          <a:p>
            <a:pPr>
              <a:defRPr/>
            </a:pPr>
            <a:fld id="{89999C50-885B-44C6-B13B-68F6608BD4A3}" type="datetimeFigureOut">
              <a:rPr lang="en-US"/>
              <a:pPr>
                <a:defRPr/>
              </a:pPr>
              <a:t>11/9/2022</a:t>
            </a:fld>
            <a:endParaRPr lang="en-US"/>
          </a:p>
        </p:txBody>
      </p:sp>
      <p:sp>
        <p:nvSpPr>
          <p:cNvPr id="8" name="Rectangle 5">
            <a:extLst>
              <a:ext uri="{FF2B5EF4-FFF2-40B4-BE49-F238E27FC236}">
                <a16:creationId xmlns:a16="http://schemas.microsoft.com/office/drawing/2014/main" id="{CA8137EF-E151-9931-2FCE-33B7355FBB57}"/>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9" name="Rectangle 6">
            <a:extLst>
              <a:ext uri="{FF2B5EF4-FFF2-40B4-BE49-F238E27FC236}">
                <a16:creationId xmlns:a16="http://schemas.microsoft.com/office/drawing/2014/main" id="{1F019DD0-A0ED-9465-92A5-F27B3D2581F2}"/>
              </a:ext>
            </a:extLst>
          </p:cNvPr>
          <p:cNvSpPr>
            <a:spLocks noGrp="1" noChangeArrowheads="1"/>
          </p:cNvSpPr>
          <p:nvPr>
            <p:ph type="sldNum" sz="quarter" idx="12"/>
          </p:nvPr>
        </p:nvSpPr>
        <p:spPr/>
        <p:txBody>
          <a:bodyPr/>
          <a:lstStyle>
            <a:lvl1pPr>
              <a:defRPr/>
            </a:lvl1pPr>
          </a:lstStyle>
          <a:p>
            <a:fld id="{B5A61484-0D8F-4CBA-8912-8871C9F8F999}" type="slidenum">
              <a:rPr lang="en-US" altLang="en-US"/>
              <a:pPr/>
              <a:t>‹#›</a:t>
            </a:fld>
            <a:endParaRPr lang="en-US" altLang="en-US"/>
          </a:p>
        </p:txBody>
      </p:sp>
    </p:spTree>
    <p:extLst>
      <p:ext uri="{BB962C8B-B14F-4D97-AF65-F5344CB8AC3E}">
        <p14:creationId xmlns:p14="http://schemas.microsoft.com/office/powerpoint/2010/main" val="4030707157"/>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4372BD05-1EA0-2D74-1C47-1336663A7835}"/>
              </a:ext>
            </a:extLst>
          </p:cNvPr>
          <p:cNvSpPr>
            <a:spLocks noGrp="1" noChangeArrowheads="1"/>
          </p:cNvSpPr>
          <p:nvPr>
            <p:ph type="dt" sz="half" idx="10"/>
          </p:nvPr>
        </p:nvSpPr>
        <p:spPr>
          <a:ln/>
        </p:spPr>
        <p:txBody>
          <a:bodyPr/>
          <a:lstStyle>
            <a:lvl1pPr>
              <a:defRPr/>
            </a:lvl1pPr>
          </a:lstStyle>
          <a:p>
            <a:pPr>
              <a:defRPr/>
            </a:pPr>
            <a:fld id="{D7644FF9-30E5-4101-9F6F-0F196D329CA3}" type="datetimeFigureOut">
              <a:rPr lang="en-US"/>
              <a:pPr>
                <a:defRPr/>
              </a:pPr>
              <a:t>11/9/2022</a:t>
            </a:fld>
            <a:endParaRPr lang="en-US"/>
          </a:p>
        </p:txBody>
      </p:sp>
      <p:sp>
        <p:nvSpPr>
          <p:cNvPr id="8" name="Rectangle 12">
            <a:extLst>
              <a:ext uri="{FF2B5EF4-FFF2-40B4-BE49-F238E27FC236}">
                <a16:creationId xmlns:a16="http://schemas.microsoft.com/office/drawing/2014/main" id="{B358C0D9-2682-F2B5-D24F-3EE07CCDCF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2B2C34FB-0553-DD39-B6FD-20FB5D6552D9}"/>
              </a:ext>
            </a:extLst>
          </p:cNvPr>
          <p:cNvSpPr>
            <a:spLocks noGrp="1" noChangeArrowheads="1"/>
          </p:cNvSpPr>
          <p:nvPr>
            <p:ph type="sldNum" sz="quarter" idx="12"/>
          </p:nvPr>
        </p:nvSpPr>
        <p:spPr>
          <a:ln/>
        </p:spPr>
        <p:txBody>
          <a:bodyPr/>
          <a:lstStyle>
            <a:lvl1pPr>
              <a:defRPr/>
            </a:lvl1pPr>
          </a:lstStyle>
          <a:p>
            <a:fld id="{EE778E65-F596-47DD-9A0D-41A7EF6565F0}" type="slidenum">
              <a:rPr lang="en-US" altLang="en-US"/>
              <a:pPr/>
              <a:t>‹#›</a:t>
            </a:fld>
            <a:endParaRPr lang="en-US" altLang="en-US"/>
          </a:p>
        </p:txBody>
      </p:sp>
    </p:spTree>
    <p:extLst>
      <p:ext uri="{BB962C8B-B14F-4D97-AF65-F5344CB8AC3E}">
        <p14:creationId xmlns:p14="http://schemas.microsoft.com/office/powerpoint/2010/main" val="2442052999"/>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A9C69DE9-96B2-BB52-693E-CDF0CC9CEEEC}"/>
              </a:ext>
            </a:extLst>
          </p:cNvPr>
          <p:cNvSpPr>
            <a:spLocks noGrp="1" noChangeArrowheads="1"/>
          </p:cNvSpPr>
          <p:nvPr>
            <p:ph type="dt" sz="half" idx="10"/>
          </p:nvPr>
        </p:nvSpPr>
        <p:spPr>
          <a:ln/>
        </p:spPr>
        <p:txBody>
          <a:bodyPr/>
          <a:lstStyle>
            <a:lvl1pPr>
              <a:defRPr/>
            </a:lvl1pPr>
          </a:lstStyle>
          <a:p>
            <a:pPr>
              <a:defRPr/>
            </a:pPr>
            <a:fld id="{1B6A7AAF-7612-4633-8C49-1F9C6653C770}" type="datetimeFigureOut">
              <a:rPr lang="en-US"/>
              <a:pPr>
                <a:defRPr/>
              </a:pPr>
              <a:t>11/9/2022</a:t>
            </a:fld>
            <a:endParaRPr lang="en-US"/>
          </a:p>
        </p:txBody>
      </p:sp>
      <p:sp>
        <p:nvSpPr>
          <p:cNvPr id="4" name="Rectangle 12">
            <a:extLst>
              <a:ext uri="{FF2B5EF4-FFF2-40B4-BE49-F238E27FC236}">
                <a16:creationId xmlns:a16="http://schemas.microsoft.com/office/drawing/2014/main" id="{4BD571E1-9995-5BBA-0064-6BBA4A073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1205BA5-5311-682D-7745-173D7F7A3773}"/>
              </a:ext>
            </a:extLst>
          </p:cNvPr>
          <p:cNvSpPr>
            <a:spLocks noGrp="1" noChangeArrowheads="1"/>
          </p:cNvSpPr>
          <p:nvPr>
            <p:ph type="sldNum" sz="quarter" idx="12"/>
          </p:nvPr>
        </p:nvSpPr>
        <p:spPr>
          <a:ln/>
        </p:spPr>
        <p:txBody>
          <a:bodyPr/>
          <a:lstStyle>
            <a:lvl1pPr>
              <a:defRPr/>
            </a:lvl1pPr>
          </a:lstStyle>
          <a:p>
            <a:fld id="{70510B9B-2FB9-44C3-986D-F1189B263E69}" type="slidenum">
              <a:rPr lang="en-US" altLang="en-US"/>
              <a:pPr/>
              <a:t>‹#›</a:t>
            </a:fld>
            <a:endParaRPr lang="en-US" altLang="en-US"/>
          </a:p>
        </p:txBody>
      </p:sp>
    </p:spTree>
    <p:extLst>
      <p:ext uri="{BB962C8B-B14F-4D97-AF65-F5344CB8AC3E}">
        <p14:creationId xmlns:p14="http://schemas.microsoft.com/office/powerpoint/2010/main" val="615332828"/>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B4294A4-9F3F-F4AF-364C-0A7BA7E009C1}"/>
              </a:ext>
            </a:extLst>
          </p:cNvPr>
          <p:cNvSpPr>
            <a:spLocks noGrp="1" noChangeArrowheads="1"/>
          </p:cNvSpPr>
          <p:nvPr>
            <p:ph type="dt" sz="half" idx="10"/>
          </p:nvPr>
        </p:nvSpPr>
        <p:spPr>
          <a:ln/>
        </p:spPr>
        <p:txBody>
          <a:bodyPr/>
          <a:lstStyle>
            <a:lvl1pPr>
              <a:defRPr/>
            </a:lvl1pPr>
          </a:lstStyle>
          <a:p>
            <a:pPr>
              <a:defRPr/>
            </a:pPr>
            <a:fld id="{5F0E4D8D-128D-4A20-8825-548E4E384481}" type="datetimeFigureOut">
              <a:rPr lang="en-US"/>
              <a:pPr>
                <a:defRPr/>
              </a:pPr>
              <a:t>11/9/2022</a:t>
            </a:fld>
            <a:endParaRPr lang="en-US"/>
          </a:p>
        </p:txBody>
      </p:sp>
      <p:sp>
        <p:nvSpPr>
          <p:cNvPr id="3" name="Rectangle 12">
            <a:extLst>
              <a:ext uri="{FF2B5EF4-FFF2-40B4-BE49-F238E27FC236}">
                <a16:creationId xmlns:a16="http://schemas.microsoft.com/office/drawing/2014/main" id="{0738DF9A-E771-2EB2-5BCD-6E9746698E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A2018BAF-3AED-88F5-5744-3EE35EEBFD6C}"/>
              </a:ext>
            </a:extLst>
          </p:cNvPr>
          <p:cNvSpPr>
            <a:spLocks noGrp="1" noChangeArrowheads="1"/>
          </p:cNvSpPr>
          <p:nvPr>
            <p:ph type="sldNum" sz="quarter" idx="12"/>
          </p:nvPr>
        </p:nvSpPr>
        <p:spPr>
          <a:ln/>
        </p:spPr>
        <p:txBody>
          <a:bodyPr/>
          <a:lstStyle>
            <a:lvl1pPr>
              <a:defRPr/>
            </a:lvl1pPr>
          </a:lstStyle>
          <a:p>
            <a:fld id="{2ADB24F3-863D-4983-88F8-A0FBB3041C40}" type="slidenum">
              <a:rPr lang="en-US" altLang="en-US"/>
              <a:pPr/>
              <a:t>‹#›</a:t>
            </a:fld>
            <a:endParaRPr lang="en-US" altLang="en-US"/>
          </a:p>
        </p:txBody>
      </p:sp>
    </p:spTree>
    <p:extLst>
      <p:ext uri="{BB962C8B-B14F-4D97-AF65-F5344CB8AC3E}">
        <p14:creationId xmlns:p14="http://schemas.microsoft.com/office/powerpoint/2010/main" val="2735364604"/>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23DCDA4-5FD3-F4B5-37F6-5C3D933ACF85}"/>
              </a:ext>
            </a:extLst>
          </p:cNvPr>
          <p:cNvSpPr>
            <a:spLocks noGrp="1" noChangeArrowheads="1"/>
          </p:cNvSpPr>
          <p:nvPr>
            <p:ph type="dt" sz="half" idx="10"/>
          </p:nvPr>
        </p:nvSpPr>
        <p:spPr>
          <a:ln/>
        </p:spPr>
        <p:txBody>
          <a:bodyPr/>
          <a:lstStyle>
            <a:lvl1pPr>
              <a:defRPr/>
            </a:lvl1pPr>
          </a:lstStyle>
          <a:p>
            <a:pPr>
              <a:defRPr/>
            </a:pPr>
            <a:fld id="{DD33BAE3-1399-493F-9893-9CD34FB055CA}" type="datetimeFigureOut">
              <a:rPr lang="en-US"/>
              <a:pPr>
                <a:defRPr/>
              </a:pPr>
              <a:t>11/9/2022</a:t>
            </a:fld>
            <a:endParaRPr lang="en-US"/>
          </a:p>
        </p:txBody>
      </p:sp>
      <p:sp>
        <p:nvSpPr>
          <p:cNvPr id="6" name="Rectangle 12">
            <a:extLst>
              <a:ext uri="{FF2B5EF4-FFF2-40B4-BE49-F238E27FC236}">
                <a16:creationId xmlns:a16="http://schemas.microsoft.com/office/drawing/2014/main" id="{4970A012-EA60-2BAC-AEDB-023C48E4F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1278F73E-A3EB-6D13-A36A-230B8156115D}"/>
              </a:ext>
            </a:extLst>
          </p:cNvPr>
          <p:cNvSpPr>
            <a:spLocks noGrp="1" noChangeArrowheads="1"/>
          </p:cNvSpPr>
          <p:nvPr>
            <p:ph type="sldNum" sz="quarter" idx="12"/>
          </p:nvPr>
        </p:nvSpPr>
        <p:spPr>
          <a:ln/>
        </p:spPr>
        <p:txBody>
          <a:bodyPr/>
          <a:lstStyle>
            <a:lvl1pPr>
              <a:defRPr/>
            </a:lvl1pPr>
          </a:lstStyle>
          <a:p>
            <a:fld id="{7793D32D-B838-47BD-9A59-60AB5DD82EB9}" type="slidenum">
              <a:rPr lang="en-US" altLang="en-US"/>
              <a:pPr/>
              <a:t>‹#›</a:t>
            </a:fld>
            <a:endParaRPr lang="en-US" altLang="en-US"/>
          </a:p>
        </p:txBody>
      </p:sp>
    </p:spTree>
    <p:extLst>
      <p:ext uri="{BB962C8B-B14F-4D97-AF65-F5344CB8AC3E}">
        <p14:creationId xmlns:p14="http://schemas.microsoft.com/office/powerpoint/2010/main" val="1362937446"/>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2E9889E8-7833-9813-3C1F-F5BD2A6721DC}"/>
              </a:ext>
            </a:extLst>
          </p:cNvPr>
          <p:cNvSpPr>
            <a:spLocks noGrp="1" noChangeArrowheads="1"/>
          </p:cNvSpPr>
          <p:nvPr>
            <p:ph type="dt" sz="half" idx="10"/>
          </p:nvPr>
        </p:nvSpPr>
        <p:spPr>
          <a:ln/>
        </p:spPr>
        <p:txBody>
          <a:bodyPr/>
          <a:lstStyle>
            <a:lvl1pPr>
              <a:defRPr/>
            </a:lvl1pPr>
          </a:lstStyle>
          <a:p>
            <a:pPr>
              <a:defRPr/>
            </a:pPr>
            <a:fld id="{4A768F6A-92D4-4DE7-8E8F-3F04199759B6}" type="datetimeFigureOut">
              <a:rPr lang="en-US"/>
              <a:pPr>
                <a:defRPr/>
              </a:pPr>
              <a:t>11/9/2022</a:t>
            </a:fld>
            <a:endParaRPr lang="en-US"/>
          </a:p>
        </p:txBody>
      </p:sp>
      <p:sp>
        <p:nvSpPr>
          <p:cNvPr id="6" name="Rectangle 12">
            <a:extLst>
              <a:ext uri="{FF2B5EF4-FFF2-40B4-BE49-F238E27FC236}">
                <a16:creationId xmlns:a16="http://schemas.microsoft.com/office/drawing/2014/main" id="{99832C8F-2061-DD2C-A697-D43FAC5394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DB680F27-8DED-D04B-D150-54D3E5A70F1A}"/>
              </a:ext>
            </a:extLst>
          </p:cNvPr>
          <p:cNvSpPr>
            <a:spLocks noGrp="1" noChangeArrowheads="1"/>
          </p:cNvSpPr>
          <p:nvPr>
            <p:ph type="sldNum" sz="quarter" idx="12"/>
          </p:nvPr>
        </p:nvSpPr>
        <p:spPr>
          <a:ln/>
        </p:spPr>
        <p:txBody>
          <a:bodyPr/>
          <a:lstStyle>
            <a:lvl1pPr>
              <a:defRPr/>
            </a:lvl1pPr>
          </a:lstStyle>
          <a:p>
            <a:fld id="{1B7CB62D-E6F0-49DE-BA91-EE9714989C42}" type="slidenum">
              <a:rPr lang="en-US" altLang="en-US"/>
              <a:pPr/>
              <a:t>‹#›</a:t>
            </a:fld>
            <a:endParaRPr lang="en-US" altLang="en-US"/>
          </a:p>
        </p:txBody>
      </p:sp>
    </p:spTree>
    <p:extLst>
      <p:ext uri="{BB962C8B-B14F-4D97-AF65-F5344CB8AC3E}">
        <p14:creationId xmlns:p14="http://schemas.microsoft.com/office/powerpoint/2010/main" val="1882385086"/>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9681314-FB1E-C4DE-0955-6AA5DE16A11D}"/>
              </a:ext>
            </a:extLst>
          </p:cNvPr>
          <p:cNvSpPr>
            <a:spLocks noGrp="1" noChangeArrowheads="1"/>
          </p:cNvSpPr>
          <p:nvPr>
            <p:ph type="dt" sz="half" idx="10"/>
          </p:nvPr>
        </p:nvSpPr>
        <p:spPr>
          <a:ln/>
        </p:spPr>
        <p:txBody>
          <a:bodyPr/>
          <a:lstStyle>
            <a:lvl1pPr>
              <a:defRPr/>
            </a:lvl1pPr>
          </a:lstStyle>
          <a:p>
            <a:pPr>
              <a:defRPr/>
            </a:pPr>
            <a:fld id="{CEC76BCD-00F0-4CCA-8A16-B92C73B4F3C0}" type="datetimeFigureOut">
              <a:rPr lang="en-US"/>
              <a:pPr>
                <a:defRPr/>
              </a:pPr>
              <a:t>11/9/2022</a:t>
            </a:fld>
            <a:endParaRPr lang="en-US"/>
          </a:p>
        </p:txBody>
      </p:sp>
      <p:sp>
        <p:nvSpPr>
          <p:cNvPr id="5" name="Rectangle 12">
            <a:extLst>
              <a:ext uri="{FF2B5EF4-FFF2-40B4-BE49-F238E27FC236}">
                <a16:creationId xmlns:a16="http://schemas.microsoft.com/office/drawing/2014/main" id="{074385A4-B319-23EC-8B93-B5E73FDB8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5099659-9249-F0BA-A7B3-3042415468E7}"/>
              </a:ext>
            </a:extLst>
          </p:cNvPr>
          <p:cNvSpPr>
            <a:spLocks noGrp="1" noChangeArrowheads="1"/>
          </p:cNvSpPr>
          <p:nvPr>
            <p:ph type="sldNum" sz="quarter" idx="12"/>
          </p:nvPr>
        </p:nvSpPr>
        <p:spPr>
          <a:ln/>
        </p:spPr>
        <p:txBody>
          <a:bodyPr/>
          <a:lstStyle>
            <a:lvl1pPr>
              <a:defRPr/>
            </a:lvl1pPr>
          </a:lstStyle>
          <a:p>
            <a:fld id="{C0EDD414-DA26-418F-B77A-EFCE757B6CBF}" type="slidenum">
              <a:rPr lang="en-US" altLang="en-US"/>
              <a:pPr/>
              <a:t>‹#›</a:t>
            </a:fld>
            <a:endParaRPr lang="en-US" altLang="en-US"/>
          </a:p>
        </p:txBody>
      </p:sp>
    </p:spTree>
    <p:extLst>
      <p:ext uri="{BB962C8B-B14F-4D97-AF65-F5344CB8AC3E}">
        <p14:creationId xmlns:p14="http://schemas.microsoft.com/office/powerpoint/2010/main" val="2032315294"/>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BF7495D-0CC2-2E2E-6B94-70D4A63E1087}"/>
              </a:ext>
            </a:extLst>
          </p:cNvPr>
          <p:cNvSpPr>
            <a:spLocks noGrp="1" noChangeArrowheads="1"/>
          </p:cNvSpPr>
          <p:nvPr>
            <p:ph type="dt" sz="half" idx="10"/>
          </p:nvPr>
        </p:nvSpPr>
        <p:spPr>
          <a:ln/>
        </p:spPr>
        <p:txBody>
          <a:bodyPr/>
          <a:lstStyle>
            <a:lvl1pPr>
              <a:defRPr/>
            </a:lvl1pPr>
          </a:lstStyle>
          <a:p>
            <a:pPr>
              <a:defRPr/>
            </a:pPr>
            <a:fld id="{0130E157-F818-441F-A7AD-2EFFB8F13484}" type="datetimeFigureOut">
              <a:rPr lang="en-US"/>
              <a:pPr>
                <a:defRPr/>
              </a:pPr>
              <a:t>11/9/2022</a:t>
            </a:fld>
            <a:endParaRPr lang="en-US"/>
          </a:p>
        </p:txBody>
      </p:sp>
      <p:sp>
        <p:nvSpPr>
          <p:cNvPr id="5" name="Rectangle 12">
            <a:extLst>
              <a:ext uri="{FF2B5EF4-FFF2-40B4-BE49-F238E27FC236}">
                <a16:creationId xmlns:a16="http://schemas.microsoft.com/office/drawing/2014/main" id="{5AAB5211-2EC1-21D1-E8BE-9BF4BED9C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A6A8A7D-C096-A63F-1122-20BD4E46ACB2}"/>
              </a:ext>
            </a:extLst>
          </p:cNvPr>
          <p:cNvSpPr>
            <a:spLocks noGrp="1" noChangeArrowheads="1"/>
          </p:cNvSpPr>
          <p:nvPr>
            <p:ph type="sldNum" sz="quarter" idx="12"/>
          </p:nvPr>
        </p:nvSpPr>
        <p:spPr>
          <a:ln/>
        </p:spPr>
        <p:txBody>
          <a:bodyPr/>
          <a:lstStyle>
            <a:lvl1pPr>
              <a:defRPr/>
            </a:lvl1pPr>
          </a:lstStyle>
          <a:p>
            <a:fld id="{A23FCA15-C88A-4783-B95F-9DF33AAC7E41}" type="slidenum">
              <a:rPr lang="en-US" altLang="en-US"/>
              <a:pPr/>
              <a:t>‹#›</a:t>
            </a:fld>
            <a:endParaRPr lang="en-US" altLang="en-US"/>
          </a:p>
        </p:txBody>
      </p:sp>
    </p:spTree>
    <p:extLst>
      <p:ext uri="{BB962C8B-B14F-4D97-AF65-F5344CB8AC3E}">
        <p14:creationId xmlns:p14="http://schemas.microsoft.com/office/powerpoint/2010/main" val="4267146420"/>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3C999A-4D9C-E9BE-43A0-C1D6145AD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562E85-247C-F69E-6B71-8100840346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EC4130-AD35-959C-3746-D996191D1092}"/>
              </a:ext>
            </a:extLst>
          </p:cNvPr>
          <p:cNvSpPr>
            <a:spLocks noGrp="1" noChangeArrowheads="1"/>
          </p:cNvSpPr>
          <p:nvPr>
            <p:ph type="sldNum" sz="quarter" idx="12"/>
          </p:nvPr>
        </p:nvSpPr>
        <p:spPr>
          <a:ln/>
        </p:spPr>
        <p:txBody>
          <a:bodyPr/>
          <a:lstStyle>
            <a:lvl1pPr>
              <a:defRPr/>
            </a:lvl1pPr>
          </a:lstStyle>
          <a:p>
            <a:fld id="{5377B0CA-3F10-48DF-BBAE-629D9E8AF36A}" type="slidenum">
              <a:rPr lang="en-US" altLang="en-US"/>
              <a:pPr/>
              <a:t>‹#›</a:t>
            </a:fld>
            <a:endParaRPr lang="en-US" altLang="en-US"/>
          </a:p>
        </p:txBody>
      </p:sp>
    </p:spTree>
    <p:extLst>
      <p:ext uri="{BB962C8B-B14F-4D97-AF65-F5344CB8AC3E}">
        <p14:creationId xmlns:p14="http://schemas.microsoft.com/office/powerpoint/2010/main" val="3437895342"/>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6C8EF4-665F-84D2-3C5D-9C0D92F643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83EB51-F817-4A68-6ED0-63C0ABF0DB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81F9AC-7B50-D179-8C64-331ED97BA630}"/>
              </a:ext>
            </a:extLst>
          </p:cNvPr>
          <p:cNvSpPr>
            <a:spLocks noGrp="1" noChangeArrowheads="1"/>
          </p:cNvSpPr>
          <p:nvPr>
            <p:ph type="sldNum" sz="quarter" idx="12"/>
          </p:nvPr>
        </p:nvSpPr>
        <p:spPr>
          <a:ln/>
        </p:spPr>
        <p:txBody>
          <a:bodyPr/>
          <a:lstStyle>
            <a:lvl1pPr>
              <a:defRPr/>
            </a:lvl1pPr>
          </a:lstStyle>
          <a:p>
            <a:fld id="{526E0E88-E31D-4ED1-B33E-C8FDA5FCEA99}" type="slidenum">
              <a:rPr lang="en-US" altLang="en-US"/>
              <a:pPr/>
              <a:t>‹#›</a:t>
            </a:fld>
            <a:endParaRPr lang="en-US" altLang="en-US"/>
          </a:p>
        </p:txBody>
      </p:sp>
    </p:spTree>
    <p:extLst>
      <p:ext uri="{BB962C8B-B14F-4D97-AF65-F5344CB8AC3E}">
        <p14:creationId xmlns:p14="http://schemas.microsoft.com/office/powerpoint/2010/main" val="24571782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8076725-FD94-E1E5-6A4F-68A0A04109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DDE446-1935-A6A6-0B44-5EAF3C65F7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E323EC-C3B6-557D-3338-7E6B75F7B92F}"/>
              </a:ext>
            </a:extLst>
          </p:cNvPr>
          <p:cNvSpPr>
            <a:spLocks noGrp="1" noChangeArrowheads="1"/>
          </p:cNvSpPr>
          <p:nvPr>
            <p:ph type="sldNum" sz="quarter" idx="12"/>
          </p:nvPr>
        </p:nvSpPr>
        <p:spPr>
          <a:ln/>
        </p:spPr>
        <p:txBody>
          <a:bodyPr/>
          <a:lstStyle>
            <a:lvl1pPr>
              <a:defRPr/>
            </a:lvl1pPr>
          </a:lstStyle>
          <a:p>
            <a:fld id="{EF10C3F1-39CB-467C-8BE2-90DC3A5A7632}" type="slidenum">
              <a:rPr lang="en-US" altLang="en-US"/>
              <a:pPr/>
              <a:t>‹#›</a:t>
            </a:fld>
            <a:endParaRPr lang="en-US" altLang="en-US"/>
          </a:p>
        </p:txBody>
      </p:sp>
    </p:spTree>
    <p:extLst>
      <p:ext uri="{BB962C8B-B14F-4D97-AF65-F5344CB8AC3E}">
        <p14:creationId xmlns:p14="http://schemas.microsoft.com/office/powerpoint/2010/main" val="225137678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6B568F0-4D12-E587-DD44-5E19C672948E}"/>
              </a:ext>
            </a:extLst>
          </p:cNvPr>
          <p:cNvSpPr>
            <a:spLocks noGrp="1" noChangeArrowheads="1"/>
          </p:cNvSpPr>
          <p:nvPr>
            <p:ph type="dt" sz="half" idx="10"/>
          </p:nvPr>
        </p:nvSpPr>
        <p:spPr/>
        <p:txBody>
          <a:bodyPr/>
          <a:lstStyle>
            <a:lvl1pPr>
              <a:defRPr/>
            </a:lvl1pPr>
          </a:lstStyle>
          <a:p>
            <a:pPr>
              <a:defRPr/>
            </a:pPr>
            <a:fld id="{2C683510-D455-4AF4-9326-B82A55DE1CFB}" type="datetimeFigureOut">
              <a:rPr lang="en-US"/>
              <a:pPr>
                <a:defRPr/>
              </a:pPr>
              <a:t>11/9/2022</a:t>
            </a:fld>
            <a:endParaRPr lang="en-US"/>
          </a:p>
        </p:txBody>
      </p:sp>
      <p:sp>
        <p:nvSpPr>
          <p:cNvPr id="4" name="Rectangle 5">
            <a:extLst>
              <a:ext uri="{FF2B5EF4-FFF2-40B4-BE49-F238E27FC236}">
                <a16:creationId xmlns:a16="http://schemas.microsoft.com/office/drawing/2014/main" id="{EB13D8D4-D4FE-DCD2-F134-E22FE72D7713}"/>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5" name="Rectangle 6">
            <a:extLst>
              <a:ext uri="{FF2B5EF4-FFF2-40B4-BE49-F238E27FC236}">
                <a16:creationId xmlns:a16="http://schemas.microsoft.com/office/drawing/2014/main" id="{55458925-C5C8-D66F-3D8B-7FC14A0F01F8}"/>
              </a:ext>
            </a:extLst>
          </p:cNvPr>
          <p:cNvSpPr>
            <a:spLocks noGrp="1" noChangeArrowheads="1"/>
          </p:cNvSpPr>
          <p:nvPr>
            <p:ph type="sldNum" sz="quarter" idx="12"/>
          </p:nvPr>
        </p:nvSpPr>
        <p:spPr/>
        <p:txBody>
          <a:bodyPr/>
          <a:lstStyle>
            <a:lvl1pPr>
              <a:defRPr/>
            </a:lvl1pPr>
          </a:lstStyle>
          <a:p>
            <a:fld id="{D51496F1-0B06-44B9-9C6D-B5EFDCFD57FC}" type="slidenum">
              <a:rPr lang="en-US" altLang="en-US"/>
              <a:pPr/>
              <a:t>‹#›</a:t>
            </a:fld>
            <a:endParaRPr lang="en-US" altLang="en-US"/>
          </a:p>
        </p:txBody>
      </p:sp>
    </p:spTree>
    <p:extLst>
      <p:ext uri="{BB962C8B-B14F-4D97-AF65-F5344CB8AC3E}">
        <p14:creationId xmlns:p14="http://schemas.microsoft.com/office/powerpoint/2010/main" val="4180702646"/>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0ED7E6-DBB5-D01B-F537-8501AD6EB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079E67-6467-391A-1868-0DB3A7C9B5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3F4447-CB83-AF3B-46EB-CCEAB087AF38}"/>
              </a:ext>
            </a:extLst>
          </p:cNvPr>
          <p:cNvSpPr>
            <a:spLocks noGrp="1" noChangeArrowheads="1"/>
          </p:cNvSpPr>
          <p:nvPr>
            <p:ph type="sldNum" sz="quarter" idx="12"/>
          </p:nvPr>
        </p:nvSpPr>
        <p:spPr>
          <a:ln/>
        </p:spPr>
        <p:txBody>
          <a:bodyPr/>
          <a:lstStyle>
            <a:lvl1pPr>
              <a:defRPr/>
            </a:lvl1pPr>
          </a:lstStyle>
          <a:p>
            <a:fld id="{DB9DEC16-1507-4293-88D8-B1C95B62E6DC}" type="slidenum">
              <a:rPr lang="en-US" altLang="en-US"/>
              <a:pPr/>
              <a:t>‹#›</a:t>
            </a:fld>
            <a:endParaRPr lang="en-US" altLang="en-US"/>
          </a:p>
        </p:txBody>
      </p:sp>
    </p:spTree>
    <p:extLst>
      <p:ext uri="{BB962C8B-B14F-4D97-AF65-F5344CB8AC3E}">
        <p14:creationId xmlns:p14="http://schemas.microsoft.com/office/powerpoint/2010/main" val="3764445944"/>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853D502-604A-78BD-5A50-04EC29FA2D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EB3093-340E-500C-0407-900265B681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F8CDF7-40A4-BBCA-B242-9F8B9F1B7881}"/>
              </a:ext>
            </a:extLst>
          </p:cNvPr>
          <p:cNvSpPr>
            <a:spLocks noGrp="1" noChangeArrowheads="1"/>
          </p:cNvSpPr>
          <p:nvPr>
            <p:ph type="sldNum" sz="quarter" idx="12"/>
          </p:nvPr>
        </p:nvSpPr>
        <p:spPr>
          <a:ln/>
        </p:spPr>
        <p:txBody>
          <a:bodyPr/>
          <a:lstStyle>
            <a:lvl1pPr>
              <a:defRPr/>
            </a:lvl1pPr>
          </a:lstStyle>
          <a:p>
            <a:fld id="{85796944-84B3-4D63-83D0-68C175630E25}" type="slidenum">
              <a:rPr lang="en-US" altLang="en-US"/>
              <a:pPr/>
              <a:t>‹#›</a:t>
            </a:fld>
            <a:endParaRPr lang="en-US" altLang="en-US"/>
          </a:p>
        </p:txBody>
      </p:sp>
    </p:spTree>
    <p:extLst>
      <p:ext uri="{BB962C8B-B14F-4D97-AF65-F5344CB8AC3E}">
        <p14:creationId xmlns:p14="http://schemas.microsoft.com/office/powerpoint/2010/main" val="3387870756"/>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B09C47-902E-1710-7CD5-EF2E4808739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8FFDCFD-B38E-28CC-0091-02E3EA0AC2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E5947F9-C083-5575-A2D0-258E45810ACA}"/>
              </a:ext>
            </a:extLst>
          </p:cNvPr>
          <p:cNvSpPr>
            <a:spLocks noGrp="1" noChangeArrowheads="1"/>
          </p:cNvSpPr>
          <p:nvPr>
            <p:ph type="sldNum" sz="quarter" idx="12"/>
          </p:nvPr>
        </p:nvSpPr>
        <p:spPr>
          <a:ln/>
        </p:spPr>
        <p:txBody>
          <a:bodyPr/>
          <a:lstStyle>
            <a:lvl1pPr>
              <a:defRPr/>
            </a:lvl1pPr>
          </a:lstStyle>
          <a:p>
            <a:fld id="{43D69EE6-D514-492A-BA0A-91A2392BD99D}" type="slidenum">
              <a:rPr lang="en-US" altLang="en-US"/>
              <a:pPr/>
              <a:t>‹#›</a:t>
            </a:fld>
            <a:endParaRPr lang="en-US" altLang="en-US"/>
          </a:p>
        </p:txBody>
      </p:sp>
    </p:spTree>
    <p:extLst>
      <p:ext uri="{BB962C8B-B14F-4D97-AF65-F5344CB8AC3E}">
        <p14:creationId xmlns:p14="http://schemas.microsoft.com/office/powerpoint/2010/main" val="2762808306"/>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39C68F-BECD-19AC-55F6-DFFDCDBE80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F9AC7B0-6D27-1CBD-DDB4-686AAE3E3C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279DCE4-8A06-F8E3-A6E9-93B5B7D40A77}"/>
              </a:ext>
            </a:extLst>
          </p:cNvPr>
          <p:cNvSpPr>
            <a:spLocks noGrp="1" noChangeArrowheads="1"/>
          </p:cNvSpPr>
          <p:nvPr>
            <p:ph type="sldNum" sz="quarter" idx="12"/>
          </p:nvPr>
        </p:nvSpPr>
        <p:spPr>
          <a:ln/>
        </p:spPr>
        <p:txBody>
          <a:bodyPr/>
          <a:lstStyle>
            <a:lvl1pPr>
              <a:defRPr/>
            </a:lvl1pPr>
          </a:lstStyle>
          <a:p>
            <a:fld id="{07EBE29C-5CB4-4F87-A9AC-D9C271EC5FDD}" type="slidenum">
              <a:rPr lang="en-US" altLang="en-US"/>
              <a:pPr/>
              <a:t>‹#›</a:t>
            </a:fld>
            <a:endParaRPr lang="en-US" altLang="en-US"/>
          </a:p>
        </p:txBody>
      </p:sp>
    </p:spTree>
    <p:extLst>
      <p:ext uri="{BB962C8B-B14F-4D97-AF65-F5344CB8AC3E}">
        <p14:creationId xmlns:p14="http://schemas.microsoft.com/office/powerpoint/2010/main" val="1009425050"/>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B30816-38CA-9508-D2E7-2F16DB5A8E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3960C7-78B3-8EC2-61D7-FE3CD298B8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5B4739-CF05-BCE7-E5A9-155BA28E2C65}"/>
              </a:ext>
            </a:extLst>
          </p:cNvPr>
          <p:cNvSpPr>
            <a:spLocks noGrp="1" noChangeArrowheads="1"/>
          </p:cNvSpPr>
          <p:nvPr>
            <p:ph type="sldNum" sz="quarter" idx="12"/>
          </p:nvPr>
        </p:nvSpPr>
        <p:spPr>
          <a:ln/>
        </p:spPr>
        <p:txBody>
          <a:bodyPr/>
          <a:lstStyle>
            <a:lvl1pPr>
              <a:defRPr/>
            </a:lvl1pPr>
          </a:lstStyle>
          <a:p>
            <a:fld id="{20168661-3D1A-4D93-B061-44CDFB78B4CB}" type="slidenum">
              <a:rPr lang="en-US" altLang="en-US"/>
              <a:pPr/>
              <a:t>‹#›</a:t>
            </a:fld>
            <a:endParaRPr lang="en-US" altLang="en-US"/>
          </a:p>
        </p:txBody>
      </p:sp>
    </p:spTree>
    <p:extLst>
      <p:ext uri="{BB962C8B-B14F-4D97-AF65-F5344CB8AC3E}">
        <p14:creationId xmlns:p14="http://schemas.microsoft.com/office/powerpoint/2010/main" val="1665259358"/>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6CF92D-C00A-CF42-187B-5ED8E8C363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0EDDBE-FE25-8414-9519-40A9E7B61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5C69D2-D535-8989-5940-D51895AF1DB2}"/>
              </a:ext>
            </a:extLst>
          </p:cNvPr>
          <p:cNvSpPr>
            <a:spLocks noGrp="1" noChangeArrowheads="1"/>
          </p:cNvSpPr>
          <p:nvPr>
            <p:ph type="sldNum" sz="quarter" idx="12"/>
          </p:nvPr>
        </p:nvSpPr>
        <p:spPr>
          <a:ln/>
        </p:spPr>
        <p:txBody>
          <a:bodyPr/>
          <a:lstStyle>
            <a:lvl1pPr>
              <a:defRPr/>
            </a:lvl1pPr>
          </a:lstStyle>
          <a:p>
            <a:fld id="{9F3D6427-0BCC-46C1-88E2-F558075EDA1B}" type="slidenum">
              <a:rPr lang="en-US" altLang="en-US"/>
              <a:pPr/>
              <a:t>‹#›</a:t>
            </a:fld>
            <a:endParaRPr lang="en-US" altLang="en-US"/>
          </a:p>
        </p:txBody>
      </p:sp>
    </p:spTree>
    <p:extLst>
      <p:ext uri="{BB962C8B-B14F-4D97-AF65-F5344CB8AC3E}">
        <p14:creationId xmlns:p14="http://schemas.microsoft.com/office/powerpoint/2010/main" val="2848434977"/>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B30298-BC72-48F5-9D75-B1EE099A2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24D841-802A-120C-4712-9EBD33E237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CA9078-4E38-CE3D-787C-3A145F7653B2}"/>
              </a:ext>
            </a:extLst>
          </p:cNvPr>
          <p:cNvSpPr>
            <a:spLocks noGrp="1" noChangeArrowheads="1"/>
          </p:cNvSpPr>
          <p:nvPr>
            <p:ph type="sldNum" sz="quarter" idx="12"/>
          </p:nvPr>
        </p:nvSpPr>
        <p:spPr>
          <a:ln/>
        </p:spPr>
        <p:txBody>
          <a:bodyPr/>
          <a:lstStyle>
            <a:lvl1pPr>
              <a:defRPr/>
            </a:lvl1pPr>
          </a:lstStyle>
          <a:p>
            <a:fld id="{60078016-81F6-4D94-ADCC-D8018D7C5BA3}" type="slidenum">
              <a:rPr lang="en-US" altLang="en-US"/>
              <a:pPr/>
              <a:t>‹#›</a:t>
            </a:fld>
            <a:endParaRPr lang="en-US" altLang="en-US"/>
          </a:p>
        </p:txBody>
      </p:sp>
    </p:spTree>
    <p:extLst>
      <p:ext uri="{BB962C8B-B14F-4D97-AF65-F5344CB8AC3E}">
        <p14:creationId xmlns:p14="http://schemas.microsoft.com/office/powerpoint/2010/main" val="1788944465"/>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79EB38-950B-6C1D-F571-E3E017F5FE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905720-4D42-B3C5-D1B2-5264FC6633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9CEA01-BDD2-1D9D-5973-907B8164C3CC}"/>
              </a:ext>
            </a:extLst>
          </p:cNvPr>
          <p:cNvSpPr>
            <a:spLocks noGrp="1" noChangeArrowheads="1"/>
          </p:cNvSpPr>
          <p:nvPr>
            <p:ph type="sldNum" sz="quarter" idx="12"/>
          </p:nvPr>
        </p:nvSpPr>
        <p:spPr>
          <a:ln/>
        </p:spPr>
        <p:txBody>
          <a:bodyPr/>
          <a:lstStyle>
            <a:lvl1pPr>
              <a:defRPr/>
            </a:lvl1pPr>
          </a:lstStyle>
          <a:p>
            <a:fld id="{E56A71FB-5DE8-4FDE-A24A-AA4EB94D46F5}" type="slidenum">
              <a:rPr lang="en-US" altLang="en-US"/>
              <a:pPr/>
              <a:t>‹#›</a:t>
            </a:fld>
            <a:endParaRPr lang="en-US" altLang="en-US"/>
          </a:p>
        </p:txBody>
      </p:sp>
    </p:spTree>
    <p:extLst>
      <p:ext uri="{BB962C8B-B14F-4D97-AF65-F5344CB8AC3E}">
        <p14:creationId xmlns:p14="http://schemas.microsoft.com/office/powerpoint/2010/main" val="1509041775"/>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7C50A00-B795-EA52-2D5C-17217B564CA0}"/>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3F521CA4-ABA8-7894-BB13-C2C226742323}"/>
                </a:ext>
              </a:extLst>
            </p:cNvPr>
            <p:cNvGrpSpPr>
              <a:grpSpLocks/>
            </p:cNvGrpSpPr>
            <p:nvPr/>
          </p:nvGrpSpPr>
          <p:grpSpPr bwMode="auto">
            <a:xfrm>
              <a:off x="2194" y="601"/>
              <a:ext cx="596" cy="447"/>
              <a:chOff x="0" y="0"/>
              <a:chExt cx="768" cy="576"/>
            </a:xfrm>
          </p:grpSpPr>
          <p:sp>
            <p:nvSpPr>
              <p:cNvPr id="31943" name="Oval 4">
                <a:extLst>
                  <a:ext uri="{FF2B5EF4-FFF2-40B4-BE49-F238E27FC236}">
                    <a16:creationId xmlns:a16="http://schemas.microsoft.com/office/drawing/2014/main" id="{3760C45E-E319-6799-5758-6ECC196C19BA}"/>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944" name="Oval 5">
                <a:extLst>
                  <a:ext uri="{FF2B5EF4-FFF2-40B4-BE49-F238E27FC236}">
                    <a16:creationId xmlns:a16="http://schemas.microsoft.com/office/drawing/2014/main" id="{A1B1DDD2-DCC7-79FD-5736-C30E1CAD4B90}"/>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4" name="Group 6">
              <a:extLst>
                <a:ext uri="{FF2B5EF4-FFF2-40B4-BE49-F238E27FC236}">
                  <a16:creationId xmlns:a16="http://schemas.microsoft.com/office/drawing/2014/main" id="{87AEFB74-801A-239F-699C-C64AEEC0F6CB}"/>
                </a:ext>
              </a:extLst>
            </p:cNvPr>
            <p:cNvGrpSpPr>
              <a:grpSpLocks/>
            </p:cNvGrpSpPr>
            <p:nvPr/>
          </p:nvGrpSpPr>
          <p:grpSpPr bwMode="auto">
            <a:xfrm>
              <a:off x="1312" y="179"/>
              <a:ext cx="4299" cy="3369"/>
              <a:chOff x="0" y="5"/>
              <a:chExt cx="5533" cy="4336"/>
            </a:xfrm>
          </p:grpSpPr>
          <p:grpSp>
            <p:nvGrpSpPr>
              <p:cNvPr id="20" name="Group 7">
                <a:extLst>
                  <a:ext uri="{FF2B5EF4-FFF2-40B4-BE49-F238E27FC236}">
                    <a16:creationId xmlns:a16="http://schemas.microsoft.com/office/drawing/2014/main" id="{9B99BB31-51D1-A7B6-54CB-A96E4FB41AED}"/>
                  </a:ext>
                </a:extLst>
              </p:cNvPr>
              <p:cNvGrpSpPr>
                <a:grpSpLocks/>
              </p:cNvGrpSpPr>
              <p:nvPr/>
            </p:nvGrpSpPr>
            <p:grpSpPr bwMode="auto">
              <a:xfrm>
                <a:off x="0" y="5"/>
                <a:ext cx="5470" cy="4336"/>
                <a:chOff x="0" y="5"/>
                <a:chExt cx="5470" cy="4336"/>
              </a:xfrm>
            </p:grpSpPr>
            <p:grpSp>
              <p:nvGrpSpPr>
                <p:cNvPr id="31" name="Group 8">
                  <a:extLst>
                    <a:ext uri="{FF2B5EF4-FFF2-40B4-BE49-F238E27FC236}">
                      <a16:creationId xmlns:a16="http://schemas.microsoft.com/office/drawing/2014/main" id="{D8E419A8-DA4C-90C5-51AE-62B970F4C529}"/>
                    </a:ext>
                  </a:extLst>
                </p:cNvPr>
                <p:cNvGrpSpPr>
                  <a:grpSpLocks/>
                </p:cNvGrpSpPr>
                <p:nvPr/>
              </p:nvGrpSpPr>
              <p:grpSpPr bwMode="auto">
                <a:xfrm>
                  <a:off x="1339" y="788"/>
                  <a:ext cx="2919" cy="2149"/>
                  <a:chOff x="1265" y="816"/>
                  <a:chExt cx="2919" cy="2149"/>
                </a:xfrm>
              </p:grpSpPr>
              <p:sp>
                <p:nvSpPr>
                  <p:cNvPr id="31941" name="Oval 9">
                    <a:extLst>
                      <a:ext uri="{FF2B5EF4-FFF2-40B4-BE49-F238E27FC236}">
                        <a16:creationId xmlns:a16="http://schemas.microsoft.com/office/drawing/2014/main" id="{636A96CE-E0B3-1A22-BD6D-97BAC3B6B292}"/>
                      </a:ext>
                    </a:extLst>
                  </p:cNvPr>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942" name="Oval 10">
                    <a:extLst>
                      <a:ext uri="{FF2B5EF4-FFF2-40B4-BE49-F238E27FC236}">
                        <a16:creationId xmlns:a16="http://schemas.microsoft.com/office/drawing/2014/main" id="{53B850E5-53FB-841C-2C89-66DD6713E950}"/>
                      </a:ext>
                    </a:extLst>
                  </p:cNvPr>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2" name="Group 11">
                  <a:extLst>
                    <a:ext uri="{FF2B5EF4-FFF2-40B4-BE49-F238E27FC236}">
                      <a16:creationId xmlns:a16="http://schemas.microsoft.com/office/drawing/2014/main" id="{D66423BE-332A-A354-3479-9B2A0D160F62}"/>
                    </a:ext>
                  </a:extLst>
                </p:cNvPr>
                <p:cNvGrpSpPr>
                  <a:grpSpLocks/>
                </p:cNvGrpSpPr>
                <p:nvPr/>
              </p:nvGrpSpPr>
              <p:grpSpPr bwMode="auto">
                <a:xfrm>
                  <a:off x="0" y="5"/>
                  <a:ext cx="5470" cy="4336"/>
                  <a:chOff x="0" y="5"/>
                  <a:chExt cx="5470" cy="4336"/>
                </a:xfrm>
              </p:grpSpPr>
              <p:grpSp>
                <p:nvGrpSpPr>
                  <p:cNvPr id="33" name="Group 12">
                    <a:extLst>
                      <a:ext uri="{FF2B5EF4-FFF2-40B4-BE49-F238E27FC236}">
                        <a16:creationId xmlns:a16="http://schemas.microsoft.com/office/drawing/2014/main" id="{4844AD8C-ACC2-008A-F96F-D5725F8D41E1}"/>
                      </a:ext>
                    </a:extLst>
                  </p:cNvPr>
                  <p:cNvGrpSpPr>
                    <a:grpSpLocks/>
                  </p:cNvGrpSpPr>
                  <p:nvPr/>
                </p:nvGrpSpPr>
                <p:grpSpPr bwMode="auto">
                  <a:xfrm>
                    <a:off x="3545" y="1504"/>
                    <a:ext cx="1258" cy="2323"/>
                    <a:chOff x="3471" y="1532"/>
                    <a:chExt cx="1258" cy="2323"/>
                  </a:xfrm>
                </p:grpSpPr>
                <p:sp>
                  <p:nvSpPr>
                    <p:cNvPr id="31939" name="Freeform 13">
                      <a:extLst>
                        <a:ext uri="{FF2B5EF4-FFF2-40B4-BE49-F238E27FC236}">
                          <a16:creationId xmlns:a16="http://schemas.microsoft.com/office/drawing/2014/main" id="{FB72735A-CA44-CF1A-EBE8-C36F662EC953}"/>
                        </a:ext>
                      </a:extLst>
                    </p:cNvPr>
                    <p:cNvSpPr>
                      <a:spLocks/>
                    </p:cNvSpPr>
                    <p:nvPr/>
                  </p:nvSpPr>
                  <p:spPr bwMode="hidden">
                    <a:xfrm rot="2711884">
                      <a:off x="2765"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940" name="Freeform 14">
                      <a:extLst>
                        <a:ext uri="{FF2B5EF4-FFF2-40B4-BE49-F238E27FC236}">
                          <a16:creationId xmlns:a16="http://schemas.microsoft.com/office/drawing/2014/main" id="{36262850-B08F-E4F6-B813-06AD9E167F0C}"/>
                        </a:ext>
                      </a:extLst>
                    </p:cNvPr>
                    <p:cNvSpPr>
                      <a:spLocks/>
                    </p:cNvSpPr>
                    <p:nvPr/>
                  </p:nvSpPr>
                  <p:spPr bwMode="hidden">
                    <a:xfrm rot="2711884">
                      <a:off x="4022" y="3148"/>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4" name="Group 15">
                    <a:extLst>
                      <a:ext uri="{FF2B5EF4-FFF2-40B4-BE49-F238E27FC236}">
                        <a16:creationId xmlns:a16="http://schemas.microsoft.com/office/drawing/2014/main" id="{0576CB87-FFE3-6FCC-21CA-3A8E8552093A}"/>
                      </a:ext>
                    </a:extLst>
                  </p:cNvPr>
                  <p:cNvGrpSpPr>
                    <a:grpSpLocks/>
                  </p:cNvGrpSpPr>
                  <p:nvPr/>
                </p:nvGrpSpPr>
                <p:grpSpPr bwMode="auto">
                  <a:xfrm>
                    <a:off x="2938" y="1990"/>
                    <a:ext cx="2462" cy="1330"/>
                    <a:chOff x="2864" y="2018"/>
                    <a:chExt cx="2462" cy="1330"/>
                  </a:xfrm>
                </p:grpSpPr>
                <p:sp>
                  <p:nvSpPr>
                    <p:cNvPr id="31937" name="Freeform 16">
                      <a:extLst>
                        <a:ext uri="{FF2B5EF4-FFF2-40B4-BE49-F238E27FC236}">
                          <a16:creationId xmlns:a16="http://schemas.microsoft.com/office/drawing/2014/main" id="{2C516D1B-803B-A5D8-4970-BAD856887B73}"/>
                        </a:ext>
                      </a:extLst>
                    </p:cNvPr>
                    <p:cNvSpPr>
                      <a:spLocks/>
                    </p:cNvSpPr>
                    <p:nvPr/>
                  </p:nvSpPr>
                  <p:spPr bwMode="hidden">
                    <a:xfrm rot="2104081">
                      <a:off x="2864" y="2018"/>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8" name="Freeform 17">
                      <a:extLst>
                        <a:ext uri="{FF2B5EF4-FFF2-40B4-BE49-F238E27FC236}">
                          <a16:creationId xmlns:a16="http://schemas.microsoft.com/office/drawing/2014/main" id="{C1068A91-CE23-6E89-DC43-E2681264D1B8}"/>
                        </a:ext>
                      </a:extLst>
                    </p:cNvPr>
                    <p:cNvSpPr>
                      <a:spLocks/>
                    </p:cNvSpPr>
                    <p:nvPr/>
                  </p:nvSpPr>
                  <p:spPr bwMode="hidden">
                    <a:xfrm rot="2104081">
                      <a:off x="4352" y="2804"/>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5" name="Group 18">
                    <a:extLst>
                      <a:ext uri="{FF2B5EF4-FFF2-40B4-BE49-F238E27FC236}">
                        <a16:creationId xmlns:a16="http://schemas.microsoft.com/office/drawing/2014/main" id="{36B92397-6CEE-273E-E7F1-8F078B0A082B}"/>
                      </a:ext>
                    </a:extLst>
                  </p:cNvPr>
                  <p:cNvGrpSpPr>
                    <a:grpSpLocks/>
                  </p:cNvGrpSpPr>
                  <p:nvPr/>
                </p:nvGrpSpPr>
                <p:grpSpPr bwMode="auto">
                  <a:xfrm>
                    <a:off x="2970" y="1802"/>
                    <a:ext cx="2478" cy="1065"/>
                    <a:chOff x="2896" y="1830"/>
                    <a:chExt cx="2478" cy="1065"/>
                  </a:xfrm>
                </p:grpSpPr>
                <p:sp>
                  <p:nvSpPr>
                    <p:cNvPr id="31935" name="Freeform 19">
                      <a:extLst>
                        <a:ext uri="{FF2B5EF4-FFF2-40B4-BE49-F238E27FC236}">
                          <a16:creationId xmlns:a16="http://schemas.microsoft.com/office/drawing/2014/main" id="{1FB0C58E-0C9B-BE3E-953D-6B578BFFC927}"/>
                        </a:ext>
                      </a:extLst>
                    </p:cNvPr>
                    <p:cNvSpPr>
                      <a:spLocks/>
                    </p:cNvSpPr>
                    <p:nvPr/>
                  </p:nvSpPr>
                  <p:spPr bwMode="hidden">
                    <a:xfrm rot="1582915">
                      <a:off x="2896" y="1830"/>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6" name="Freeform 20">
                      <a:extLst>
                        <a:ext uri="{FF2B5EF4-FFF2-40B4-BE49-F238E27FC236}">
                          <a16:creationId xmlns:a16="http://schemas.microsoft.com/office/drawing/2014/main" id="{7633A39E-6811-9C02-08AF-049567AB0D4E}"/>
                        </a:ext>
                      </a:extLst>
                    </p:cNvPr>
                    <p:cNvSpPr>
                      <a:spLocks/>
                    </p:cNvSpPr>
                    <p:nvPr/>
                  </p:nvSpPr>
                  <p:spPr bwMode="hidden">
                    <a:xfrm rot="1582915">
                      <a:off x="4442" y="2419"/>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6" name="Group 21">
                    <a:extLst>
                      <a:ext uri="{FF2B5EF4-FFF2-40B4-BE49-F238E27FC236}">
                        <a16:creationId xmlns:a16="http://schemas.microsoft.com/office/drawing/2014/main" id="{A234ACAE-5BD9-E29E-E253-347B1E5E964D}"/>
                      </a:ext>
                    </a:extLst>
                  </p:cNvPr>
                  <p:cNvGrpSpPr>
                    <a:grpSpLocks/>
                  </p:cNvGrpSpPr>
                  <p:nvPr/>
                </p:nvGrpSpPr>
                <p:grpSpPr bwMode="auto">
                  <a:xfrm>
                    <a:off x="2998" y="1609"/>
                    <a:ext cx="2472" cy="926"/>
                    <a:chOff x="2924" y="1637"/>
                    <a:chExt cx="2472" cy="926"/>
                  </a:xfrm>
                </p:grpSpPr>
                <p:sp>
                  <p:nvSpPr>
                    <p:cNvPr id="31933" name="Freeform 22">
                      <a:extLst>
                        <a:ext uri="{FF2B5EF4-FFF2-40B4-BE49-F238E27FC236}">
                          <a16:creationId xmlns:a16="http://schemas.microsoft.com/office/drawing/2014/main" id="{7573BE08-2478-3AB3-FDF8-1F1AD46BAC22}"/>
                        </a:ext>
                      </a:extLst>
                    </p:cNvPr>
                    <p:cNvSpPr>
                      <a:spLocks/>
                    </p:cNvSpPr>
                    <p:nvPr/>
                  </p:nvSpPr>
                  <p:spPr bwMode="hidden">
                    <a:xfrm rot="1080363">
                      <a:off x="2924" y="1637"/>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4" name="Freeform 23">
                      <a:extLst>
                        <a:ext uri="{FF2B5EF4-FFF2-40B4-BE49-F238E27FC236}">
                          <a16:creationId xmlns:a16="http://schemas.microsoft.com/office/drawing/2014/main" id="{D243F52C-5253-610B-CC3A-BD4838FB6283}"/>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24">
                    <a:extLst>
                      <a:ext uri="{FF2B5EF4-FFF2-40B4-BE49-F238E27FC236}">
                        <a16:creationId xmlns:a16="http://schemas.microsoft.com/office/drawing/2014/main" id="{A461B867-939F-5234-7B94-809815E39B24}"/>
                      </a:ext>
                    </a:extLst>
                  </p:cNvPr>
                  <p:cNvGrpSpPr>
                    <a:grpSpLocks/>
                  </p:cNvGrpSpPr>
                  <p:nvPr/>
                </p:nvGrpSpPr>
                <p:grpSpPr bwMode="auto">
                  <a:xfrm>
                    <a:off x="3032" y="1385"/>
                    <a:ext cx="2341" cy="657"/>
                    <a:chOff x="2958" y="1413"/>
                    <a:chExt cx="2341" cy="657"/>
                  </a:xfrm>
                </p:grpSpPr>
                <p:sp>
                  <p:nvSpPr>
                    <p:cNvPr id="31931" name="Freeform 25">
                      <a:extLst>
                        <a:ext uri="{FF2B5EF4-FFF2-40B4-BE49-F238E27FC236}">
                          <a16:creationId xmlns:a16="http://schemas.microsoft.com/office/drawing/2014/main" id="{7A8C461D-0B73-D1C8-23DB-36A8CA404053}"/>
                        </a:ext>
                      </a:extLst>
                    </p:cNvPr>
                    <p:cNvSpPr>
                      <a:spLocks/>
                    </p:cNvSpPr>
                    <p:nvPr/>
                  </p:nvSpPr>
                  <p:spPr bwMode="hidden">
                    <a:xfrm rot="463793">
                      <a:off x="2958" y="1413"/>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2" name="Freeform 26">
                      <a:extLst>
                        <a:ext uri="{FF2B5EF4-FFF2-40B4-BE49-F238E27FC236}">
                          <a16:creationId xmlns:a16="http://schemas.microsoft.com/office/drawing/2014/main" id="{A46C9B3A-A0D3-2F02-EDBF-E230BA328989}"/>
                        </a:ext>
                      </a:extLst>
                    </p:cNvPr>
                    <p:cNvSpPr>
                      <a:spLocks/>
                    </p:cNvSpPr>
                    <p:nvPr/>
                  </p:nvSpPr>
                  <p:spPr bwMode="hidden">
                    <a:xfrm rot="463793">
                      <a:off x="4469" y="1581"/>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7">
                    <a:extLst>
                      <a:ext uri="{FF2B5EF4-FFF2-40B4-BE49-F238E27FC236}">
                        <a16:creationId xmlns:a16="http://schemas.microsoft.com/office/drawing/2014/main" id="{9908A1D5-6641-4911-30B0-57268FD69C1B}"/>
                      </a:ext>
                    </a:extLst>
                  </p:cNvPr>
                  <p:cNvGrpSpPr>
                    <a:grpSpLocks/>
                  </p:cNvGrpSpPr>
                  <p:nvPr/>
                </p:nvGrpSpPr>
                <p:grpSpPr bwMode="auto">
                  <a:xfrm>
                    <a:off x="3057" y="1242"/>
                    <a:ext cx="2150" cy="341"/>
                    <a:chOff x="2983" y="1270"/>
                    <a:chExt cx="2150" cy="341"/>
                  </a:xfrm>
                </p:grpSpPr>
                <p:sp>
                  <p:nvSpPr>
                    <p:cNvPr id="31929" name="Freeform 28">
                      <a:extLst>
                        <a:ext uri="{FF2B5EF4-FFF2-40B4-BE49-F238E27FC236}">
                          <a16:creationId xmlns:a16="http://schemas.microsoft.com/office/drawing/2014/main" id="{71A53053-C977-43B8-4080-B03469BDB968}"/>
                        </a:ext>
                      </a:extLst>
                    </p:cNvPr>
                    <p:cNvSpPr>
                      <a:spLocks/>
                    </p:cNvSpPr>
                    <p:nvPr/>
                  </p:nvSpPr>
                  <p:spPr bwMode="hidden">
                    <a:xfrm rot="-84182">
                      <a:off x="2983" y="1290"/>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0" name="Freeform 29">
                      <a:extLst>
                        <a:ext uri="{FF2B5EF4-FFF2-40B4-BE49-F238E27FC236}">
                          <a16:creationId xmlns:a16="http://schemas.microsoft.com/office/drawing/2014/main" id="{DA580EA3-A8A7-E5D6-7621-F172B81911ED}"/>
                        </a:ext>
                      </a:extLst>
                    </p:cNvPr>
                    <p:cNvSpPr>
                      <a:spLocks/>
                    </p:cNvSpPr>
                    <p:nvPr/>
                  </p:nvSpPr>
                  <p:spPr bwMode="hidden">
                    <a:xfrm rot="-84182">
                      <a:off x="4379" y="1270"/>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30">
                    <a:extLst>
                      <a:ext uri="{FF2B5EF4-FFF2-40B4-BE49-F238E27FC236}">
                        <a16:creationId xmlns:a16="http://schemas.microsoft.com/office/drawing/2014/main" id="{19B3CB32-E4D6-BBE5-AC39-B84E483C548F}"/>
                      </a:ext>
                    </a:extLst>
                  </p:cNvPr>
                  <p:cNvGrpSpPr>
                    <a:grpSpLocks/>
                  </p:cNvGrpSpPr>
                  <p:nvPr/>
                </p:nvGrpSpPr>
                <p:grpSpPr bwMode="auto">
                  <a:xfrm>
                    <a:off x="3012" y="890"/>
                    <a:ext cx="1879" cy="425"/>
                    <a:chOff x="2938" y="918"/>
                    <a:chExt cx="1879" cy="425"/>
                  </a:xfrm>
                </p:grpSpPr>
                <p:sp>
                  <p:nvSpPr>
                    <p:cNvPr id="31927" name="Freeform 31">
                      <a:extLst>
                        <a:ext uri="{FF2B5EF4-FFF2-40B4-BE49-F238E27FC236}">
                          <a16:creationId xmlns:a16="http://schemas.microsoft.com/office/drawing/2014/main" id="{33341087-8F1F-105B-7821-4999F7DA4060}"/>
                        </a:ext>
                      </a:extLst>
                    </p:cNvPr>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8" name="Freeform 32">
                      <a:extLst>
                        <a:ext uri="{FF2B5EF4-FFF2-40B4-BE49-F238E27FC236}">
                          <a16:creationId xmlns:a16="http://schemas.microsoft.com/office/drawing/2014/main" id="{31CD2DB7-844C-091A-DBEE-ED58B336A877}"/>
                        </a:ext>
                      </a:extLst>
                    </p:cNvPr>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33">
                    <a:extLst>
                      <a:ext uri="{FF2B5EF4-FFF2-40B4-BE49-F238E27FC236}">
                        <a16:creationId xmlns:a16="http://schemas.microsoft.com/office/drawing/2014/main" id="{3828C198-692F-A4AC-B25F-1688B2C6EB1A}"/>
                      </a:ext>
                    </a:extLst>
                  </p:cNvPr>
                  <p:cNvGrpSpPr>
                    <a:grpSpLocks/>
                  </p:cNvGrpSpPr>
                  <p:nvPr/>
                </p:nvGrpSpPr>
                <p:grpSpPr bwMode="auto">
                  <a:xfrm>
                    <a:off x="710" y="1627"/>
                    <a:ext cx="1256" cy="2322"/>
                    <a:chOff x="636" y="1655"/>
                    <a:chExt cx="1256" cy="2322"/>
                  </a:xfrm>
                </p:grpSpPr>
                <p:sp>
                  <p:nvSpPr>
                    <p:cNvPr id="31925" name="Freeform 34">
                      <a:extLst>
                        <a:ext uri="{FF2B5EF4-FFF2-40B4-BE49-F238E27FC236}">
                          <a16:creationId xmlns:a16="http://schemas.microsoft.com/office/drawing/2014/main" id="{346A6B65-C953-F324-0783-FA59C70A106E}"/>
                        </a:ext>
                      </a:extLst>
                    </p:cNvPr>
                    <p:cNvSpPr>
                      <a:spLocks/>
                    </p:cNvSpPr>
                    <p:nvPr/>
                  </p:nvSpPr>
                  <p:spPr bwMode="hidden">
                    <a:xfrm rot="18888116" flipH="1">
                      <a:off x="875" y="2359"/>
                      <a:ext cx="1722"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6" name="Freeform 35">
                      <a:extLst>
                        <a:ext uri="{FF2B5EF4-FFF2-40B4-BE49-F238E27FC236}">
                          <a16:creationId xmlns:a16="http://schemas.microsoft.com/office/drawing/2014/main" id="{73B58A82-C011-52BC-EB6A-8CC96C5AA4CC}"/>
                        </a:ext>
                      </a:extLst>
                    </p:cNvPr>
                    <p:cNvSpPr>
                      <a:spLocks/>
                    </p:cNvSpPr>
                    <p:nvPr/>
                  </p:nvSpPr>
                  <p:spPr bwMode="hidden">
                    <a:xfrm rot="18888116" flipH="1">
                      <a:off x="419" y="3270"/>
                      <a:ext cx="92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 name="Group 36">
                    <a:extLst>
                      <a:ext uri="{FF2B5EF4-FFF2-40B4-BE49-F238E27FC236}">
                        <a16:creationId xmlns:a16="http://schemas.microsoft.com/office/drawing/2014/main" id="{058880F2-05F7-2E90-2B22-40602A432EF0}"/>
                      </a:ext>
                    </a:extLst>
                  </p:cNvPr>
                  <p:cNvGrpSpPr>
                    <a:grpSpLocks/>
                  </p:cNvGrpSpPr>
                  <p:nvPr/>
                </p:nvGrpSpPr>
                <p:grpSpPr bwMode="auto">
                  <a:xfrm>
                    <a:off x="69" y="2168"/>
                    <a:ext cx="2461" cy="1334"/>
                    <a:chOff x="-5" y="2196"/>
                    <a:chExt cx="2461" cy="1334"/>
                  </a:xfrm>
                </p:grpSpPr>
                <p:sp>
                  <p:nvSpPr>
                    <p:cNvPr id="31923" name="Freeform 37">
                      <a:extLst>
                        <a:ext uri="{FF2B5EF4-FFF2-40B4-BE49-F238E27FC236}">
                          <a16:creationId xmlns:a16="http://schemas.microsoft.com/office/drawing/2014/main" id="{F5320F48-0AB3-E32C-0D3B-2D711EA01502}"/>
                        </a:ext>
                      </a:extLst>
                    </p:cNvPr>
                    <p:cNvSpPr>
                      <a:spLocks/>
                    </p:cNvSpPr>
                    <p:nvPr/>
                  </p:nvSpPr>
                  <p:spPr bwMode="hidden">
                    <a:xfrm rot="19495919" flipH="1">
                      <a:off x="644" y="2196"/>
                      <a:ext cx="1812"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4" name="Freeform 38">
                      <a:extLst>
                        <a:ext uri="{FF2B5EF4-FFF2-40B4-BE49-F238E27FC236}">
                          <a16:creationId xmlns:a16="http://schemas.microsoft.com/office/drawing/2014/main" id="{5E24848A-FEF3-F47C-77E2-47B63792B53D}"/>
                        </a:ext>
                      </a:extLst>
                    </p:cNvPr>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2" name="Group 39">
                    <a:extLst>
                      <a:ext uri="{FF2B5EF4-FFF2-40B4-BE49-F238E27FC236}">
                        <a16:creationId xmlns:a16="http://schemas.microsoft.com/office/drawing/2014/main" id="{A212DEDE-168F-A2E5-F9CF-10AECB6661B0}"/>
                      </a:ext>
                    </a:extLst>
                  </p:cNvPr>
                  <p:cNvGrpSpPr>
                    <a:grpSpLocks/>
                  </p:cNvGrpSpPr>
                  <p:nvPr/>
                </p:nvGrpSpPr>
                <p:grpSpPr bwMode="auto">
                  <a:xfrm>
                    <a:off x="22" y="1979"/>
                    <a:ext cx="2477" cy="1063"/>
                    <a:chOff x="-52" y="2007"/>
                    <a:chExt cx="2477" cy="1063"/>
                  </a:xfrm>
                </p:grpSpPr>
                <p:sp>
                  <p:nvSpPr>
                    <p:cNvPr id="31921" name="Freeform 40">
                      <a:extLst>
                        <a:ext uri="{FF2B5EF4-FFF2-40B4-BE49-F238E27FC236}">
                          <a16:creationId xmlns:a16="http://schemas.microsoft.com/office/drawing/2014/main" id="{E7996AF0-8C5E-48BF-347C-7EBF0B7E9E16}"/>
                        </a:ext>
                      </a:extLst>
                    </p:cNvPr>
                    <p:cNvSpPr>
                      <a:spLocks/>
                    </p:cNvSpPr>
                    <p:nvPr/>
                  </p:nvSpPr>
                  <p:spPr bwMode="hidden">
                    <a:xfrm rot="20017085" flipH="1">
                      <a:off x="689" y="2007"/>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2" name="Freeform 41">
                      <a:extLst>
                        <a:ext uri="{FF2B5EF4-FFF2-40B4-BE49-F238E27FC236}">
                          <a16:creationId xmlns:a16="http://schemas.microsoft.com/office/drawing/2014/main" id="{F0541086-468B-4362-214B-803627F2E04E}"/>
                        </a:ext>
                      </a:extLst>
                    </p:cNvPr>
                    <p:cNvSpPr>
                      <a:spLocks/>
                    </p:cNvSpPr>
                    <p:nvPr/>
                  </p:nvSpPr>
                  <p:spPr bwMode="hidden">
                    <a:xfrm rot="20017085" flipH="1">
                      <a:off x="-52" y="2594"/>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42">
                    <a:extLst>
                      <a:ext uri="{FF2B5EF4-FFF2-40B4-BE49-F238E27FC236}">
                        <a16:creationId xmlns:a16="http://schemas.microsoft.com/office/drawing/2014/main" id="{742A8A92-83F1-67E7-95CE-903B5110E324}"/>
                      </a:ext>
                    </a:extLst>
                  </p:cNvPr>
                  <p:cNvGrpSpPr>
                    <a:grpSpLocks/>
                  </p:cNvGrpSpPr>
                  <p:nvPr/>
                </p:nvGrpSpPr>
                <p:grpSpPr bwMode="auto">
                  <a:xfrm>
                    <a:off x="0" y="1784"/>
                    <a:ext cx="2472" cy="927"/>
                    <a:chOff x="-74" y="1812"/>
                    <a:chExt cx="2472" cy="927"/>
                  </a:xfrm>
                </p:grpSpPr>
                <p:sp>
                  <p:nvSpPr>
                    <p:cNvPr id="31919" name="Freeform 43">
                      <a:extLst>
                        <a:ext uri="{FF2B5EF4-FFF2-40B4-BE49-F238E27FC236}">
                          <a16:creationId xmlns:a16="http://schemas.microsoft.com/office/drawing/2014/main" id="{5FBB8859-C01A-21F1-9467-E3FE38777337}"/>
                        </a:ext>
                      </a:extLst>
                    </p:cNvPr>
                    <p:cNvSpPr>
                      <a:spLocks/>
                    </p:cNvSpPr>
                    <p:nvPr/>
                  </p:nvSpPr>
                  <p:spPr bwMode="hidden">
                    <a:xfrm rot="20519637" flipH="1">
                      <a:off x="721" y="1812"/>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0" name="Freeform 44">
                      <a:extLst>
                        <a:ext uri="{FF2B5EF4-FFF2-40B4-BE49-F238E27FC236}">
                          <a16:creationId xmlns:a16="http://schemas.microsoft.com/office/drawing/2014/main" id="{EF3300A9-B16F-F231-B0D1-AAFEA6E93E0E}"/>
                        </a:ext>
                      </a:extLst>
                    </p:cNvPr>
                    <p:cNvSpPr>
                      <a:spLocks/>
                    </p:cNvSpPr>
                    <p:nvPr/>
                  </p:nvSpPr>
                  <p:spPr bwMode="hidden">
                    <a:xfrm rot="20519637" flipH="1">
                      <a:off x="-74" y="2213"/>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83">
                    <a:extLst>
                      <a:ext uri="{FF2B5EF4-FFF2-40B4-BE49-F238E27FC236}">
                        <a16:creationId xmlns:a16="http://schemas.microsoft.com/office/drawing/2014/main" id="{3FEE58E4-0642-CF89-12A8-351750E9E275}"/>
                      </a:ext>
                    </a:extLst>
                  </p:cNvPr>
                  <p:cNvGrpSpPr>
                    <a:grpSpLocks/>
                  </p:cNvGrpSpPr>
                  <p:nvPr/>
                </p:nvGrpSpPr>
                <p:grpSpPr bwMode="auto">
                  <a:xfrm>
                    <a:off x="97" y="1562"/>
                    <a:ext cx="2339" cy="657"/>
                    <a:chOff x="23" y="1590"/>
                    <a:chExt cx="2339" cy="657"/>
                  </a:xfrm>
                </p:grpSpPr>
                <p:sp>
                  <p:nvSpPr>
                    <p:cNvPr id="31917" name="Freeform 46">
                      <a:extLst>
                        <a:ext uri="{FF2B5EF4-FFF2-40B4-BE49-F238E27FC236}">
                          <a16:creationId xmlns:a16="http://schemas.microsoft.com/office/drawing/2014/main" id="{57216D55-329D-B0C8-C0FB-AAE93C20AD04}"/>
                        </a:ext>
                      </a:extLst>
                    </p:cNvPr>
                    <p:cNvSpPr>
                      <a:spLocks/>
                    </p:cNvSpPr>
                    <p:nvPr/>
                  </p:nvSpPr>
                  <p:spPr bwMode="hidden">
                    <a:xfrm rot="21136207" flipH="1">
                      <a:off x="818" y="1590"/>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8" name="Freeform 47">
                      <a:extLst>
                        <a:ext uri="{FF2B5EF4-FFF2-40B4-BE49-F238E27FC236}">
                          <a16:creationId xmlns:a16="http://schemas.microsoft.com/office/drawing/2014/main" id="{389FB237-ADF1-8B36-3938-A246792D66F6}"/>
                        </a:ext>
                      </a:extLst>
                    </p:cNvPr>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8">
                    <a:extLst>
                      <a:ext uri="{FF2B5EF4-FFF2-40B4-BE49-F238E27FC236}">
                        <a16:creationId xmlns:a16="http://schemas.microsoft.com/office/drawing/2014/main" id="{875F14C0-1B15-F730-052A-83EF135FA2C1}"/>
                      </a:ext>
                    </a:extLst>
                  </p:cNvPr>
                  <p:cNvGrpSpPr>
                    <a:grpSpLocks/>
                  </p:cNvGrpSpPr>
                  <p:nvPr/>
                </p:nvGrpSpPr>
                <p:grpSpPr bwMode="auto">
                  <a:xfrm>
                    <a:off x="263" y="1416"/>
                    <a:ext cx="2150" cy="345"/>
                    <a:chOff x="189" y="1444"/>
                    <a:chExt cx="2150" cy="345"/>
                  </a:xfrm>
                </p:grpSpPr>
                <p:sp>
                  <p:nvSpPr>
                    <p:cNvPr id="31915" name="Freeform 49">
                      <a:extLst>
                        <a:ext uri="{FF2B5EF4-FFF2-40B4-BE49-F238E27FC236}">
                          <a16:creationId xmlns:a16="http://schemas.microsoft.com/office/drawing/2014/main" id="{C792C7BF-C5C7-945C-3638-7C531F9E9FA4}"/>
                        </a:ext>
                      </a:extLst>
                    </p:cNvPr>
                    <p:cNvSpPr>
                      <a:spLocks/>
                    </p:cNvSpPr>
                    <p:nvPr/>
                  </p:nvSpPr>
                  <p:spPr bwMode="hidden">
                    <a:xfrm rot="84182" flipH="1">
                      <a:off x="935" y="1464"/>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6" name="Freeform 50">
                      <a:extLst>
                        <a:ext uri="{FF2B5EF4-FFF2-40B4-BE49-F238E27FC236}">
                          <a16:creationId xmlns:a16="http://schemas.microsoft.com/office/drawing/2014/main" id="{06DF357E-3B29-7817-3E13-E47813E2587C}"/>
                        </a:ext>
                      </a:extLst>
                    </p:cNvPr>
                    <p:cNvSpPr>
                      <a:spLocks/>
                    </p:cNvSpPr>
                    <p:nvPr/>
                  </p:nvSpPr>
                  <p:spPr bwMode="hidden">
                    <a:xfrm rot="84182" flipH="1">
                      <a:off x="189" y="1444"/>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51">
                    <a:extLst>
                      <a:ext uri="{FF2B5EF4-FFF2-40B4-BE49-F238E27FC236}">
                        <a16:creationId xmlns:a16="http://schemas.microsoft.com/office/drawing/2014/main" id="{545BF53E-7621-AD64-7238-4429C1CB4E38}"/>
                      </a:ext>
                    </a:extLst>
                  </p:cNvPr>
                  <p:cNvGrpSpPr>
                    <a:grpSpLocks/>
                  </p:cNvGrpSpPr>
                  <p:nvPr/>
                </p:nvGrpSpPr>
                <p:grpSpPr bwMode="auto">
                  <a:xfrm>
                    <a:off x="579" y="1066"/>
                    <a:ext cx="1879" cy="427"/>
                    <a:chOff x="505" y="1094"/>
                    <a:chExt cx="1879" cy="427"/>
                  </a:xfrm>
                </p:grpSpPr>
                <p:sp>
                  <p:nvSpPr>
                    <p:cNvPr id="31913" name="Freeform 52">
                      <a:extLst>
                        <a:ext uri="{FF2B5EF4-FFF2-40B4-BE49-F238E27FC236}">
                          <a16:creationId xmlns:a16="http://schemas.microsoft.com/office/drawing/2014/main" id="{C0341B0E-F8C8-9E11-376A-1C3500ADD8B7}"/>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4" name="Freeform 53">
                      <a:extLst>
                        <a:ext uri="{FF2B5EF4-FFF2-40B4-BE49-F238E27FC236}">
                          <a16:creationId xmlns:a16="http://schemas.microsoft.com/office/drawing/2014/main" id="{D2D8F75F-476D-DDCC-7E6D-06BA6D64A560}"/>
                        </a:ext>
                      </a:extLst>
                    </p:cNvPr>
                    <p:cNvSpPr>
                      <a:spLocks/>
                    </p:cNvSpPr>
                    <p:nvPr/>
                  </p:nvSpPr>
                  <p:spPr bwMode="hidden">
                    <a:xfrm rot="802576" flipH="1">
                      <a:off x="505" y="1094"/>
                      <a:ext cx="662"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 name="Group 54">
                    <a:extLst>
                      <a:ext uri="{FF2B5EF4-FFF2-40B4-BE49-F238E27FC236}">
                        <a16:creationId xmlns:a16="http://schemas.microsoft.com/office/drawing/2014/main" id="{DDC4DB82-8075-21E4-C78D-60F972853BA8}"/>
                      </a:ext>
                    </a:extLst>
                  </p:cNvPr>
                  <p:cNvGrpSpPr>
                    <a:grpSpLocks/>
                  </p:cNvGrpSpPr>
                  <p:nvPr/>
                </p:nvGrpSpPr>
                <p:grpSpPr bwMode="auto">
                  <a:xfrm>
                    <a:off x="690" y="872"/>
                    <a:ext cx="1849" cy="553"/>
                    <a:chOff x="616" y="900"/>
                    <a:chExt cx="1849" cy="553"/>
                  </a:xfrm>
                </p:grpSpPr>
                <p:sp>
                  <p:nvSpPr>
                    <p:cNvPr id="31911" name="Freeform 55">
                      <a:extLst>
                        <a:ext uri="{FF2B5EF4-FFF2-40B4-BE49-F238E27FC236}">
                          <a16:creationId xmlns:a16="http://schemas.microsoft.com/office/drawing/2014/main" id="{8AC00976-14F9-E11F-7A85-F9E199B510FE}"/>
                        </a:ext>
                      </a:extLst>
                    </p:cNvPr>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2" name="Freeform 56">
                      <a:extLst>
                        <a:ext uri="{FF2B5EF4-FFF2-40B4-BE49-F238E27FC236}">
                          <a16:creationId xmlns:a16="http://schemas.microsoft.com/office/drawing/2014/main" id="{C085CDA7-31BD-A82C-BB3D-587DB10D3374}"/>
                        </a:ext>
                      </a:extLst>
                    </p:cNvPr>
                    <p:cNvSpPr>
                      <a:spLocks/>
                    </p:cNvSpPr>
                    <p:nvPr/>
                  </p:nvSpPr>
                  <p:spPr bwMode="hidden">
                    <a:xfrm rot="1277471" flipH="1">
                      <a:off x="616" y="900"/>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 name="Group 57">
                    <a:extLst>
                      <a:ext uri="{FF2B5EF4-FFF2-40B4-BE49-F238E27FC236}">
                        <a16:creationId xmlns:a16="http://schemas.microsoft.com/office/drawing/2014/main" id="{351E26B9-68FF-10E1-6C75-4CFBC7F3D528}"/>
                      </a:ext>
                    </a:extLst>
                  </p:cNvPr>
                  <p:cNvGrpSpPr>
                    <a:grpSpLocks/>
                  </p:cNvGrpSpPr>
                  <p:nvPr/>
                </p:nvGrpSpPr>
                <p:grpSpPr bwMode="auto">
                  <a:xfrm>
                    <a:off x="911" y="591"/>
                    <a:ext cx="1767" cy="740"/>
                    <a:chOff x="911" y="591"/>
                    <a:chExt cx="1767" cy="740"/>
                  </a:xfrm>
                </p:grpSpPr>
                <p:sp>
                  <p:nvSpPr>
                    <p:cNvPr id="31909" name="Freeform 58">
                      <a:extLst>
                        <a:ext uri="{FF2B5EF4-FFF2-40B4-BE49-F238E27FC236}">
                          <a16:creationId xmlns:a16="http://schemas.microsoft.com/office/drawing/2014/main" id="{7E843826-84AF-48F1-F3CF-0BE7B826AB05}"/>
                        </a:ext>
                      </a:extLst>
                    </p:cNvPr>
                    <p:cNvSpPr>
                      <a:spLocks/>
                    </p:cNvSpPr>
                    <p:nvPr/>
                  </p:nvSpPr>
                  <p:spPr bwMode="hidden">
                    <a:xfrm rot="2028410" flipH="1">
                      <a:off x="1445" y="111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0" name="Freeform 59">
                      <a:extLst>
                        <a:ext uri="{FF2B5EF4-FFF2-40B4-BE49-F238E27FC236}">
                          <a16:creationId xmlns:a16="http://schemas.microsoft.com/office/drawing/2014/main" id="{03C6421D-1EBF-7EF0-CEAE-6F443DC1E25A}"/>
                        </a:ext>
                      </a:extLst>
                    </p:cNvPr>
                    <p:cNvSpPr>
                      <a:spLocks/>
                    </p:cNvSpPr>
                    <p:nvPr/>
                  </p:nvSpPr>
                  <p:spPr bwMode="hidden">
                    <a:xfrm rot="2028410" flipH="1">
                      <a:off x="911" y="591"/>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60">
                    <a:extLst>
                      <a:ext uri="{FF2B5EF4-FFF2-40B4-BE49-F238E27FC236}">
                        <a16:creationId xmlns:a16="http://schemas.microsoft.com/office/drawing/2014/main" id="{A97DBDFD-F397-1D58-6FD2-3FAB814A0BB8}"/>
                      </a:ext>
                    </a:extLst>
                  </p:cNvPr>
                  <p:cNvGrpSpPr>
                    <a:grpSpLocks/>
                  </p:cNvGrpSpPr>
                  <p:nvPr/>
                </p:nvGrpSpPr>
                <p:grpSpPr bwMode="auto">
                  <a:xfrm>
                    <a:off x="1120" y="304"/>
                    <a:ext cx="1693" cy="888"/>
                    <a:chOff x="1120" y="304"/>
                    <a:chExt cx="1693" cy="888"/>
                  </a:xfrm>
                </p:grpSpPr>
                <p:sp>
                  <p:nvSpPr>
                    <p:cNvPr id="31907" name="Freeform 61">
                      <a:extLst>
                        <a:ext uri="{FF2B5EF4-FFF2-40B4-BE49-F238E27FC236}">
                          <a16:creationId xmlns:a16="http://schemas.microsoft.com/office/drawing/2014/main" id="{FCE86174-7606-7912-FBC7-6A6F7F2C5F6F}"/>
                        </a:ext>
                      </a:extLst>
                    </p:cNvPr>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8" name="Freeform 62">
                      <a:extLst>
                        <a:ext uri="{FF2B5EF4-FFF2-40B4-BE49-F238E27FC236}">
                          <a16:creationId xmlns:a16="http://schemas.microsoft.com/office/drawing/2014/main" id="{DB1C6DAF-7920-8770-BD58-50177357DB93}"/>
                        </a:ext>
                      </a:extLst>
                    </p:cNvPr>
                    <p:cNvSpPr>
                      <a:spLocks/>
                    </p:cNvSpPr>
                    <p:nvPr/>
                  </p:nvSpPr>
                  <p:spPr bwMode="hidden">
                    <a:xfrm rot="2664424" flipH="1">
                      <a:off x="1120" y="304"/>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63">
                    <a:extLst>
                      <a:ext uri="{FF2B5EF4-FFF2-40B4-BE49-F238E27FC236}">
                        <a16:creationId xmlns:a16="http://schemas.microsoft.com/office/drawing/2014/main" id="{BDCB6F1E-850B-43E7-0FE0-3C3EB40DC267}"/>
                      </a:ext>
                    </a:extLst>
                  </p:cNvPr>
                  <p:cNvGrpSpPr>
                    <a:grpSpLocks/>
                  </p:cNvGrpSpPr>
                  <p:nvPr/>
                </p:nvGrpSpPr>
                <p:grpSpPr bwMode="auto">
                  <a:xfrm>
                    <a:off x="1711" y="70"/>
                    <a:ext cx="775" cy="1521"/>
                    <a:chOff x="1637" y="98"/>
                    <a:chExt cx="775" cy="1521"/>
                  </a:xfrm>
                </p:grpSpPr>
                <p:sp>
                  <p:nvSpPr>
                    <p:cNvPr id="31905" name="Freeform 64">
                      <a:extLst>
                        <a:ext uri="{FF2B5EF4-FFF2-40B4-BE49-F238E27FC236}">
                          <a16:creationId xmlns:a16="http://schemas.microsoft.com/office/drawing/2014/main" id="{CCE811A8-EABC-56CF-0D9C-16939E6FDAAC}"/>
                        </a:ext>
                      </a:extLst>
                    </p:cNvPr>
                    <p:cNvSpPr>
                      <a:spLocks/>
                    </p:cNvSpPr>
                    <p:nvPr/>
                  </p:nvSpPr>
                  <p:spPr bwMode="hidden">
                    <a:xfrm rot="3473776" flipH="1">
                      <a:off x="1754" y="960"/>
                      <a:ext cx="110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6" name="Freeform 65">
                      <a:extLst>
                        <a:ext uri="{FF2B5EF4-FFF2-40B4-BE49-F238E27FC236}">
                          <a16:creationId xmlns:a16="http://schemas.microsoft.com/office/drawing/2014/main" id="{3404868F-AACE-CB2D-242E-B7D057AC3FC7}"/>
                        </a:ext>
                      </a:extLst>
                    </p:cNvPr>
                    <p:cNvSpPr>
                      <a:spLocks/>
                    </p:cNvSpPr>
                    <p:nvPr/>
                  </p:nvSpPr>
                  <p:spPr bwMode="hidden">
                    <a:xfrm rot="3473776" flipH="1">
                      <a:off x="1510" y="225"/>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6">
                    <a:extLst>
                      <a:ext uri="{FF2B5EF4-FFF2-40B4-BE49-F238E27FC236}">
                        <a16:creationId xmlns:a16="http://schemas.microsoft.com/office/drawing/2014/main" id="{42E96DDA-7A3D-7E06-516B-027939EDD817}"/>
                      </a:ext>
                    </a:extLst>
                  </p:cNvPr>
                  <p:cNvGrpSpPr>
                    <a:grpSpLocks/>
                  </p:cNvGrpSpPr>
                  <p:nvPr/>
                </p:nvGrpSpPr>
                <p:grpSpPr bwMode="auto">
                  <a:xfrm>
                    <a:off x="2009" y="5"/>
                    <a:ext cx="635" cy="1534"/>
                    <a:chOff x="1935" y="33"/>
                    <a:chExt cx="635" cy="1534"/>
                  </a:xfrm>
                </p:grpSpPr>
                <p:sp>
                  <p:nvSpPr>
                    <p:cNvPr id="31903" name="Freeform 67">
                      <a:extLst>
                        <a:ext uri="{FF2B5EF4-FFF2-40B4-BE49-F238E27FC236}">
                          <a16:creationId xmlns:a16="http://schemas.microsoft.com/office/drawing/2014/main" id="{A131E470-1769-8B5A-574C-C8896FAAB8C3}"/>
                        </a:ext>
                      </a:extLst>
                    </p:cNvPr>
                    <p:cNvSpPr>
                      <a:spLocks/>
                    </p:cNvSpPr>
                    <p:nvPr/>
                  </p:nvSpPr>
                  <p:spPr bwMode="hidden">
                    <a:xfrm rot="4126480" flipH="1">
                      <a:off x="1932" y="929"/>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4" name="Freeform 68">
                      <a:extLst>
                        <a:ext uri="{FF2B5EF4-FFF2-40B4-BE49-F238E27FC236}">
                          <a16:creationId xmlns:a16="http://schemas.microsoft.com/office/drawing/2014/main" id="{F674E246-FF8C-FCE9-BE33-499A8064CDA9}"/>
                        </a:ext>
                      </a:extLst>
                    </p:cNvPr>
                    <p:cNvSpPr>
                      <a:spLocks/>
                    </p:cNvSpPr>
                    <p:nvPr/>
                  </p:nvSpPr>
                  <p:spPr bwMode="hidden">
                    <a:xfrm rot="4126480" flipH="1">
                      <a:off x="1819" y="149"/>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9">
                    <a:extLst>
                      <a:ext uri="{FF2B5EF4-FFF2-40B4-BE49-F238E27FC236}">
                        <a16:creationId xmlns:a16="http://schemas.microsoft.com/office/drawing/2014/main" id="{149929C0-7728-0C04-434E-AFF74569DA12}"/>
                      </a:ext>
                    </a:extLst>
                  </p:cNvPr>
                  <p:cNvGrpSpPr>
                    <a:grpSpLocks/>
                  </p:cNvGrpSpPr>
                  <p:nvPr/>
                </p:nvGrpSpPr>
                <p:grpSpPr bwMode="auto">
                  <a:xfrm>
                    <a:off x="2896" y="643"/>
                    <a:ext cx="1846" cy="567"/>
                    <a:chOff x="2822" y="671"/>
                    <a:chExt cx="1846" cy="567"/>
                  </a:xfrm>
                </p:grpSpPr>
                <p:sp>
                  <p:nvSpPr>
                    <p:cNvPr id="31901" name="Freeform 70">
                      <a:extLst>
                        <a:ext uri="{FF2B5EF4-FFF2-40B4-BE49-F238E27FC236}">
                          <a16:creationId xmlns:a16="http://schemas.microsoft.com/office/drawing/2014/main" id="{DBD568E0-C061-3B7F-35FF-750FED09D66F}"/>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2" name="Freeform 71">
                      <a:extLst>
                        <a:ext uri="{FF2B5EF4-FFF2-40B4-BE49-F238E27FC236}">
                          <a16:creationId xmlns:a16="http://schemas.microsoft.com/office/drawing/2014/main" id="{62BAD6E7-46AC-4FAF-BBFF-BF04646954CD}"/>
                        </a:ext>
                      </a:extLst>
                    </p:cNvPr>
                    <p:cNvSpPr>
                      <a:spLocks/>
                    </p:cNvSpPr>
                    <p:nvPr/>
                  </p:nvSpPr>
                  <p:spPr bwMode="hidden">
                    <a:xfrm rot="-1325434">
                      <a:off x="4005" y="671"/>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72">
                    <a:extLst>
                      <a:ext uri="{FF2B5EF4-FFF2-40B4-BE49-F238E27FC236}">
                        <a16:creationId xmlns:a16="http://schemas.microsoft.com/office/drawing/2014/main" id="{76BB4620-47FD-BBEA-F2F5-416BFF601528}"/>
                      </a:ext>
                    </a:extLst>
                  </p:cNvPr>
                  <p:cNvGrpSpPr>
                    <a:grpSpLocks/>
                  </p:cNvGrpSpPr>
                  <p:nvPr/>
                </p:nvGrpSpPr>
                <p:grpSpPr bwMode="auto">
                  <a:xfrm>
                    <a:off x="2757" y="416"/>
                    <a:ext cx="1783" cy="717"/>
                    <a:chOff x="2683" y="444"/>
                    <a:chExt cx="1783" cy="717"/>
                  </a:xfrm>
                </p:grpSpPr>
                <p:sp>
                  <p:nvSpPr>
                    <p:cNvPr id="31899" name="Freeform 73">
                      <a:extLst>
                        <a:ext uri="{FF2B5EF4-FFF2-40B4-BE49-F238E27FC236}">
                          <a16:creationId xmlns:a16="http://schemas.microsoft.com/office/drawing/2014/main" id="{A0D15D31-D831-ADBB-BC12-26BE31CA7367}"/>
                        </a:ext>
                      </a:extLst>
                    </p:cNvPr>
                    <p:cNvSpPr>
                      <a:spLocks/>
                    </p:cNvSpPr>
                    <p:nvPr/>
                  </p:nvSpPr>
                  <p:spPr bwMode="hidden">
                    <a:xfrm rot="-1921064">
                      <a:off x="2683" y="94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0" name="Freeform 74">
                      <a:extLst>
                        <a:ext uri="{FF2B5EF4-FFF2-40B4-BE49-F238E27FC236}">
                          <a16:creationId xmlns:a16="http://schemas.microsoft.com/office/drawing/2014/main" id="{70809E3E-D37F-3214-A9D0-C5AF69351003}"/>
                        </a:ext>
                      </a:extLst>
                    </p:cNvPr>
                    <p:cNvSpPr>
                      <a:spLocks/>
                    </p:cNvSpPr>
                    <p:nvPr/>
                  </p:nvSpPr>
                  <p:spPr bwMode="hidden">
                    <a:xfrm rot="-1921064">
                      <a:off x="3803" y="444"/>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reeform 75">
                    <a:extLst>
                      <a:ext uri="{FF2B5EF4-FFF2-40B4-BE49-F238E27FC236}">
                        <a16:creationId xmlns:a16="http://schemas.microsoft.com/office/drawing/2014/main" id="{1BC32F0D-70C5-D0AC-37FE-D8C59B744C36}"/>
                      </a:ext>
                    </a:extLst>
                  </p:cNvPr>
                  <p:cNvSpPr>
                    <a:spLocks/>
                  </p:cNvSpPr>
                  <p:nvPr/>
                </p:nvSpPr>
                <p:spPr bwMode="hidden">
                  <a:xfrm rot="4578755" flipH="1">
                    <a:off x="2176" y="948"/>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76">
                    <a:extLst>
                      <a:ext uri="{FF2B5EF4-FFF2-40B4-BE49-F238E27FC236}">
                        <a16:creationId xmlns:a16="http://schemas.microsoft.com/office/drawing/2014/main" id="{11C2F984-DF3A-44D2-BDEE-5B679F02C16B}"/>
                      </a:ext>
                    </a:extLst>
                  </p:cNvPr>
                  <p:cNvSpPr>
                    <a:spLocks/>
                  </p:cNvSpPr>
                  <p:nvPr/>
                </p:nvSpPr>
                <p:spPr bwMode="hidden">
                  <a:xfrm rot="4578755" flipH="1">
                    <a:off x="2200" y="195"/>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 name="Group 77">
                    <a:extLst>
                      <a:ext uri="{FF2B5EF4-FFF2-40B4-BE49-F238E27FC236}">
                        <a16:creationId xmlns:a16="http://schemas.microsoft.com/office/drawing/2014/main" id="{59EE5FC0-9BD0-73A0-BDC2-79C945197E05}"/>
                      </a:ext>
                    </a:extLst>
                  </p:cNvPr>
                  <p:cNvGrpSpPr>
                    <a:grpSpLocks/>
                  </p:cNvGrpSpPr>
                  <p:nvPr/>
                </p:nvGrpSpPr>
                <p:grpSpPr bwMode="auto">
                  <a:xfrm>
                    <a:off x="2877" y="17"/>
                    <a:ext cx="635" cy="1510"/>
                    <a:chOff x="2803" y="45"/>
                    <a:chExt cx="635" cy="1510"/>
                  </a:xfrm>
                </p:grpSpPr>
                <p:sp>
                  <p:nvSpPr>
                    <p:cNvPr id="31897" name="Freeform 78">
                      <a:extLst>
                        <a:ext uri="{FF2B5EF4-FFF2-40B4-BE49-F238E27FC236}">
                          <a16:creationId xmlns:a16="http://schemas.microsoft.com/office/drawing/2014/main" id="{97ED0B6E-7EDB-AA00-5139-A06AAF717EA0}"/>
                        </a:ext>
                      </a:extLst>
                    </p:cNvPr>
                    <p:cNvSpPr>
                      <a:spLocks/>
                    </p:cNvSpPr>
                    <p:nvPr/>
                  </p:nvSpPr>
                  <p:spPr bwMode="hidden">
                    <a:xfrm rot="-3857755">
                      <a:off x="2365" y="934"/>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8" name="Freeform 79">
                      <a:extLst>
                        <a:ext uri="{FF2B5EF4-FFF2-40B4-BE49-F238E27FC236}">
                          <a16:creationId xmlns:a16="http://schemas.microsoft.com/office/drawing/2014/main" id="{B52BACA4-F2C2-791B-516A-30D8135420C1}"/>
                        </a:ext>
                      </a:extLst>
                    </p:cNvPr>
                    <p:cNvSpPr>
                      <a:spLocks/>
                    </p:cNvSpPr>
                    <p:nvPr/>
                  </p:nvSpPr>
                  <p:spPr bwMode="hidden">
                    <a:xfrm rot="-3857755">
                      <a:off x="3009" y="186"/>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 name="Group 80">
                    <a:extLst>
                      <a:ext uri="{FF2B5EF4-FFF2-40B4-BE49-F238E27FC236}">
                        <a16:creationId xmlns:a16="http://schemas.microsoft.com/office/drawing/2014/main" id="{91DC9DB9-0749-4490-E0A8-7BDB0724FAC3}"/>
                      </a:ext>
                    </a:extLst>
                  </p:cNvPr>
                  <p:cNvGrpSpPr>
                    <a:grpSpLocks/>
                  </p:cNvGrpSpPr>
                  <p:nvPr/>
                </p:nvGrpSpPr>
                <p:grpSpPr bwMode="auto">
                  <a:xfrm>
                    <a:off x="3011" y="131"/>
                    <a:ext cx="1014" cy="1463"/>
                    <a:chOff x="2937" y="159"/>
                    <a:chExt cx="1014" cy="1463"/>
                  </a:xfrm>
                </p:grpSpPr>
                <p:sp>
                  <p:nvSpPr>
                    <p:cNvPr id="31895" name="Freeform 81">
                      <a:extLst>
                        <a:ext uri="{FF2B5EF4-FFF2-40B4-BE49-F238E27FC236}">
                          <a16:creationId xmlns:a16="http://schemas.microsoft.com/office/drawing/2014/main" id="{69E8E65E-E260-F957-1415-150B22B3FE2C}"/>
                        </a:ext>
                      </a:extLst>
                    </p:cNvPr>
                    <p:cNvSpPr>
                      <a:spLocks/>
                    </p:cNvSpPr>
                    <p:nvPr/>
                  </p:nvSpPr>
                  <p:spPr bwMode="hidden">
                    <a:xfrm rot="-2777260">
                      <a:off x="2493" y="909"/>
                      <a:ext cx="1157"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6" name="Freeform 82">
                      <a:extLst>
                        <a:ext uri="{FF2B5EF4-FFF2-40B4-BE49-F238E27FC236}">
                          <a16:creationId xmlns:a16="http://schemas.microsoft.com/office/drawing/2014/main" id="{1B5A92DB-75E1-8016-353F-C0D22D4F6173}"/>
                        </a:ext>
                      </a:extLst>
                    </p:cNvPr>
                    <p:cNvSpPr>
                      <a:spLocks/>
                    </p:cNvSpPr>
                    <p:nvPr/>
                  </p:nvSpPr>
                  <p:spPr bwMode="hidden">
                    <a:xfrm rot="-2777260">
                      <a:off x="3429" y="259"/>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83">
                    <a:extLst>
                      <a:ext uri="{FF2B5EF4-FFF2-40B4-BE49-F238E27FC236}">
                        <a16:creationId xmlns:a16="http://schemas.microsoft.com/office/drawing/2014/main" id="{CB909450-24A5-EAC3-1B6F-893726DB0C06}"/>
                      </a:ext>
                    </a:extLst>
                  </p:cNvPr>
                  <p:cNvGrpSpPr>
                    <a:grpSpLocks/>
                  </p:cNvGrpSpPr>
                  <p:nvPr/>
                </p:nvGrpSpPr>
                <p:grpSpPr bwMode="auto">
                  <a:xfrm>
                    <a:off x="2805" y="7"/>
                    <a:ext cx="241" cy="1445"/>
                    <a:chOff x="2731" y="35"/>
                    <a:chExt cx="241" cy="1445"/>
                  </a:xfrm>
                </p:grpSpPr>
                <p:sp>
                  <p:nvSpPr>
                    <p:cNvPr id="31893" name="Freeform 222">
                      <a:extLst>
                        <a:ext uri="{FF2B5EF4-FFF2-40B4-BE49-F238E27FC236}">
                          <a16:creationId xmlns:a16="http://schemas.microsoft.com/office/drawing/2014/main" id="{312BF511-115C-595C-ED80-0DA046229533}"/>
                        </a:ext>
                      </a:extLst>
                    </p:cNvPr>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4" name="Freeform 223">
                      <a:extLst>
                        <a:ext uri="{FF2B5EF4-FFF2-40B4-BE49-F238E27FC236}">
                          <a16:creationId xmlns:a16="http://schemas.microsoft.com/office/drawing/2014/main" id="{84E3D8D4-B690-B9E7-5451-B04E80E8C8C9}"/>
                        </a:ext>
                      </a:extLst>
                    </p:cNvPr>
                    <p:cNvSpPr>
                      <a:spLocks/>
                    </p:cNvSpPr>
                    <p:nvPr/>
                  </p:nvSpPr>
                  <p:spPr bwMode="hidden">
                    <a:xfrm rot="-4903748">
                      <a:off x="2649" y="223"/>
                      <a:ext cx="511"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6">
                    <a:extLst>
                      <a:ext uri="{FF2B5EF4-FFF2-40B4-BE49-F238E27FC236}">
                        <a16:creationId xmlns:a16="http://schemas.microsoft.com/office/drawing/2014/main" id="{724B5F56-33D1-C11C-13EB-72083CF2731E}"/>
                      </a:ext>
                    </a:extLst>
                  </p:cNvPr>
                  <p:cNvGrpSpPr>
                    <a:grpSpLocks/>
                  </p:cNvGrpSpPr>
                  <p:nvPr/>
                </p:nvGrpSpPr>
                <p:grpSpPr bwMode="auto">
                  <a:xfrm>
                    <a:off x="1017" y="1741"/>
                    <a:ext cx="1083" cy="2449"/>
                    <a:chOff x="943" y="1769"/>
                    <a:chExt cx="1083" cy="2449"/>
                  </a:xfrm>
                </p:grpSpPr>
                <p:sp>
                  <p:nvSpPr>
                    <p:cNvPr id="31891" name="Freeform 87">
                      <a:extLst>
                        <a:ext uri="{FF2B5EF4-FFF2-40B4-BE49-F238E27FC236}">
                          <a16:creationId xmlns:a16="http://schemas.microsoft.com/office/drawing/2014/main" id="{0928C39D-ABB7-C2CB-50B0-7D9D93233882}"/>
                        </a:ext>
                      </a:extLst>
                    </p:cNvPr>
                    <p:cNvSpPr>
                      <a:spLocks/>
                    </p:cNvSpPr>
                    <p:nvPr/>
                  </p:nvSpPr>
                  <p:spPr bwMode="hidden">
                    <a:xfrm rot="18335692" flipH="1">
                      <a:off x="1008" y="2476"/>
                      <a:ext cx="172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2" name="Freeform 88">
                      <a:extLst>
                        <a:ext uri="{FF2B5EF4-FFF2-40B4-BE49-F238E27FC236}">
                          <a16:creationId xmlns:a16="http://schemas.microsoft.com/office/drawing/2014/main" id="{2A1D2C59-FF25-F448-1378-2783AE14276B}"/>
                        </a:ext>
                      </a:extLst>
                    </p:cNvPr>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0" name="Group 89">
                    <a:extLst>
                      <a:ext uri="{FF2B5EF4-FFF2-40B4-BE49-F238E27FC236}">
                        <a16:creationId xmlns:a16="http://schemas.microsoft.com/office/drawing/2014/main" id="{A2209D61-D8F1-344A-BCEB-19F78453F4D6}"/>
                      </a:ext>
                    </a:extLst>
                  </p:cNvPr>
                  <p:cNvGrpSpPr>
                    <a:grpSpLocks/>
                  </p:cNvGrpSpPr>
                  <p:nvPr/>
                </p:nvGrpSpPr>
                <p:grpSpPr bwMode="auto">
                  <a:xfrm>
                    <a:off x="1529" y="1903"/>
                    <a:ext cx="765" cy="2378"/>
                    <a:chOff x="1455" y="1931"/>
                    <a:chExt cx="765" cy="2378"/>
                  </a:xfrm>
                </p:grpSpPr>
                <p:sp>
                  <p:nvSpPr>
                    <p:cNvPr id="31889" name="Freeform 90">
                      <a:extLst>
                        <a:ext uri="{FF2B5EF4-FFF2-40B4-BE49-F238E27FC236}">
                          <a16:creationId xmlns:a16="http://schemas.microsoft.com/office/drawing/2014/main" id="{D18462B1-7B28-E8F1-E604-30A2C92F400B}"/>
                        </a:ext>
                      </a:extLst>
                    </p:cNvPr>
                    <p:cNvSpPr>
                      <a:spLocks/>
                    </p:cNvSpPr>
                    <p:nvPr/>
                  </p:nvSpPr>
                  <p:spPr bwMode="hidden">
                    <a:xfrm rot="17542885" flipH="1">
                      <a:off x="1267" y="2574"/>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0" name="Freeform 91">
                      <a:extLst>
                        <a:ext uri="{FF2B5EF4-FFF2-40B4-BE49-F238E27FC236}">
                          <a16:creationId xmlns:a16="http://schemas.microsoft.com/office/drawing/2014/main" id="{6261117B-337E-A2B1-7D4C-5FC2D129A31B}"/>
                        </a:ext>
                      </a:extLst>
                    </p:cNvPr>
                    <p:cNvSpPr>
                      <a:spLocks/>
                    </p:cNvSpPr>
                    <p:nvPr/>
                  </p:nvSpPr>
                  <p:spPr bwMode="hidden">
                    <a:xfrm rot="17542885" flipH="1">
                      <a:off x="1272" y="3636"/>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 name="Group 92">
                    <a:extLst>
                      <a:ext uri="{FF2B5EF4-FFF2-40B4-BE49-F238E27FC236}">
                        <a16:creationId xmlns:a16="http://schemas.microsoft.com/office/drawing/2014/main" id="{F455FE5A-C2B3-D6D1-4BC2-356C3183F925}"/>
                      </a:ext>
                    </a:extLst>
                  </p:cNvPr>
                  <p:cNvGrpSpPr>
                    <a:grpSpLocks/>
                  </p:cNvGrpSpPr>
                  <p:nvPr/>
                </p:nvGrpSpPr>
                <p:grpSpPr bwMode="auto">
                  <a:xfrm rot="88588">
                    <a:off x="2056" y="1953"/>
                    <a:ext cx="457" cy="2336"/>
                    <a:chOff x="1945" y="1980"/>
                    <a:chExt cx="490" cy="2611"/>
                  </a:xfrm>
                </p:grpSpPr>
                <p:sp>
                  <p:nvSpPr>
                    <p:cNvPr id="31887" name="Freeform 93">
                      <a:extLst>
                        <a:ext uri="{FF2B5EF4-FFF2-40B4-BE49-F238E27FC236}">
                          <a16:creationId xmlns:a16="http://schemas.microsoft.com/office/drawing/2014/main" id="{7684EACB-24FE-2434-903C-E69F9340615D}"/>
                        </a:ext>
                      </a:extLst>
                    </p:cNvPr>
                    <p:cNvSpPr>
                      <a:spLocks/>
                    </p:cNvSpPr>
                    <p:nvPr/>
                  </p:nvSpPr>
                  <p:spPr bwMode="hidden">
                    <a:xfrm rot="16782062" flipH="1">
                      <a:off x="1427" y="2683"/>
                      <a:ext cx="1715"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88" name="Freeform 94">
                      <a:extLst>
                        <a:ext uri="{FF2B5EF4-FFF2-40B4-BE49-F238E27FC236}">
                          <a16:creationId xmlns:a16="http://schemas.microsoft.com/office/drawing/2014/main" id="{365B12F0-A729-C04A-E069-43531C713250}"/>
                        </a:ext>
                      </a:extLst>
                    </p:cNvPr>
                    <p:cNvSpPr>
                      <a:spLocks/>
                    </p:cNvSpPr>
                    <p:nvPr/>
                  </p:nvSpPr>
                  <p:spPr bwMode="hidden">
                    <a:xfrm rot="16782062" flipH="1">
                      <a:off x="1716" y="3895"/>
                      <a:ext cx="918" cy="4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95">
                    <a:extLst>
                      <a:ext uri="{FF2B5EF4-FFF2-40B4-BE49-F238E27FC236}">
                        <a16:creationId xmlns:a16="http://schemas.microsoft.com/office/drawing/2014/main" id="{A3092961-2E30-A0FA-4F1E-72A9ED21CDEA}"/>
                      </a:ext>
                    </a:extLst>
                  </p:cNvPr>
                  <p:cNvGrpSpPr>
                    <a:grpSpLocks/>
                  </p:cNvGrpSpPr>
                  <p:nvPr/>
                </p:nvGrpSpPr>
                <p:grpSpPr bwMode="auto">
                  <a:xfrm>
                    <a:off x="3410" y="1688"/>
                    <a:ext cx="1123" cy="2426"/>
                    <a:chOff x="3336" y="1716"/>
                    <a:chExt cx="1123" cy="2426"/>
                  </a:xfrm>
                </p:grpSpPr>
                <p:sp>
                  <p:nvSpPr>
                    <p:cNvPr id="31885" name="Freeform 96">
                      <a:extLst>
                        <a:ext uri="{FF2B5EF4-FFF2-40B4-BE49-F238E27FC236}">
                          <a16:creationId xmlns:a16="http://schemas.microsoft.com/office/drawing/2014/main" id="{A39F4D90-0DA3-A515-B919-ED9B21465751}"/>
                        </a:ext>
                      </a:extLst>
                    </p:cNvPr>
                    <p:cNvSpPr>
                      <a:spLocks/>
                    </p:cNvSpPr>
                    <p:nvPr/>
                  </p:nvSpPr>
                  <p:spPr bwMode="hidden">
                    <a:xfrm rot="3144576">
                      <a:off x="2629" y="2423"/>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6" name="Freeform 97">
                      <a:extLst>
                        <a:ext uri="{FF2B5EF4-FFF2-40B4-BE49-F238E27FC236}">
                          <a16:creationId xmlns:a16="http://schemas.microsoft.com/office/drawing/2014/main" id="{DE8460BB-49AC-B0DD-5C17-E51004B31292}"/>
                        </a:ext>
                      </a:extLst>
                    </p:cNvPr>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8">
                    <a:extLst>
                      <a:ext uri="{FF2B5EF4-FFF2-40B4-BE49-F238E27FC236}">
                        <a16:creationId xmlns:a16="http://schemas.microsoft.com/office/drawing/2014/main" id="{EF6B8361-80EA-63B5-6E7D-8FB64746E561}"/>
                      </a:ext>
                    </a:extLst>
                  </p:cNvPr>
                  <p:cNvGrpSpPr>
                    <a:grpSpLocks/>
                  </p:cNvGrpSpPr>
                  <p:nvPr/>
                </p:nvGrpSpPr>
                <p:grpSpPr bwMode="auto">
                  <a:xfrm>
                    <a:off x="3254" y="1838"/>
                    <a:ext cx="883" cy="2424"/>
                    <a:chOff x="3180" y="1866"/>
                    <a:chExt cx="883" cy="2424"/>
                  </a:xfrm>
                </p:grpSpPr>
                <p:sp>
                  <p:nvSpPr>
                    <p:cNvPr id="31883" name="Freeform 99">
                      <a:extLst>
                        <a:ext uri="{FF2B5EF4-FFF2-40B4-BE49-F238E27FC236}">
                          <a16:creationId xmlns:a16="http://schemas.microsoft.com/office/drawing/2014/main" id="{89A78DD7-27D0-09B1-BAC0-48E59C874B3B}"/>
                        </a:ext>
                      </a:extLst>
                    </p:cNvPr>
                    <p:cNvSpPr>
                      <a:spLocks/>
                    </p:cNvSpPr>
                    <p:nvPr/>
                  </p:nvSpPr>
                  <p:spPr bwMode="hidden">
                    <a:xfrm rot="3745735">
                      <a:off x="2505" y="2541"/>
                      <a:ext cx="1650"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4" name="Freeform 100">
                      <a:extLst>
                        <a:ext uri="{FF2B5EF4-FFF2-40B4-BE49-F238E27FC236}">
                          <a16:creationId xmlns:a16="http://schemas.microsoft.com/office/drawing/2014/main" id="{3B2028C4-DDA5-2374-04A9-2B42D46BF2CF}"/>
                        </a:ext>
                      </a:extLst>
                    </p:cNvPr>
                    <p:cNvSpPr>
                      <a:spLocks/>
                    </p:cNvSpPr>
                    <p:nvPr/>
                  </p:nvSpPr>
                  <p:spPr bwMode="hidden">
                    <a:xfrm rot="3745735">
                      <a:off x="3388" y="3615"/>
                      <a:ext cx="88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1872" name="Group 101">
                    <a:extLst>
                      <a:ext uri="{FF2B5EF4-FFF2-40B4-BE49-F238E27FC236}">
                        <a16:creationId xmlns:a16="http://schemas.microsoft.com/office/drawing/2014/main" id="{03F0CF1F-442E-9F97-35F7-CB4831CED671}"/>
                      </a:ext>
                    </a:extLst>
                  </p:cNvPr>
                  <p:cNvGrpSpPr>
                    <a:grpSpLocks/>
                  </p:cNvGrpSpPr>
                  <p:nvPr/>
                </p:nvGrpSpPr>
                <p:grpSpPr bwMode="auto">
                  <a:xfrm>
                    <a:off x="3080" y="1954"/>
                    <a:ext cx="622" cy="2387"/>
                    <a:chOff x="3006" y="1982"/>
                    <a:chExt cx="622" cy="2387"/>
                  </a:xfrm>
                </p:grpSpPr>
                <p:sp>
                  <p:nvSpPr>
                    <p:cNvPr id="31881" name="Freeform 102">
                      <a:extLst>
                        <a:ext uri="{FF2B5EF4-FFF2-40B4-BE49-F238E27FC236}">
                          <a16:creationId xmlns:a16="http://schemas.microsoft.com/office/drawing/2014/main" id="{CDBBCFF5-8617-F3B5-1E54-D95B4AFF7C14}"/>
                        </a:ext>
                      </a:extLst>
                    </p:cNvPr>
                    <p:cNvSpPr>
                      <a:spLocks/>
                    </p:cNvSpPr>
                    <p:nvPr/>
                  </p:nvSpPr>
                  <p:spPr bwMode="hidden">
                    <a:xfrm rot="4286818">
                      <a:off x="2329" y="2659"/>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2" name="Freeform 103">
                      <a:extLst>
                        <a:ext uri="{FF2B5EF4-FFF2-40B4-BE49-F238E27FC236}">
                          <a16:creationId xmlns:a16="http://schemas.microsoft.com/office/drawing/2014/main" id="{D5E6C742-C29D-CEB1-0734-A4C67AC0E09C}"/>
                        </a:ext>
                      </a:extLst>
                    </p:cNvPr>
                    <p:cNvSpPr>
                      <a:spLocks/>
                    </p:cNvSpPr>
                    <p:nvPr/>
                  </p:nvSpPr>
                  <p:spPr bwMode="hidden">
                    <a:xfrm rot="4286818">
                      <a:off x="3005" y="3746"/>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3" name="Group 104">
                    <a:extLst>
                      <a:ext uri="{FF2B5EF4-FFF2-40B4-BE49-F238E27FC236}">
                        <a16:creationId xmlns:a16="http://schemas.microsoft.com/office/drawing/2014/main" id="{42FF9AA6-7987-7191-5442-53E33082C580}"/>
                      </a:ext>
                    </a:extLst>
                  </p:cNvPr>
                  <p:cNvGrpSpPr>
                    <a:grpSpLocks/>
                  </p:cNvGrpSpPr>
                  <p:nvPr/>
                </p:nvGrpSpPr>
                <p:grpSpPr bwMode="auto">
                  <a:xfrm>
                    <a:off x="2893" y="2072"/>
                    <a:ext cx="404" cy="2222"/>
                    <a:chOff x="2819" y="2100"/>
                    <a:chExt cx="404" cy="2222"/>
                  </a:xfrm>
                </p:grpSpPr>
                <p:sp>
                  <p:nvSpPr>
                    <p:cNvPr id="31877" name="Freeform 105">
                      <a:extLst>
                        <a:ext uri="{FF2B5EF4-FFF2-40B4-BE49-F238E27FC236}">
                          <a16:creationId xmlns:a16="http://schemas.microsoft.com/office/drawing/2014/main" id="{EEBD2A3A-9B50-FBD3-2589-8E3E4F2E334F}"/>
                        </a:ext>
                      </a:extLst>
                    </p:cNvPr>
                    <p:cNvSpPr>
                      <a:spLocks/>
                    </p:cNvSpPr>
                    <p:nvPr/>
                  </p:nvSpPr>
                  <p:spPr bwMode="hidden">
                    <a:xfrm rot="4898956">
                      <a:off x="2207" y="2712"/>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8" name="Freeform 106">
                      <a:extLst>
                        <a:ext uri="{FF2B5EF4-FFF2-40B4-BE49-F238E27FC236}">
                          <a16:creationId xmlns:a16="http://schemas.microsoft.com/office/drawing/2014/main" id="{E257C026-A34F-8220-866F-B42FB515C50D}"/>
                        </a:ext>
                      </a:extLst>
                    </p:cNvPr>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4" name="Group 107">
                    <a:extLst>
                      <a:ext uri="{FF2B5EF4-FFF2-40B4-BE49-F238E27FC236}">
                        <a16:creationId xmlns:a16="http://schemas.microsoft.com/office/drawing/2014/main" id="{0944BF53-02AA-487A-F7B3-10045D4FB008}"/>
                      </a:ext>
                    </a:extLst>
                  </p:cNvPr>
                  <p:cNvGrpSpPr>
                    <a:grpSpLocks/>
                  </p:cNvGrpSpPr>
                  <p:nvPr/>
                </p:nvGrpSpPr>
                <p:grpSpPr bwMode="auto">
                  <a:xfrm>
                    <a:off x="2374" y="2105"/>
                    <a:ext cx="427" cy="2185"/>
                    <a:chOff x="2289" y="2133"/>
                    <a:chExt cx="427" cy="2185"/>
                  </a:xfrm>
                </p:grpSpPr>
                <p:sp>
                  <p:nvSpPr>
                    <p:cNvPr id="31875" name="Freeform 108">
                      <a:extLst>
                        <a:ext uri="{FF2B5EF4-FFF2-40B4-BE49-F238E27FC236}">
                          <a16:creationId xmlns:a16="http://schemas.microsoft.com/office/drawing/2014/main" id="{F52ADEE0-F877-9482-A2B1-0A889CBCC503}"/>
                        </a:ext>
                      </a:extLst>
                    </p:cNvPr>
                    <p:cNvSpPr>
                      <a:spLocks/>
                    </p:cNvSpPr>
                    <p:nvPr/>
                  </p:nvSpPr>
                  <p:spPr bwMode="hidden">
                    <a:xfrm rot="5755659">
                      <a:off x="1902" y="2759"/>
                      <a:ext cx="1439"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6" name="Freeform 109">
                      <a:extLst>
                        <a:ext uri="{FF2B5EF4-FFF2-40B4-BE49-F238E27FC236}">
                          <a16:creationId xmlns:a16="http://schemas.microsoft.com/office/drawing/2014/main" id="{30021312-FEA4-38FE-376E-32C12678F069}"/>
                        </a:ext>
                      </a:extLst>
                    </p:cNvPr>
                    <p:cNvSpPr>
                      <a:spLocks/>
                    </p:cNvSpPr>
                    <p:nvPr/>
                  </p:nvSpPr>
                  <p:spPr bwMode="hidden">
                    <a:xfrm rot="5755659">
                      <a:off x="2051" y="3785"/>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0FB45494-9025-83C9-B9A6-D3B77E40C53A}"/>
                  </a:ext>
                </a:extLst>
              </p:cNvPr>
              <p:cNvGrpSpPr>
                <a:grpSpLocks/>
              </p:cNvGrpSpPr>
              <p:nvPr/>
            </p:nvGrpSpPr>
            <p:grpSpPr bwMode="auto">
              <a:xfrm>
                <a:off x="73" y="313"/>
                <a:ext cx="5460" cy="3667"/>
                <a:chOff x="73" y="313"/>
                <a:chExt cx="5460" cy="3667"/>
              </a:xfrm>
            </p:grpSpPr>
            <p:grpSp>
              <p:nvGrpSpPr>
                <p:cNvPr id="22" name="Group 111">
                  <a:extLst>
                    <a:ext uri="{FF2B5EF4-FFF2-40B4-BE49-F238E27FC236}">
                      <a16:creationId xmlns:a16="http://schemas.microsoft.com/office/drawing/2014/main" id="{5EF4A92B-39A4-C079-84B0-009502D89FF0}"/>
                    </a:ext>
                  </a:extLst>
                </p:cNvPr>
                <p:cNvGrpSpPr>
                  <a:grpSpLocks/>
                </p:cNvGrpSpPr>
                <p:nvPr/>
              </p:nvGrpSpPr>
              <p:grpSpPr bwMode="auto">
                <a:xfrm>
                  <a:off x="73" y="313"/>
                  <a:ext cx="5460" cy="3667"/>
                  <a:chOff x="73" y="313"/>
                  <a:chExt cx="5460" cy="3667"/>
                </a:xfrm>
              </p:grpSpPr>
              <p:sp>
                <p:nvSpPr>
                  <p:cNvPr id="24" name="Arc 112">
                    <a:extLst>
                      <a:ext uri="{FF2B5EF4-FFF2-40B4-BE49-F238E27FC236}">
                        <a16:creationId xmlns:a16="http://schemas.microsoft.com/office/drawing/2014/main" id="{88C0AE75-63CC-8BB8-B59C-2A49F09D2607}"/>
                      </a:ext>
                    </a:extLst>
                  </p:cNvPr>
                  <p:cNvSpPr>
                    <a:spLocks/>
                  </p:cNvSpPr>
                  <p:nvPr/>
                </p:nvSpPr>
                <p:spPr bwMode="hidden">
                  <a:xfrm flipV="1">
                    <a:off x="2965" y="454"/>
                    <a:ext cx="2568" cy="2049"/>
                  </a:xfrm>
                  <a:custGeom>
                    <a:avLst/>
                    <a:gdLst>
                      <a:gd name="T0" fmla="*/ 2568 w 36729"/>
                      <a:gd name="T1" fmla="*/ 991 h 21600"/>
                      <a:gd name="T2" fmla="*/ 0 w 36729"/>
                      <a:gd name="T3" fmla="*/ 1157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13">
                    <a:extLst>
                      <a:ext uri="{FF2B5EF4-FFF2-40B4-BE49-F238E27FC236}">
                        <a16:creationId xmlns:a16="http://schemas.microsoft.com/office/drawing/2014/main" id="{2077AE57-7065-3040-32DB-E8A78B55E6B1}"/>
                      </a:ext>
                    </a:extLst>
                  </p:cNvPr>
                  <p:cNvSpPr>
                    <a:spLocks/>
                  </p:cNvSpPr>
                  <p:nvPr/>
                </p:nvSpPr>
                <p:spPr bwMode="hidden">
                  <a:xfrm flipH="1">
                    <a:off x="387" y="1602"/>
                    <a:ext cx="2017" cy="2378"/>
                  </a:xfrm>
                  <a:custGeom>
                    <a:avLst/>
                    <a:gdLst>
                      <a:gd name="T0" fmla="*/ 0 w 30473"/>
                      <a:gd name="T1" fmla="*/ 203 h 22305"/>
                      <a:gd name="T2" fmla="*/ 2016 w 30473"/>
                      <a:gd name="T3" fmla="*/ 2378 h 22305"/>
                      <a:gd name="T4" fmla="*/ 587 w 30473"/>
                      <a:gd name="T5" fmla="*/ 23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14">
                    <a:extLst>
                      <a:ext uri="{FF2B5EF4-FFF2-40B4-BE49-F238E27FC236}">
                        <a16:creationId xmlns:a16="http://schemas.microsoft.com/office/drawing/2014/main" id="{4FE40BC7-AC3D-984E-F4FD-D262EB1C56AD}"/>
                      </a:ext>
                    </a:extLst>
                  </p:cNvPr>
                  <p:cNvSpPr>
                    <a:spLocks/>
                  </p:cNvSpPr>
                  <p:nvPr/>
                </p:nvSpPr>
                <p:spPr bwMode="hidden">
                  <a:xfrm>
                    <a:off x="3028" y="1180"/>
                    <a:ext cx="1426" cy="2381"/>
                  </a:xfrm>
                  <a:custGeom>
                    <a:avLst/>
                    <a:gdLst>
                      <a:gd name="T0" fmla="*/ 0 w 34812"/>
                      <a:gd name="T1" fmla="*/ 482 h 22305"/>
                      <a:gd name="T2" fmla="*/ 1426 w 34812"/>
                      <a:gd name="T3" fmla="*/ 2381 h 22305"/>
                      <a:gd name="T4" fmla="*/ 541 w 34812"/>
                      <a:gd name="T5" fmla="*/ 230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5">
                    <a:extLst>
                      <a:ext uri="{FF2B5EF4-FFF2-40B4-BE49-F238E27FC236}">
                        <a16:creationId xmlns:a16="http://schemas.microsoft.com/office/drawing/2014/main" id="{3E557F50-3E15-A2B1-7C63-0550E52B7EEA}"/>
                      </a:ext>
                    </a:extLst>
                  </p:cNvPr>
                  <p:cNvSpPr>
                    <a:spLocks/>
                  </p:cNvSpPr>
                  <p:nvPr/>
                </p:nvSpPr>
                <p:spPr bwMode="hidden">
                  <a:xfrm flipH="1">
                    <a:off x="73" y="812"/>
                    <a:ext cx="2541" cy="2382"/>
                  </a:xfrm>
                  <a:custGeom>
                    <a:avLst/>
                    <a:gdLst>
                      <a:gd name="T0" fmla="*/ 0 w 36830"/>
                      <a:gd name="T1" fmla="*/ 671 h 22305"/>
                      <a:gd name="T2" fmla="*/ 2540 w 36830"/>
                      <a:gd name="T3" fmla="*/ 2382 h 22305"/>
                      <a:gd name="T4" fmla="*/ 1051 w 36830"/>
                      <a:gd name="T5" fmla="*/ 2307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6">
                    <a:extLst>
                      <a:ext uri="{FF2B5EF4-FFF2-40B4-BE49-F238E27FC236}">
                        <a16:creationId xmlns:a16="http://schemas.microsoft.com/office/drawing/2014/main" id="{BA657926-9222-1C5F-E4FC-38F24B9D0E96}"/>
                      </a:ext>
                    </a:extLst>
                  </p:cNvPr>
                  <p:cNvSpPr>
                    <a:spLocks/>
                  </p:cNvSpPr>
                  <p:nvPr/>
                </p:nvSpPr>
                <p:spPr bwMode="hidden">
                  <a:xfrm flipH="1">
                    <a:off x="789" y="313"/>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7">
                    <a:extLst>
                      <a:ext uri="{FF2B5EF4-FFF2-40B4-BE49-F238E27FC236}">
                        <a16:creationId xmlns:a16="http://schemas.microsoft.com/office/drawing/2014/main" id="{7C8EF7A2-A252-AA31-8834-CE750F55D71B}"/>
                      </a:ext>
                    </a:extLst>
                  </p:cNvPr>
                  <p:cNvSpPr>
                    <a:spLocks/>
                  </p:cNvSpPr>
                  <p:nvPr/>
                </p:nvSpPr>
                <p:spPr bwMode="hidden">
                  <a:xfrm>
                    <a:off x="2763" y="1280"/>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18">
                    <a:extLst>
                      <a:ext uri="{FF2B5EF4-FFF2-40B4-BE49-F238E27FC236}">
                        <a16:creationId xmlns:a16="http://schemas.microsoft.com/office/drawing/2014/main" id="{CAB7F67C-7C5F-E60D-289F-83C4E4194661}"/>
                      </a:ext>
                    </a:extLst>
                  </p:cNvPr>
                  <p:cNvSpPr>
                    <a:spLocks/>
                  </p:cNvSpPr>
                  <p:nvPr/>
                </p:nvSpPr>
                <p:spPr bwMode="hidden">
                  <a:xfrm flipH="1">
                    <a:off x="1799" y="436"/>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 name="Freeform 119">
                  <a:extLst>
                    <a:ext uri="{FF2B5EF4-FFF2-40B4-BE49-F238E27FC236}">
                      <a16:creationId xmlns:a16="http://schemas.microsoft.com/office/drawing/2014/main" id="{62CB36D4-472A-E76C-F519-4E3327DA28A0}"/>
                    </a:ext>
                  </a:extLst>
                </p:cNvPr>
                <p:cNvSpPr>
                  <a:spLocks/>
                </p:cNvSpPr>
                <p:nvPr/>
              </p:nvSpPr>
              <p:spPr bwMode="hidden">
                <a:xfrm rot="-1346631">
                  <a:off x="3279" y="1530"/>
                  <a:ext cx="443"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5" name="Group 120">
              <a:extLst>
                <a:ext uri="{FF2B5EF4-FFF2-40B4-BE49-F238E27FC236}">
                  <a16:creationId xmlns:a16="http://schemas.microsoft.com/office/drawing/2014/main" id="{F4A65C02-1392-D4B0-068B-A3166C506BD7}"/>
                </a:ext>
              </a:extLst>
            </p:cNvPr>
            <p:cNvGrpSpPr>
              <a:grpSpLocks/>
            </p:cNvGrpSpPr>
            <p:nvPr/>
          </p:nvGrpSpPr>
          <p:grpSpPr bwMode="auto">
            <a:xfrm>
              <a:off x="1476" y="470"/>
              <a:ext cx="4040" cy="2966"/>
              <a:chOff x="210" y="337"/>
              <a:chExt cx="5198" cy="3818"/>
            </a:xfrm>
          </p:grpSpPr>
          <p:sp>
            <p:nvSpPr>
              <p:cNvPr id="6" name="Freeform 121">
                <a:extLst>
                  <a:ext uri="{FF2B5EF4-FFF2-40B4-BE49-F238E27FC236}">
                    <a16:creationId xmlns:a16="http://schemas.microsoft.com/office/drawing/2014/main" id="{577DF0DB-2844-936D-D6E7-296527BD82F4}"/>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Arc 122">
                <a:extLst>
                  <a:ext uri="{FF2B5EF4-FFF2-40B4-BE49-F238E27FC236}">
                    <a16:creationId xmlns:a16="http://schemas.microsoft.com/office/drawing/2014/main" id="{401BBC14-811C-A93F-DE5C-3513FF8D1A63}"/>
                  </a:ext>
                </a:extLst>
              </p:cNvPr>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rc 123">
                <a:extLst>
                  <a:ext uri="{FF2B5EF4-FFF2-40B4-BE49-F238E27FC236}">
                    <a16:creationId xmlns:a16="http://schemas.microsoft.com/office/drawing/2014/main" id="{2A3FF709-08D6-124C-B3A2-6BD5F310F1E6}"/>
                  </a:ext>
                </a:extLst>
              </p:cNvPr>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4">
                <a:extLst>
                  <a:ext uri="{FF2B5EF4-FFF2-40B4-BE49-F238E27FC236}">
                    <a16:creationId xmlns:a16="http://schemas.microsoft.com/office/drawing/2014/main" id="{BDB39C42-767B-A7DB-2C7C-F8FBEEBDDA20}"/>
                  </a:ext>
                </a:extLst>
              </p:cNvPr>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5">
                <a:extLst>
                  <a:ext uri="{FF2B5EF4-FFF2-40B4-BE49-F238E27FC236}">
                    <a16:creationId xmlns:a16="http://schemas.microsoft.com/office/drawing/2014/main" id="{E157262D-4C5A-C73D-4DD7-BB099F24966A}"/>
                  </a:ext>
                </a:extLst>
              </p:cNvPr>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6">
                <a:extLst>
                  <a:ext uri="{FF2B5EF4-FFF2-40B4-BE49-F238E27FC236}">
                    <a16:creationId xmlns:a16="http://schemas.microsoft.com/office/drawing/2014/main" id="{01B48B9A-AFFC-BBB1-835D-1780DB96D455}"/>
                  </a:ext>
                </a:extLst>
              </p:cNvPr>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7">
                <a:extLst>
                  <a:ext uri="{FF2B5EF4-FFF2-40B4-BE49-F238E27FC236}">
                    <a16:creationId xmlns:a16="http://schemas.microsoft.com/office/drawing/2014/main" id="{E012EDFE-4312-71C0-0A0A-237D5423653B}"/>
                  </a:ext>
                </a:extLst>
              </p:cNvPr>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28">
                <a:extLst>
                  <a:ext uri="{FF2B5EF4-FFF2-40B4-BE49-F238E27FC236}">
                    <a16:creationId xmlns:a16="http://schemas.microsoft.com/office/drawing/2014/main" id="{2053F42F-4AD9-5EC4-A773-A23F37142E9E}"/>
                  </a:ext>
                </a:extLst>
              </p:cNvPr>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9">
                <a:extLst>
                  <a:ext uri="{FF2B5EF4-FFF2-40B4-BE49-F238E27FC236}">
                    <a16:creationId xmlns:a16="http://schemas.microsoft.com/office/drawing/2014/main" id="{0F415321-0944-39DB-E1BD-EEC2F929C158}"/>
                  </a:ext>
                </a:extLst>
              </p:cNvPr>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0">
                <a:extLst>
                  <a:ext uri="{FF2B5EF4-FFF2-40B4-BE49-F238E27FC236}">
                    <a16:creationId xmlns:a16="http://schemas.microsoft.com/office/drawing/2014/main" id="{DAE8672E-81D5-53C3-7D25-A9642080D8F9}"/>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31">
                <a:extLst>
                  <a:ext uri="{FF2B5EF4-FFF2-40B4-BE49-F238E27FC236}">
                    <a16:creationId xmlns:a16="http://schemas.microsoft.com/office/drawing/2014/main" id="{BC236846-CA37-C6F1-BAAC-B5006927BDBC}"/>
                  </a:ext>
                </a:extLst>
              </p:cNvPr>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2">
                <a:extLst>
                  <a:ext uri="{FF2B5EF4-FFF2-40B4-BE49-F238E27FC236}">
                    <a16:creationId xmlns:a16="http://schemas.microsoft.com/office/drawing/2014/main" id="{926E3FC4-BEB3-8F0F-E27D-36F99FC77000}"/>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3">
                <a:extLst>
                  <a:ext uri="{FF2B5EF4-FFF2-40B4-BE49-F238E27FC236}">
                    <a16:creationId xmlns:a16="http://schemas.microsoft.com/office/drawing/2014/main" id="{4B0F3E00-3687-A989-0637-F76B17428A86}"/>
                  </a:ext>
                </a:extLst>
              </p:cNvPr>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4">
                <a:extLst>
                  <a:ext uri="{FF2B5EF4-FFF2-40B4-BE49-F238E27FC236}">
                    <a16:creationId xmlns:a16="http://schemas.microsoft.com/office/drawing/2014/main" id="{34093CDF-9D21-FC11-0E3F-7B77FDEC5E76}"/>
                  </a:ext>
                </a:extLst>
              </p:cNvPr>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187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18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945" name="Rectangle 137">
            <a:extLst>
              <a:ext uri="{FF2B5EF4-FFF2-40B4-BE49-F238E27FC236}">
                <a16:creationId xmlns:a16="http://schemas.microsoft.com/office/drawing/2014/main" id="{5589C3E2-565C-0C18-A31D-D4066049080E}"/>
              </a:ext>
            </a:extLst>
          </p:cNvPr>
          <p:cNvSpPr>
            <a:spLocks noGrp="1" noChangeArrowheads="1"/>
          </p:cNvSpPr>
          <p:nvPr>
            <p:ph type="dt" sz="quarter" idx="10"/>
          </p:nvPr>
        </p:nvSpPr>
        <p:spPr/>
        <p:txBody>
          <a:bodyPr/>
          <a:lstStyle>
            <a:lvl1pPr>
              <a:defRPr/>
            </a:lvl1pPr>
          </a:lstStyle>
          <a:p>
            <a:pPr>
              <a:defRPr/>
            </a:pPr>
            <a:endParaRPr lang="en-US"/>
          </a:p>
        </p:txBody>
      </p:sp>
      <p:sp>
        <p:nvSpPr>
          <p:cNvPr id="31946" name="Rectangle 138">
            <a:extLst>
              <a:ext uri="{FF2B5EF4-FFF2-40B4-BE49-F238E27FC236}">
                <a16:creationId xmlns:a16="http://schemas.microsoft.com/office/drawing/2014/main" id="{63D99BA9-7BD8-10B0-C384-9EC7863396DB}"/>
              </a:ext>
            </a:extLst>
          </p:cNvPr>
          <p:cNvSpPr>
            <a:spLocks noGrp="1" noChangeArrowheads="1"/>
          </p:cNvSpPr>
          <p:nvPr>
            <p:ph type="ftr" sz="quarter" idx="11"/>
          </p:nvPr>
        </p:nvSpPr>
        <p:spPr/>
        <p:txBody>
          <a:bodyPr/>
          <a:lstStyle>
            <a:lvl1pPr>
              <a:defRPr/>
            </a:lvl1pPr>
          </a:lstStyle>
          <a:p>
            <a:pPr>
              <a:defRPr/>
            </a:pPr>
            <a:endParaRPr lang="en-US"/>
          </a:p>
        </p:txBody>
      </p:sp>
      <p:sp>
        <p:nvSpPr>
          <p:cNvPr id="31947" name="Rectangle 139">
            <a:extLst>
              <a:ext uri="{FF2B5EF4-FFF2-40B4-BE49-F238E27FC236}">
                <a16:creationId xmlns:a16="http://schemas.microsoft.com/office/drawing/2014/main" id="{08C3F2C7-C93F-863A-7B5A-687E9857096C}"/>
              </a:ext>
            </a:extLst>
          </p:cNvPr>
          <p:cNvSpPr>
            <a:spLocks noGrp="1" noChangeArrowheads="1"/>
          </p:cNvSpPr>
          <p:nvPr>
            <p:ph type="sldNum" sz="quarter" idx="12"/>
          </p:nvPr>
        </p:nvSpPr>
        <p:spPr/>
        <p:txBody>
          <a:bodyPr/>
          <a:lstStyle>
            <a:lvl1pPr>
              <a:defRPr/>
            </a:lvl1pPr>
          </a:lstStyle>
          <a:p>
            <a:fld id="{7252ACC3-D920-4FF6-A2F3-B0EA51E127C8}" type="slidenum">
              <a:rPr lang="en-US" altLang="en-US"/>
              <a:pPr/>
              <a:t>‹#›</a:t>
            </a:fld>
            <a:endParaRPr lang="en-US" altLang="en-US"/>
          </a:p>
        </p:txBody>
      </p:sp>
    </p:spTree>
    <p:extLst>
      <p:ext uri="{BB962C8B-B14F-4D97-AF65-F5344CB8AC3E}">
        <p14:creationId xmlns:p14="http://schemas.microsoft.com/office/powerpoint/2010/main" val="2257794140"/>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BE5AC429-93D2-5022-AF5C-AA9D26F279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DEB2B2ED-06A3-AEA2-471D-A09461B82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5F7B384-1477-B6E8-A9E1-74CB0110BE85}"/>
              </a:ext>
            </a:extLst>
          </p:cNvPr>
          <p:cNvSpPr>
            <a:spLocks noGrp="1" noChangeArrowheads="1"/>
          </p:cNvSpPr>
          <p:nvPr>
            <p:ph type="sldNum" sz="quarter" idx="12"/>
          </p:nvPr>
        </p:nvSpPr>
        <p:spPr>
          <a:ln/>
        </p:spPr>
        <p:txBody>
          <a:bodyPr/>
          <a:lstStyle>
            <a:lvl1pPr>
              <a:defRPr/>
            </a:lvl1pPr>
          </a:lstStyle>
          <a:p>
            <a:fld id="{C9BA184D-44AF-437C-A580-0DA0B130B337}" type="slidenum">
              <a:rPr lang="en-US" altLang="en-US"/>
              <a:pPr/>
              <a:t>‹#›</a:t>
            </a:fld>
            <a:endParaRPr lang="en-US" altLang="en-US"/>
          </a:p>
        </p:txBody>
      </p:sp>
    </p:spTree>
    <p:extLst>
      <p:ext uri="{BB962C8B-B14F-4D97-AF65-F5344CB8AC3E}">
        <p14:creationId xmlns:p14="http://schemas.microsoft.com/office/powerpoint/2010/main" val="257376597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4BDC96-86A5-39BA-0247-EE0398A91D14}"/>
              </a:ext>
            </a:extLst>
          </p:cNvPr>
          <p:cNvSpPr>
            <a:spLocks noGrp="1" noChangeArrowheads="1"/>
          </p:cNvSpPr>
          <p:nvPr>
            <p:ph type="dt" sz="half" idx="10"/>
          </p:nvPr>
        </p:nvSpPr>
        <p:spPr/>
        <p:txBody>
          <a:bodyPr/>
          <a:lstStyle>
            <a:lvl1pPr>
              <a:defRPr/>
            </a:lvl1pPr>
          </a:lstStyle>
          <a:p>
            <a:pPr>
              <a:defRPr/>
            </a:pPr>
            <a:fld id="{60180DDB-C6D8-4351-9604-F303B3CA996E}" type="datetimeFigureOut">
              <a:rPr lang="en-US"/>
              <a:pPr>
                <a:defRPr/>
              </a:pPr>
              <a:t>11/9/2022</a:t>
            </a:fld>
            <a:endParaRPr lang="en-US"/>
          </a:p>
        </p:txBody>
      </p:sp>
      <p:sp>
        <p:nvSpPr>
          <p:cNvPr id="3" name="Rectangle 5">
            <a:extLst>
              <a:ext uri="{FF2B5EF4-FFF2-40B4-BE49-F238E27FC236}">
                <a16:creationId xmlns:a16="http://schemas.microsoft.com/office/drawing/2014/main" id="{84AE5A66-F6A4-E875-BC2D-CCEB67859DEB}"/>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4" name="Rectangle 6">
            <a:extLst>
              <a:ext uri="{FF2B5EF4-FFF2-40B4-BE49-F238E27FC236}">
                <a16:creationId xmlns:a16="http://schemas.microsoft.com/office/drawing/2014/main" id="{6F6D3AAD-DC4A-FBCF-2BC6-6312455A94E4}"/>
              </a:ext>
            </a:extLst>
          </p:cNvPr>
          <p:cNvSpPr>
            <a:spLocks noGrp="1" noChangeArrowheads="1"/>
          </p:cNvSpPr>
          <p:nvPr>
            <p:ph type="sldNum" sz="quarter" idx="12"/>
          </p:nvPr>
        </p:nvSpPr>
        <p:spPr/>
        <p:txBody>
          <a:bodyPr/>
          <a:lstStyle>
            <a:lvl1pPr>
              <a:defRPr/>
            </a:lvl1pPr>
          </a:lstStyle>
          <a:p>
            <a:fld id="{5B92B267-05E1-499B-93E1-E510B7C4262B}" type="slidenum">
              <a:rPr lang="en-US" altLang="en-US"/>
              <a:pPr/>
              <a:t>‹#›</a:t>
            </a:fld>
            <a:endParaRPr lang="en-US" altLang="en-US"/>
          </a:p>
        </p:txBody>
      </p:sp>
    </p:spTree>
    <p:extLst>
      <p:ext uri="{BB962C8B-B14F-4D97-AF65-F5344CB8AC3E}">
        <p14:creationId xmlns:p14="http://schemas.microsoft.com/office/powerpoint/2010/main" val="2523029794"/>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17AD539D-75B2-376B-5541-FEAB6259F9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EFAC495-363A-01CB-92AC-2D15B49B16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1851A8E7-EF81-0671-A057-26FE2BCE959A}"/>
              </a:ext>
            </a:extLst>
          </p:cNvPr>
          <p:cNvSpPr>
            <a:spLocks noGrp="1" noChangeArrowheads="1"/>
          </p:cNvSpPr>
          <p:nvPr>
            <p:ph type="sldNum" sz="quarter" idx="12"/>
          </p:nvPr>
        </p:nvSpPr>
        <p:spPr>
          <a:ln/>
        </p:spPr>
        <p:txBody>
          <a:bodyPr/>
          <a:lstStyle>
            <a:lvl1pPr>
              <a:defRPr/>
            </a:lvl1pPr>
          </a:lstStyle>
          <a:p>
            <a:fld id="{C25DD25A-8E43-4DAE-B8B6-F965E514C00B}" type="slidenum">
              <a:rPr lang="en-US" altLang="en-US"/>
              <a:pPr/>
              <a:t>‹#›</a:t>
            </a:fld>
            <a:endParaRPr lang="en-US" altLang="en-US"/>
          </a:p>
        </p:txBody>
      </p:sp>
    </p:spTree>
    <p:extLst>
      <p:ext uri="{BB962C8B-B14F-4D97-AF65-F5344CB8AC3E}">
        <p14:creationId xmlns:p14="http://schemas.microsoft.com/office/powerpoint/2010/main" val="2052670770"/>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6E6F9408-7D3E-4FDC-D99A-13B9B6C6E1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60814DCE-47E3-F08A-3EDB-AF8D1B6D4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BDA4CA0D-FC9F-5E72-0527-CB38EDBCFABD}"/>
              </a:ext>
            </a:extLst>
          </p:cNvPr>
          <p:cNvSpPr>
            <a:spLocks noGrp="1" noChangeArrowheads="1"/>
          </p:cNvSpPr>
          <p:nvPr>
            <p:ph type="sldNum" sz="quarter" idx="12"/>
          </p:nvPr>
        </p:nvSpPr>
        <p:spPr>
          <a:ln/>
        </p:spPr>
        <p:txBody>
          <a:bodyPr/>
          <a:lstStyle>
            <a:lvl1pPr>
              <a:defRPr/>
            </a:lvl1pPr>
          </a:lstStyle>
          <a:p>
            <a:fld id="{AE8F16ED-4BE1-46FE-9556-332F44DF1020}" type="slidenum">
              <a:rPr lang="en-US" altLang="en-US"/>
              <a:pPr/>
              <a:t>‹#›</a:t>
            </a:fld>
            <a:endParaRPr lang="en-US" altLang="en-US"/>
          </a:p>
        </p:txBody>
      </p:sp>
    </p:spTree>
    <p:extLst>
      <p:ext uri="{BB962C8B-B14F-4D97-AF65-F5344CB8AC3E}">
        <p14:creationId xmlns:p14="http://schemas.microsoft.com/office/powerpoint/2010/main" val="353399500"/>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CCFA9EE3-A297-2655-3858-16923FEAB3A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5C1A96D0-E4A7-28D9-8CEA-696FB4AC06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918E2D64-C7FA-FE9B-610B-80635EF4D275}"/>
              </a:ext>
            </a:extLst>
          </p:cNvPr>
          <p:cNvSpPr>
            <a:spLocks noGrp="1" noChangeArrowheads="1"/>
          </p:cNvSpPr>
          <p:nvPr>
            <p:ph type="sldNum" sz="quarter" idx="12"/>
          </p:nvPr>
        </p:nvSpPr>
        <p:spPr>
          <a:ln/>
        </p:spPr>
        <p:txBody>
          <a:bodyPr/>
          <a:lstStyle>
            <a:lvl1pPr>
              <a:defRPr/>
            </a:lvl1pPr>
          </a:lstStyle>
          <a:p>
            <a:fld id="{8151F4FD-3496-404E-8DB7-69998AA0B0EA}" type="slidenum">
              <a:rPr lang="en-US" altLang="en-US"/>
              <a:pPr/>
              <a:t>‹#›</a:t>
            </a:fld>
            <a:endParaRPr lang="en-US" altLang="en-US"/>
          </a:p>
        </p:txBody>
      </p:sp>
    </p:spTree>
    <p:extLst>
      <p:ext uri="{BB962C8B-B14F-4D97-AF65-F5344CB8AC3E}">
        <p14:creationId xmlns:p14="http://schemas.microsoft.com/office/powerpoint/2010/main" val="3085982965"/>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1BB440F1-FD34-F02F-FF6B-42D5829E84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549E474C-F381-C6CD-B32F-D64E619F5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08CC3265-2324-2559-C319-3D4571684607}"/>
              </a:ext>
            </a:extLst>
          </p:cNvPr>
          <p:cNvSpPr>
            <a:spLocks noGrp="1" noChangeArrowheads="1"/>
          </p:cNvSpPr>
          <p:nvPr>
            <p:ph type="sldNum" sz="quarter" idx="12"/>
          </p:nvPr>
        </p:nvSpPr>
        <p:spPr>
          <a:ln/>
        </p:spPr>
        <p:txBody>
          <a:bodyPr/>
          <a:lstStyle>
            <a:lvl1pPr>
              <a:defRPr/>
            </a:lvl1pPr>
          </a:lstStyle>
          <a:p>
            <a:fld id="{22813038-9BC3-4A14-9389-95354FA3D332}" type="slidenum">
              <a:rPr lang="en-US" altLang="en-US"/>
              <a:pPr/>
              <a:t>‹#›</a:t>
            </a:fld>
            <a:endParaRPr lang="en-US" altLang="en-US"/>
          </a:p>
        </p:txBody>
      </p:sp>
    </p:spTree>
    <p:extLst>
      <p:ext uri="{BB962C8B-B14F-4D97-AF65-F5344CB8AC3E}">
        <p14:creationId xmlns:p14="http://schemas.microsoft.com/office/powerpoint/2010/main" val="217444387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ADE15A93-BED4-6E85-18BF-DAE5FB20BF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EF5F637D-5EAD-DE34-F866-B61A2BFFF1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7477D897-4CA9-818D-5C99-2F8AC8D07BD6}"/>
              </a:ext>
            </a:extLst>
          </p:cNvPr>
          <p:cNvSpPr>
            <a:spLocks noGrp="1" noChangeArrowheads="1"/>
          </p:cNvSpPr>
          <p:nvPr>
            <p:ph type="sldNum" sz="quarter" idx="12"/>
          </p:nvPr>
        </p:nvSpPr>
        <p:spPr>
          <a:ln/>
        </p:spPr>
        <p:txBody>
          <a:bodyPr/>
          <a:lstStyle>
            <a:lvl1pPr>
              <a:defRPr/>
            </a:lvl1pPr>
          </a:lstStyle>
          <a:p>
            <a:fld id="{D785E3AA-517E-457E-824D-AC1B4408B9A6}" type="slidenum">
              <a:rPr lang="en-US" altLang="en-US"/>
              <a:pPr/>
              <a:t>‹#›</a:t>
            </a:fld>
            <a:endParaRPr lang="en-US" altLang="en-US"/>
          </a:p>
        </p:txBody>
      </p:sp>
    </p:spTree>
    <p:extLst>
      <p:ext uri="{BB962C8B-B14F-4D97-AF65-F5344CB8AC3E}">
        <p14:creationId xmlns:p14="http://schemas.microsoft.com/office/powerpoint/2010/main" val="1152644482"/>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C7077CE6-1CFE-4510-ED51-305655E587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D2E2202D-2CC1-49D6-4C62-0A7FEEE10A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4646408F-FD5F-D20E-965C-3C31ABC4A796}"/>
              </a:ext>
            </a:extLst>
          </p:cNvPr>
          <p:cNvSpPr>
            <a:spLocks noGrp="1" noChangeArrowheads="1"/>
          </p:cNvSpPr>
          <p:nvPr>
            <p:ph type="sldNum" sz="quarter" idx="12"/>
          </p:nvPr>
        </p:nvSpPr>
        <p:spPr>
          <a:ln/>
        </p:spPr>
        <p:txBody>
          <a:bodyPr/>
          <a:lstStyle>
            <a:lvl1pPr>
              <a:defRPr/>
            </a:lvl1pPr>
          </a:lstStyle>
          <a:p>
            <a:fld id="{7AF0B756-297D-4951-BBD6-10E1A76CDB46}" type="slidenum">
              <a:rPr lang="en-US" altLang="en-US"/>
              <a:pPr/>
              <a:t>‹#›</a:t>
            </a:fld>
            <a:endParaRPr lang="en-US" altLang="en-US"/>
          </a:p>
        </p:txBody>
      </p:sp>
    </p:spTree>
    <p:extLst>
      <p:ext uri="{BB962C8B-B14F-4D97-AF65-F5344CB8AC3E}">
        <p14:creationId xmlns:p14="http://schemas.microsoft.com/office/powerpoint/2010/main" val="934419957"/>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6B0959C5-1F65-BA7B-62C9-6DF3F163D1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BE73EA2D-EFA4-9C40-BA47-973D43DA1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200A8AE3-E3A1-51AA-003E-B56808CDF206}"/>
              </a:ext>
            </a:extLst>
          </p:cNvPr>
          <p:cNvSpPr>
            <a:spLocks noGrp="1" noChangeArrowheads="1"/>
          </p:cNvSpPr>
          <p:nvPr>
            <p:ph type="sldNum" sz="quarter" idx="12"/>
          </p:nvPr>
        </p:nvSpPr>
        <p:spPr>
          <a:ln/>
        </p:spPr>
        <p:txBody>
          <a:bodyPr/>
          <a:lstStyle>
            <a:lvl1pPr>
              <a:defRPr/>
            </a:lvl1pPr>
          </a:lstStyle>
          <a:p>
            <a:fld id="{E032C1F6-D3A9-41BE-AEC6-3862408357D6}" type="slidenum">
              <a:rPr lang="en-US" altLang="en-US"/>
              <a:pPr/>
              <a:t>‹#›</a:t>
            </a:fld>
            <a:endParaRPr lang="en-US" altLang="en-US"/>
          </a:p>
        </p:txBody>
      </p:sp>
    </p:spTree>
    <p:extLst>
      <p:ext uri="{BB962C8B-B14F-4D97-AF65-F5344CB8AC3E}">
        <p14:creationId xmlns:p14="http://schemas.microsoft.com/office/powerpoint/2010/main" val="364498735"/>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475189EF-309C-20D8-709D-0E3B0A7672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30244FAF-BF77-6BBF-4D95-ED6CB7D782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19F70FB6-1612-3F94-5A93-10F04FF04C58}"/>
              </a:ext>
            </a:extLst>
          </p:cNvPr>
          <p:cNvSpPr>
            <a:spLocks noGrp="1" noChangeArrowheads="1"/>
          </p:cNvSpPr>
          <p:nvPr>
            <p:ph type="sldNum" sz="quarter" idx="12"/>
          </p:nvPr>
        </p:nvSpPr>
        <p:spPr>
          <a:ln/>
        </p:spPr>
        <p:txBody>
          <a:bodyPr/>
          <a:lstStyle>
            <a:lvl1pPr>
              <a:defRPr/>
            </a:lvl1pPr>
          </a:lstStyle>
          <a:p>
            <a:fld id="{BFE2B127-6F3C-4CE4-B68A-1278E43824E0}" type="slidenum">
              <a:rPr lang="en-US" altLang="en-US"/>
              <a:pPr/>
              <a:t>‹#›</a:t>
            </a:fld>
            <a:endParaRPr lang="en-US" altLang="en-US"/>
          </a:p>
        </p:txBody>
      </p:sp>
    </p:spTree>
    <p:extLst>
      <p:ext uri="{BB962C8B-B14F-4D97-AF65-F5344CB8AC3E}">
        <p14:creationId xmlns:p14="http://schemas.microsoft.com/office/powerpoint/2010/main" val="1065278060"/>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2CB214A8-63D2-C9C9-0B48-8A1D4D0E5B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C5564BA-AA6D-5A88-CBF0-8581BC208B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7F9BCFBC-8488-3933-8822-7FEB4A1EACD2}"/>
              </a:ext>
            </a:extLst>
          </p:cNvPr>
          <p:cNvSpPr>
            <a:spLocks noGrp="1" noChangeArrowheads="1"/>
          </p:cNvSpPr>
          <p:nvPr>
            <p:ph type="sldNum" sz="quarter" idx="12"/>
          </p:nvPr>
        </p:nvSpPr>
        <p:spPr>
          <a:ln/>
        </p:spPr>
        <p:txBody>
          <a:bodyPr/>
          <a:lstStyle>
            <a:lvl1pPr>
              <a:defRPr/>
            </a:lvl1pPr>
          </a:lstStyle>
          <a:p>
            <a:fld id="{EE4BEAEC-80FE-4A85-8172-26CF9B78D4CC}" type="slidenum">
              <a:rPr lang="en-US" altLang="en-US"/>
              <a:pPr/>
              <a:t>‹#›</a:t>
            </a:fld>
            <a:endParaRPr lang="en-US" altLang="en-US"/>
          </a:p>
        </p:txBody>
      </p:sp>
    </p:spTree>
    <p:extLst>
      <p:ext uri="{BB962C8B-B14F-4D97-AF65-F5344CB8AC3E}">
        <p14:creationId xmlns:p14="http://schemas.microsoft.com/office/powerpoint/2010/main" val="4098392673"/>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1554CA2-D86A-3C78-5237-CC1D9C014C09}"/>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4F618F31-6413-7DE5-DF4B-1E251EE2BE75}"/>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9CAD32CD-9355-D9BD-6759-768435F70CD5}"/>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sp>
        <p:nvSpPr>
          <p:cNvPr id="5" name="Freeform 5">
            <a:extLst>
              <a:ext uri="{FF2B5EF4-FFF2-40B4-BE49-F238E27FC236}">
                <a16:creationId xmlns:a16="http://schemas.microsoft.com/office/drawing/2014/main" id="{F32F67A7-6CFD-7B5B-47B5-F0032CC71C23}"/>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21BF207B-AC0F-97DF-864B-6FBD7E0C8BD1}"/>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62C5DA7C-AB0D-EBFC-55E1-C7D1B15FA3F4}"/>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nvGrpSpPr>
            <p:cNvPr id="8" name="Group 8">
              <a:extLst>
                <a:ext uri="{FF2B5EF4-FFF2-40B4-BE49-F238E27FC236}">
                  <a16:creationId xmlns:a16="http://schemas.microsoft.com/office/drawing/2014/main" id="{A9C56E3F-1E62-377A-73B4-2CC2105CEC07}"/>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DBB7236C-1A4F-F5A0-8B62-9E859259DA55}"/>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1D486312-5EB6-576E-D90B-9A3025BA8DF0}"/>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5F8C0397-8400-BB0C-633F-A0CF84137D5E}"/>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4A4B7481-6D7C-6210-EAFD-058CD841799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5DDA4995-B75A-8BC5-B455-3F4EDBC97FBC}"/>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06BAE14B-19A8-E4C0-CCFB-ED8C435D127B}"/>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grpSp>
        <p:nvGrpSpPr>
          <p:cNvPr id="15" name="Group 15">
            <a:extLst>
              <a:ext uri="{FF2B5EF4-FFF2-40B4-BE49-F238E27FC236}">
                <a16:creationId xmlns:a16="http://schemas.microsoft.com/office/drawing/2014/main" id="{8A29B8BA-9C44-A5F5-A5A2-0B2D8AB877FC}"/>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D224A5FF-68EE-DB77-ED9C-FDEE0CEE6E25}"/>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DF1C1812-7D05-B119-062F-0F81C0B022D0}"/>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FEF0CA82-DE73-3CA5-4339-C71D2AD91B07}"/>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DFDB2AC4-48CC-AEAE-C7D0-354AE358C836}"/>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73E7CEF3-C782-4F36-47E3-84B3995839DD}"/>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77B2A9FC-5456-DD25-73CC-A86C940487AD}"/>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DB895F6C-B519-6781-7169-0167DA9149E3}"/>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332FD0AD-159A-C4CF-944B-61586F82DBB2}"/>
              </a:ext>
            </a:extLst>
          </p:cNvPr>
          <p:cNvSpPr>
            <a:spLocks noGrp="1" noChangeArrowheads="1"/>
          </p:cNvSpPr>
          <p:nvPr>
            <p:ph type="sldNum" sz="quarter" idx="11"/>
          </p:nvPr>
        </p:nvSpPr>
        <p:spPr/>
        <p:txBody>
          <a:bodyPr/>
          <a:lstStyle>
            <a:lvl1pPr>
              <a:defRPr/>
            </a:lvl1pPr>
          </a:lstStyle>
          <a:p>
            <a:fld id="{AEB93069-85EE-4AC0-8F59-CC31C8F57FB9}" type="slidenum">
              <a:rPr lang="en-US" altLang="en-US"/>
              <a:pPr/>
              <a:t>‹#›</a:t>
            </a:fld>
            <a:endParaRPr lang="en-US" altLang="en-US"/>
          </a:p>
        </p:txBody>
      </p:sp>
      <p:sp>
        <p:nvSpPr>
          <p:cNvPr id="24" name="Rectangle 26">
            <a:extLst>
              <a:ext uri="{FF2B5EF4-FFF2-40B4-BE49-F238E27FC236}">
                <a16:creationId xmlns:a16="http://schemas.microsoft.com/office/drawing/2014/main" id="{3970A13D-655E-97EA-5573-BB5DB4321746}"/>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578650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8506100-BFD1-7509-7E45-6F06BC027326}"/>
              </a:ext>
            </a:extLst>
          </p:cNvPr>
          <p:cNvSpPr>
            <a:spLocks noGrp="1" noChangeArrowheads="1"/>
          </p:cNvSpPr>
          <p:nvPr>
            <p:ph type="dt" sz="half" idx="10"/>
          </p:nvPr>
        </p:nvSpPr>
        <p:spPr/>
        <p:txBody>
          <a:bodyPr/>
          <a:lstStyle>
            <a:lvl1pPr>
              <a:defRPr/>
            </a:lvl1pPr>
          </a:lstStyle>
          <a:p>
            <a:pPr>
              <a:defRPr/>
            </a:pPr>
            <a:fld id="{F0B9941A-74AA-4688-8D2F-DF9B9F88784A}" type="datetimeFigureOut">
              <a:rPr lang="en-US"/>
              <a:pPr>
                <a:defRPr/>
              </a:pPr>
              <a:t>11/9/2022</a:t>
            </a:fld>
            <a:endParaRPr lang="en-US"/>
          </a:p>
        </p:txBody>
      </p:sp>
      <p:sp>
        <p:nvSpPr>
          <p:cNvPr id="6" name="Footer Placeholder 5">
            <a:extLst>
              <a:ext uri="{FF2B5EF4-FFF2-40B4-BE49-F238E27FC236}">
                <a16:creationId xmlns:a16="http://schemas.microsoft.com/office/drawing/2014/main" id="{B1893521-8D65-5055-932E-6A1EDB4DD431}"/>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7" name="Slide Number Placeholder 6">
            <a:extLst>
              <a:ext uri="{FF2B5EF4-FFF2-40B4-BE49-F238E27FC236}">
                <a16:creationId xmlns:a16="http://schemas.microsoft.com/office/drawing/2014/main" id="{FFE82E85-F11E-DE29-260E-7ABBCCD9C96E}"/>
              </a:ext>
            </a:extLst>
          </p:cNvPr>
          <p:cNvSpPr>
            <a:spLocks noGrp="1" noChangeArrowheads="1"/>
          </p:cNvSpPr>
          <p:nvPr>
            <p:ph type="sldNum" sz="quarter" idx="12"/>
          </p:nvPr>
        </p:nvSpPr>
        <p:spPr/>
        <p:txBody>
          <a:bodyPr/>
          <a:lstStyle>
            <a:lvl1pPr>
              <a:defRPr/>
            </a:lvl1pPr>
          </a:lstStyle>
          <a:p>
            <a:fld id="{45C36C6C-A808-4947-9117-E1B5F0009708}" type="slidenum">
              <a:rPr lang="en-US" altLang="en-US"/>
              <a:pPr/>
              <a:t>‹#›</a:t>
            </a:fld>
            <a:endParaRPr lang="en-US" altLang="en-US"/>
          </a:p>
        </p:txBody>
      </p:sp>
    </p:spTree>
    <p:extLst>
      <p:ext uri="{BB962C8B-B14F-4D97-AF65-F5344CB8AC3E}">
        <p14:creationId xmlns:p14="http://schemas.microsoft.com/office/powerpoint/2010/main" val="2652600365"/>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709E20C2-E882-7400-A6C8-6552DC0CC3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06FF3454-89A1-CFBA-4EE1-9F64233399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3AE3A7E-184F-6D72-44B9-A2A1BE85C846}"/>
              </a:ext>
            </a:extLst>
          </p:cNvPr>
          <p:cNvSpPr>
            <a:spLocks noGrp="1" noChangeArrowheads="1"/>
          </p:cNvSpPr>
          <p:nvPr>
            <p:ph type="sldNum" sz="quarter" idx="12"/>
          </p:nvPr>
        </p:nvSpPr>
        <p:spPr>
          <a:ln/>
        </p:spPr>
        <p:txBody>
          <a:bodyPr/>
          <a:lstStyle>
            <a:lvl1pPr>
              <a:defRPr/>
            </a:lvl1pPr>
          </a:lstStyle>
          <a:p>
            <a:fld id="{038FB34A-311C-46E2-A004-C360DEBF4019}" type="slidenum">
              <a:rPr lang="en-US" altLang="en-US"/>
              <a:pPr/>
              <a:t>‹#›</a:t>
            </a:fld>
            <a:endParaRPr lang="en-US" altLang="en-US"/>
          </a:p>
        </p:txBody>
      </p:sp>
    </p:spTree>
    <p:extLst>
      <p:ext uri="{BB962C8B-B14F-4D97-AF65-F5344CB8AC3E}">
        <p14:creationId xmlns:p14="http://schemas.microsoft.com/office/powerpoint/2010/main" val="1311907348"/>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CAD760F2-1031-EAF0-04DB-D5AF4290F3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B490590-1859-1850-8B24-9911C4534A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662211A-31EC-6537-BED1-83125E47AF9E}"/>
              </a:ext>
            </a:extLst>
          </p:cNvPr>
          <p:cNvSpPr>
            <a:spLocks noGrp="1" noChangeArrowheads="1"/>
          </p:cNvSpPr>
          <p:nvPr>
            <p:ph type="sldNum" sz="quarter" idx="12"/>
          </p:nvPr>
        </p:nvSpPr>
        <p:spPr>
          <a:ln/>
        </p:spPr>
        <p:txBody>
          <a:bodyPr/>
          <a:lstStyle>
            <a:lvl1pPr>
              <a:defRPr/>
            </a:lvl1pPr>
          </a:lstStyle>
          <a:p>
            <a:fld id="{EBE15072-8DD5-4549-A389-BAF76FB9BB76}" type="slidenum">
              <a:rPr lang="en-US" altLang="en-US"/>
              <a:pPr/>
              <a:t>‹#›</a:t>
            </a:fld>
            <a:endParaRPr lang="en-US" altLang="en-US"/>
          </a:p>
        </p:txBody>
      </p:sp>
    </p:spTree>
    <p:extLst>
      <p:ext uri="{BB962C8B-B14F-4D97-AF65-F5344CB8AC3E}">
        <p14:creationId xmlns:p14="http://schemas.microsoft.com/office/powerpoint/2010/main" val="2447961344"/>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65F1CE13-5443-ADAC-A244-3928344C34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A6976CD3-3347-7529-779A-ABE945B22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EA8FBD19-D15C-C5F0-6CE3-599022E17481}"/>
              </a:ext>
            </a:extLst>
          </p:cNvPr>
          <p:cNvSpPr>
            <a:spLocks noGrp="1" noChangeArrowheads="1"/>
          </p:cNvSpPr>
          <p:nvPr>
            <p:ph type="sldNum" sz="quarter" idx="12"/>
          </p:nvPr>
        </p:nvSpPr>
        <p:spPr>
          <a:ln/>
        </p:spPr>
        <p:txBody>
          <a:bodyPr/>
          <a:lstStyle>
            <a:lvl1pPr>
              <a:defRPr/>
            </a:lvl1pPr>
          </a:lstStyle>
          <a:p>
            <a:fld id="{E914AF07-EAEA-422F-ADDB-995060F3DAA7}" type="slidenum">
              <a:rPr lang="en-US" altLang="en-US"/>
              <a:pPr/>
              <a:t>‹#›</a:t>
            </a:fld>
            <a:endParaRPr lang="en-US" altLang="en-US"/>
          </a:p>
        </p:txBody>
      </p:sp>
    </p:spTree>
    <p:extLst>
      <p:ext uri="{BB962C8B-B14F-4D97-AF65-F5344CB8AC3E}">
        <p14:creationId xmlns:p14="http://schemas.microsoft.com/office/powerpoint/2010/main" val="2115356051"/>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5C56143D-C12C-FD83-7D5D-7DBC187B2E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12A1F55F-9EDC-AB1B-7461-818BF53993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642634D1-ED80-BE77-5FF6-1D601F034BE4}"/>
              </a:ext>
            </a:extLst>
          </p:cNvPr>
          <p:cNvSpPr>
            <a:spLocks noGrp="1" noChangeArrowheads="1"/>
          </p:cNvSpPr>
          <p:nvPr>
            <p:ph type="sldNum" sz="quarter" idx="12"/>
          </p:nvPr>
        </p:nvSpPr>
        <p:spPr>
          <a:ln/>
        </p:spPr>
        <p:txBody>
          <a:bodyPr/>
          <a:lstStyle>
            <a:lvl1pPr>
              <a:defRPr/>
            </a:lvl1pPr>
          </a:lstStyle>
          <a:p>
            <a:fld id="{2EE4CA51-FB96-4BBF-BF36-76AC930899F2}" type="slidenum">
              <a:rPr lang="en-US" altLang="en-US"/>
              <a:pPr/>
              <a:t>‹#›</a:t>
            </a:fld>
            <a:endParaRPr lang="en-US" altLang="en-US"/>
          </a:p>
        </p:txBody>
      </p:sp>
    </p:spTree>
    <p:extLst>
      <p:ext uri="{BB962C8B-B14F-4D97-AF65-F5344CB8AC3E}">
        <p14:creationId xmlns:p14="http://schemas.microsoft.com/office/powerpoint/2010/main" val="2856109313"/>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29504BB3-B12E-BAFA-0F8B-B2E2441995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36E2D778-B019-A957-6DED-96D22427B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F399848C-F479-04AF-80A4-2B95FAB4FB2E}"/>
              </a:ext>
            </a:extLst>
          </p:cNvPr>
          <p:cNvSpPr>
            <a:spLocks noGrp="1" noChangeArrowheads="1"/>
          </p:cNvSpPr>
          <p:nvPr>
            <p:ph type="sldNum" sz="quarter" idx="12"/>
          </p:nvPr>
        </p:nvSpPr>
        <p:spPr>
          <a:ln/>
        </p:spPr>
        <p:txBody>
          <a:bodyPr/>
          <a:lstStyle>
            <a:lvl1pPr>
              <a:defRPr/>
            </a:lvl1pPr>
          </a:lstStyle>
          <a:p>
            <a:fld id="{DC010FC2-4638-4934-883D-8E4C123A1ACE}" type="slidenum">
              <a:rPr lang="en-US" altLang="en-US"/>
              <a:pPr/>
              <a:t>‹#›</a:t>
            </a:fld>
            <a:endParaRPr lang="en-US" altLang="en-US"/>
          </a:p>
        </p:txBody>
      </p:sp>
    </p:spTree>
    <p:extLst>
      <p:ext uri="{BB962C8B-B14F-4D97-AF65-F5344CB8AC3E}">
        <p14:creationId xmlns:p14="http://schemas.microsoft.com/office/powerpoint/2010/main" val="317567667"/>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EBC693AA-3F05-BCE0-1D2E-A8B7049E975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362E41C0-5D71-614A-63E0-9A9732485F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8272B3AC-9B62-5468-71AF-223A9C291D03}"/>
              </a:ext>
            </a:extLst>
          </p:cNvPr>
          <p:cNvSpPr>
            <a:spLocks noGrp="1" noChangeArrowheads="1"/>
          </p:cNvSpPr>
          <p:nvPr>
            <p:ph type="sldNum" sz="quarter" idx="12"/>
          </p:nvPr>
        </p:nvSpPr>
        <p:spPr>
          <a:ln/>
        </p:spPr>
        <p:txBody>
          <a:bodyPr/>
          <a:lstStyle>
            <a:lvl1pPr>
              <a:defRPr/>
            </a:lvl1pPr>
          </a:lstStyle>
          <a:p>
            <a:fld id="{BA3E0A7C-383F-4D7B-833A-E9C4693F9372}" type="slidenum">
              <a:rPr lang="en-US" altLang="en-US"/>
              <a:pPr/>
              <a:t>‹#›</a:t>
            </a:fld>
            <a:endParaRPr lang="en-US" altLang="en-US"/>
          </a:p>
        </p:txBody>
      </p:sp>
    </p:spTree>
    <p:extLst>
      <p:ext uri="{BB962C8B-B14F-4D97-AF65-F5344CB8AC3E}">
        <p14:creationId xmlns:p14="http://schemas.microsoft.com/office/powerpoint/2010/main" val="704480701"/>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5ADE637C-43F9-518B-9185-CA5B19DB8C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99E3087-C38A-BE2E-6D0B-6B2D9659C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7EBE74F-2371-AB74-D807-A462AF166A55}"/>
              </a:ext>
            </a:extLst>
          </p:cNvPr>
          <p:cNvSpPr>
            <a:spLocks noGrp="1" noChangeArrowheads="1"/>
          </p:cNvSpPr>
          <p:nvPr>
            <p:ph type="sldNum" sz="quarter" idx="12"/>
          </p:nvPr>
        </p:nvSpPr>
        <p:spPr>
          <a:ln/>
        </p:spPr>
        <p:txBody>
          <a:bodyPr/>
          <a:lstStyle>
            <a:lvl1pPr>
              <a:defRPr/>
            </a:lvl1pPr>
          </a:lstStyle>
          <a:p>
            <a:fld id="{68069881-ECA1-497F-A4A8-8CACA1ECDE70}" type="slidenum">
              <a:rPr lang="en-US" altLang="en-US"/>
              <a:pPr/>
              <a:t>‹#›</a:t>
            </a:fld>
            <a:endParaRPr lang="en-US" altLang="en-US"/>
          </a:p>
        </p:txBody>
      </p:sp>
    </p:spTree>
    <p:extLst>
      <p:ext uri="{BB962C8B-B14F-4D97-AF65-F5344CB8AC3E}">
        <p14:creationId xmlns:p14="http://schemas.microsoft.com/office/powerpoint/2010/main" val="409791837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073495BC-CF84-66CC-C8F5-7929DE6FA8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F3572796-7FD4-27D2-FB43-7398EC6CA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4C03B82F-375A-C87A-87E8-26CF4C6B88D2}"/>
              </a:ext>
            </a:extLst>
          </p:cNvPr>
          <p:cNvSpPr>
            <a:spLocks noGrp="1" noChangeArrowheads="1"/>
          </p:cNvSpPr>
          <p:nvPr>
            <p:ph type="sldNum" sz="quarter" idx="12"/>
          </p:nvPr>
        </p:nvSpPr>
        <p:spPr>
          <a:ln/>
        </p:spPr>
        <p:txBody>
          <a:bodyPr/>
          <a:lstStyle>
            <a:lvl1pPr>
              <a:defRPr/>
            </a:lvl1pPr>
          </a:lstStyle>
          <a:p>
            <a:fld id="{D1F9D6E4-21A3-4815-89FE-96064342EF09}" type="slidenum">
              <a:rPr lang="en-US" altLang="en-US"/>
              <a:pPr/>
              <a:t>‹#›</a:t>
            </a:fld>
            <a:endParaRPr lang="en-US" altLang="en-US"/>
          </a:p>
        </p:txBody>
      </p:sp>
    </p:spTree>
    <p:extLst>
      <p:ext uri="{BB962C8B-B14F-4D97-AF65-F5344CB8AC3E}">
        <p14:creationId xmlns:p14="http://schemas.microsoft.com/office/powerpoint/2010/main" val="2929271968"/>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68BFEAC-B432-7C96-E6B4-01081E402A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9E396D3A-858B-A766-5B1C-3B2C1A440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935FAE3C-B4B2-EE63-C358-D16EBB8AC1E7}"/>
              </a:ext>
            </a:extLst>
          </p:cNvPr>
          <p:cNvSpPr>
            <a:spLocks noGrp="1" noChangeArrowheads="1"/>
          </p:cNvSpPr>
          <p:nvPr>
            <p:ph type="sldNum" sz="quarter" idx="12"/>
          </p:nvPr>
        </p:nvSpPr>
        <p:spPr>
          <a:ln/>
        </p:spPr>
        <p:txBody>
          <a:bodyPr/>
          <a:lstStyle>
            <a:lvl1pPr>
              <a:defRPr/>
            </a:lvl1pPr>
          </a:lstStyle>
          <a:p>
            <a:fld id="{A9D5266A-E0DF-43B1-B344-BF58A9DA8EE2}" type="slidenum">
              <a:rPr lang="en-US" altLang="en-US"/>
              <a:pPr/>
              <a:t>‹#›</a:t>
            </a:fld>
            <a:endParaRPr lang="en-US" altLang="en-US"/>
          </a:p>
        </p:txBody>
      </p:sp>
    </p:spTree>
    <p:extLst>
      <p:ext uri="{BB962C8B-B14F-4D97-AF65-F5344CB8AC3E}">
        <p14:creationId xmlns:p14="http://schemas.microsoft.com/office/powerpoint/2010/main" val="2571243536"/>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C6F9455-0166-1206-5429-1F6ED899C9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7D2A005B-22C6-42D9-C95C-FF41208DB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404239A-FB15-4A96-DD2B-D10DEE558873}"/>
              </a:ext>
            </a:extLst>
          </p:cNvPr>
          <p:cNvSpPr>
            <a:spLocks noGrp="1" noChangeArrowheads="1"/>
          </p:cNvSpPr>
          <p:nvPr>
            <p:ph type="sldNum" sz="quarter" idx="12"/>
          </p:nvPr>
        </p:nvSpPr>
        <p:spPr>
          <a:ln/>
        </p:spPr>
        <p:txBody>
          <a:bodyPr/>
          <a:lstStyle>
            <a:lvl1pPr>
              <a:defRPr/>
            </a:lvl1pPr>
          </a:lstStyle>
          <a:p>
            <a:fld id="{C7422538-DB27-4EFC-BCB8-4B8AF5B4BF28}" type="slidenum">
              <a:rPr lang="en-US" altLang="en-US"/>
              <a:pPr/>
              <a:t>‹#›</a:t>
            </a:fld>
            <a:endParaRPr lang="en-US" altLang="en-US"/>
          </a:p>
        </p:txBody>
      </p:sp>
    </p:spTree>
    <p:extLst>
      <p:ext uri="{BB962C8B-B14F-4D97-AF65-F5344CB8AC3E}">
        <p14:creationId xmlns:p14="http://schemas.microsoft.com/office/powerpoint/2010/main" val="95424282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07F9A79-094C-EDEF-1558-E2FDCEBC2D33}"/>
              </a:ext>
            </a:extLst>
          </p:cNvPr>
          <p:cNvSpPr>
            <a:spLocks noGrp="1" noChangeArrowheads="1"/>
          </p:cNvSpPr>
          <p:nvPr>
            <p:ph type="dt" sz="half" idx="10"/>
          </p:nvPr>
        </p:nvSpPr>
        <p:spPr/>
        <p:txBody>
          <a:bodyPr/>
          <a:lstStyle>
            <a:lvl1pPr>
              <a:defRPr/>
            </a:lvl1pPr>
          </a:lstStyle>
          <a:p>
            <a:pPr>
              <a:defRPr/>
            </a:pPr>
            <a:fld id="{00A17952-022D-4CE7-8944-F53FF1C55D42}" type="datetimeFigureOut">
              <a:rPr lang="en-US"/>
              <a:pPr>
                <a:defRPr/>
              </a:pPr>
              <a:t>11/9/2022</a:t>
            </a:fld>
            <a:endParaRPr lang="en-US"/>
          </a:p>
        </p:txBody>
      </p:sp>
      <p:sp>
        <p:nvSpPr>
          <p:cNvPr id="6" name="Footer Placeholder 5">
            <a:extLst>
              <a:ext uri="{FF2B5EF4-FFF2-40B4-BE49-F238E27FC236}">
                <a16:creationId xmlns:a16="http://schemas.microsoft.com/office/drawing/2014/main" id="{50D44419-35E1-C905-11B1-E21130A47FE0}"/>
              </a:ext>
            </a:extLst>
          </p:cNvPr>
          <p:cNvSpPr>
            <a:spLocks noGrp="1" noChangeArrowheads="1"/>
          </p:cNvSpPr>
          <p:nvPr>
            <p:ph type="ftr" sz="quarter" idx="11"/>
          </p:nvPr>
        </p:nvSpPr>
        <p:spPr/>
        <p:txBody>
          <a:bodyPr/>
          <a:lstStyle>
            <a:lvl1pPr algn="ctr">
              <a:defRPr sz="1400"/>
            </a:lvl1pPr>
          </a:lstStyle>
          <a:p>
            <a:pPr>
              <a:defRPr/>
            </a:pPr>
            <a:endParaRPr lang="en-US"/>
          </a:p>
        </p:txBody>
      </p:sp>
      <p:sp>
        <p:nvSpPr>
          <p:cNvPr id="7" name="Slide Number Placeholder 6">
            <a:extLst>
              <a:ext uri="{FF2B5EF4-FFF2-40B4-BE49-F238E27FC236}">
                <a16:creationId xmlns:a16="http://schemas.microsoft.com/office/drawing/2014/main" id="{63F737BC-CC8B-28DF-0B20-C427F1793639}"/>
              </a:ext>
            </a:extLst>
          </p:cNvPr>
          <p:cNvSpPr>
            <a:spLocks noGrp="1" noChangeArrowheads="1"/>
          </p:cNvSpPr>
          <p:nvPr>
            <p:ph type="sldNum" sz="quarter" idx="12"/>
          </p:nvPr>
        </p:nvSpPr>
        <p:spPr/>
        <p:txBody>
          <a:bodyPr/>
          <a:lstStyle>
            <a:lvl1pPr>
              <a:defRPr/>
            </a:lvl1pPr>
          </a:lstStyle>
          <a:p>
            <a:fld id="{C2561536-A432-4098-BD35-B13105EBD361}" type="slidenum">
              <a:rPr lang="en-US" altLang="en-US"/>
              <a:pPr/>
              <a:t>‹#›</a:t>
            </a:fld>
            <a:endParaRPr lang="en-US" altLang="en-US"/>
          </a:p>
        </p:txBody>
      </p:sp>
    </p:spTree>
    <p:extLst>
      <p:ext uri="{BB962C8B-B14F-4D97-AF65-F5344CB8AC3E}">
        <p14:creationId xmlns:p14="http://schemas.microsoft.com/office/powerpoint/2010/main" val="1568608792"/>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03B491-77FA-0D7A-EE9B-6BB4D43912D9}"/>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132B8E4D-AD6A-B9EC-C26F-A3F23C06ED5B}"/>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AFEDB188-9EA1-E8D8-0CE1-63D3E301C62C}"/>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2766BDA5-CCD2-1964-5D32-75F32DAA9E40}"/>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A7276D3D-3D28-D50C-E9E6-62EF4885CCFB}"/>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fontAlgn="auto" hangingPunct="1">
                <a:spcBef>
                  <a:spcPts val="0"/>
                </a:spcBef>
                <a:spcAft>
                  <a:spcPts val="0"/>
                </a:spcAft>
                <a:defRPr/>
              </a:pPr>
              <a:endParaRPr lang="en-US">
                <a:latin typeface="Arial" charset="0"/>
              </a:endParaRPr>
            </a:p>
          </p:txBody>
        </p:sp>
        <p:sp>
          <p:nvSpPr>
            <p:cNvPr id="7" name="Freeform 7">
              <a:extLst>
                <a:ext uri="{FF2B5EF4-FFF2-40B4-BE49-F238E27FC236}">
                  <a16:creationId xmlns:a16="http://schemas.microsoft.com/office/drawing/2014/main" id="{DB411DC8-482D-C4A3-AFB6-8B627D230387}"/>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802E392D-C428-4273-4FB7-3971893359DF}"/>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33A6B7E8-AD11-CFF4-9015-FFB444656745}"/>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10DF7B3B-AF0E-0B0B-D2F0-F39C6EE7F392}"/>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EFB43E51-D9A9-E751-D7A4-352B2EDF1E8B}"/>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98C5346D-D432-26EB-A90C-1A1BCF594C04}"/>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E0BE3B92-5E09-C1A2-EA9A-AF7068FC82F6}"/>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E86A5EAD-0C55-B16B-5B7D-79D7E624383C}"/>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4BC3F921-53D1-C7E0-0DB8-86E04660E055}"/>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1C71F353-5A6A-226E-BD22-0D1CAA964AF8}"/>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ED9BB2C9-9F98-9BFA-9167-972D8D099DD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0567F47A-22E8-9FC0-078A-E96F904EBC05}"/>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0A8873B0-D969-94F1-97CD-BE0A9A8F6A7E}"/>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B2707F8F-00C4-E844-AD2A-D5BD9C91AAA1}"/>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2136C032-EA6C-0123-B23D-E53D4D6EBC7B}"/>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8C9CD2EC-B932-9A75-BF75-76090E52825F}"/>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B2817611-8CDD-8F09-C198-3B468FB8E91B}"/>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149BAA0E-E4E9-7F5B-19D0-A4CD879EA66A}"/>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65BD44BE-E7AD-7A0E-DD9E-323D40A9EEEF}"/>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058F8223-1FE5-2F76-0A67-1EC83CA5BF41}"/>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ED77E037-581D-6265-6E1E-D865790B947F}"/>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EBACBBC3-A8DD-4C79-A049-F839AC3380E5}"/>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F115A5F8-6B55-B85A-02D9-6DAF061B46DB}"/>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72FC444A-E6C1-E0A8-704E-C336176F5895}"/>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E855A260-528E-6EDF-2787-90881DABE5EA}"/>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879C7484-00DA-262C-771C-76101B6592AD}"/>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945D100D-15BF-52E0-2C2B-B9E16C72AD68}"/>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B430D032-25CF-46A7-FAB7-EF8AC7B8B438}"/>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A5A3D531-6086-FDD5-C8F3-258C72FD0870}"/>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C2729CCB-0F82-C595-0898-6ED75AD072F9}"/>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E66B5A40-89CA-6A4C-A7DF-42D56078B460}"/>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07144829-2DC9-E556-B0BE-A638995A9FA6}"/>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F628F2A4-3AE6-3168-C05C-E8EB0625F07F}"/>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38E92552-62DE-1F09-3933-6B3F7C5E819C}"/>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E15D549B-AC33-A9F5-2558-FF1179CF8350}"/>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12A959A2-224F-D9D6-5988-3EAA27EF4145}"/>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751FD14E-B656-911C-4265-E8E0DFBB3BA7}"/>
              </a:ext>
            </a:extLst>
          </p:cNvPr>
          <p:cNvSpPr>
            <a:spLocks noGrp="1" noChangeArrowheads="1"/>
          </p:cNvSpPr>
          <p:nvPr>
            <p:ph type="sldNum" sz="quarter" idx="12"/>
          </p:nvPr>
        </p:nvSpPr>
        <p:spPr>
          <a:xfrm>
            <a:off x="6553200" y="6245225"/>
            <a:ext cx="2133600" cy="476250"/>
          </a:xfrm>
        </p:spPr>
        <p:txBody>
          <a:bodyPr/>
          <a:lstStyle>
            <a:lvl1pPr>
              <a:defRPr/>
            </a:lvl1pPr>
          </a:lstStyle>
          <a:p>
            <a:fld id="{5D7C7BA3-5122-4C0D-AF55-4927C4204891}" type="slidenum">
              <a:rPr lang="en-US" altLang="en-US"/>
              <a:pPr/>
              <a:t>‹#›</a:t>
            </a:fld>
            <a:endParaRPr lang="en-US" altLang="en-US"/>
          </a:p>
        </p:txBody>
      </p:sp>
    </p:spTree>
    <p:extLst>
      <p:ext uri="{BB962C8B-B14F-4D97-AF65-F5344CB8AC3E}">
        <p14:creationId xmlns:p14="http://schemas.microsoft.com/office/powerpoint/2010/main" val="152773973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B6700486-0EFE-5835-2E02-2A3795EAEC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10C98ED8-2BDF-CFC5-4C25-3B79C6A91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DDF87D6-53DA-0A89-34D7-43361BFA81F9}"/>
              </a:ext>
            </a:extLst>
          </p:cNvPr>
          <p:cNvSpPr>
            <a:spLocks noGrp="1" noChangeArrowheads="1"/>
          </p:cNvSpPr>
          <p:nvPr>
            <p:ph type="sldNum" sz="quarter" idx="12"/>
          </p:nvPr>
        </p:nvSpPr>
        <p:spPr>
          <a:ln/>
        </p:spPr>
        <p:txBody>
          <a:bodyPr/>
          <a:lstStyle>
            <a:lvl1pPr>
              <a:defRPr/>
            </a:lvl1pPr>
          </a:lstStyle>
          <a:p>
            <a:fld id="{DB13C564-9355-4FEB-AC71-6D9FDF9DEC08}" type="slidenum">
              <a:rPr lang="en-US" altLang="en-US"/>
              <a:pPr/>
              <a:t>‹#›</a:t>
            </a:fld>
            <a:endParaRPr lang="en-US" altLang="en-US"/>
          </a:p>
        </p:txBody>
      </p:sp>
    </p:spTree>
    <p:extLst>
      <p:ext uri="{BB962C8B-B14F-4D97-AF65-F5344CB8AC3E}">
        <p14:creationId xmlns:p14="http://schemas.microsoft.com/office/powerpoint/2010/main" val="1548646296"/>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0560252C-8530-6E9C-969E-8D1D878A2F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965408B0-1A81-DC62-AB33-E7AC5C14D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4883097-D403-8384-6859-7F198078486E}"/>
              </a:ext>
            </a:extLst>
          </p:cNvPr>
          <p:cNvSpPr>
            <a:spLocks noGrp="1" noChangeArrowheads="1"/>
          </p:cNvSpPr>
          <p:nvPr>
            <p:ph type="sldNum" sz="quarter" idx="12"/>
          </p:nvPr>
        </p:nvSpPr>
        <p:spPr>
          <a:ln/>
        </p:spPr>
        <p:txBody>
          <a:bodyPr/>
          <a:lstStyle>
            <a:lvl1pPr>
              <a:defRPr/>
            </a:lvl1pPr>
          </a:lstStyle>
          <a:p>
            <a:fld id="{9EA7F537-661F-4414-8ACB-D820C20A4E91}" type="slidenum">
              <a:rPr lang="en-US" altLang="en-US"/>
              <a:pPr/>
              <a:t>‹#›</a:t>
            </a:fld>
            <a:endParaRPr lang="en-US" altLang="en-US"/>
          </a:p>
        </p:txBody>
      </p:sp>
    </p:spTree>
    <p:extLst>
      <p:ext uri="{BB962C8B-B14F-4D97-AF65-F5344CB8AC3E}">
        <p14:creationId xmlns:p14="http://schemas.microsoft.com/office/powerpoint/2010/main" val="3652616137"/>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FFBD27E6-5A60-E875-02D9-C83C4D4926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25862C59-9C46-0B40-3412-624D78682F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B68A941A-EE59-9811-9083-3F44D6EE89A2}"/>
              </a:ext>
            </a:extLst>
          </p:cNvPr>
          <p:cNvSpPr>
            <a:spLocks noGrp="1" noChangeArrowheads="1"/>
          </p:cNvSpPr>
          <p:nvPr>
            <p:ph type="sldNum" sz="quarter" idx="12"/>
          </p:nvPr>
        </p:nvSpPr>
        <p:spPr>
          <a:ln/>
        </p:spPr>
        <p:txBody>
          <a:bodyPr/>
          <a:lstStyle>
            <a:lvl1pPr>
              <a:defRPr/>
            </a:lvl1pPr>
          </a:lstStyle>
          <a:p>
            <a:fld id="{A099EFE8-700C-400F-A1FE-C7B865F695E1}" type="slidenum">
              <a:rPr lang="en-US" altLang="en-US"/>
              <a:pPr/>
              <a:t>‹#›</a:t>
            </a:fld>
            <a:endParaRPr lang="en-US" altLang="en-US"/>
          </a:p>
        </p:txBody>
      </p:sp>
    </p:spTree>
    <p:extLst>
      <p:ext uri="{BB962C8B-B14F-4D97-AF65-F5344CB8AC3E}">
        <p14:creationId xmlns:p14="http://schemas.microsoft.com/office/powerpoint/2010/main" val="504938937"/>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78D4BEB9-C451-D779-9139-90F99BA0FE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EAA9BCCA-1C5E-A055-B205-01CC4FF52D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D5AE2C82-6F6E-9407-8CB3-B3AB352F6FBE}"/>
              </a:ext>
            </a:extLst>
          </p:cNvPr>
          <p:cNvSpPr>
            <a:spLocks noGrp="1" noChangeArrowheads="1"/>
          </p:cNvSpPr>
          <p:nvPr>
            <p:ph type="sldNum" sz="quarter" idx="12"/>
          </p:nvPr>
        </p:nvSpPr>
        <p:spPr>
          <a:ln/>
        </p:spPr>
        <p:txBody>
          <a:bodyPr/>
          <a:lstStyle>
            <a:lvl1pPr>
              <a:defRPr/>
            </a:lvl1pPr>
          </a:lstStyle>
          <a:p>
            <a:fld id="{F664E17B-3F8A-4544-AF62-A3B0FD80602C}" type="slidenum">
              <a:rPr lang="en-US" altLang="en-US"/>
              <a:pPr/>
              <a:t>‹#›</a:t>
            </a:fld>
            <a:endParaRPr lang="en-US" altLang="en-US"/>
          </a:p>
        </p:txBody>
      </p:sp>
    </p:spTree>
    <p:extLst>
      <p:ext uri="{BB962C8B-B14F-4D97-AF65-F5344CB8AC3E}">
        <p14:creationId xmlns:p14="http://schemas.microsoft.com/office/powerpoint/2010/main" val="4229350004"/>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F9748A13-98F4-C2EC-7B97-682DBE44FA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5E9CC2AD-1E22-2B8E-FCA1-5F95A25654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8B116BC-A01B-CA20-483C-BC1403AA3029}"/>
              </a:ext>
            </a:extLst>
          </p:cNvPr>
          <p:cNvSpPr>
            <a:spLocks noGrp="1" noChangeArrowheads="1"/>
          </p:cNvSpPr>
          <p:nvPr>
            <p:ph type="sldNum" sz="quarter" idx="12"/>
          </p:nvPr>
        </p:nvSpPr>
        <p:spPr>
          <a:ln/>
        </p:spPr>
        <p:txBody>
          <a:bodyPr/>
          <a:lstStyle>
            <a:lvl1pPr>
              <a:defRPr/>
            </a:lvl1pPr>
          </a:lstStyle>
          <a:p>
            <a:fld id="{6A6A9E6C-778A-4BDA-BB08-EDDCB0D6142E}" type="slidenum">
              <a:rPr lang="en-US" altLang="en-US"/>
              <a:pPr/>
              <a:t>‹#›</a:t>
            </a:fld>
            <a:endParaRPr lang="en-US" altLang="en-US"/>
          </a:p>
        </p:txBody>
      </p:sp>
    </p:spTree>
    <p:extLst>
      <p:ext uri="{BB962C8B-B14F-4D97-AF65-F5344CB8AC3E}">
        <p14:creationId xmlns:p14="http://schemas.microsoft.com/office/powerpoint/2010/main" val="910481140"/>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08917377-9C7F-87BF-A421-6E86453F976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B8E7F179-26D1-2231-0C0A-C37F99ABA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69F77A43-D232-F578-88DD-7331E2518D12}"/>
              </a:ext>
            </a:extLst>
          </p:cNvPr>
          <p:cNvSpPr>
            <a:spLocks noGrp="1" noChangeArrowheads="1"/>
          </p:cNvSpPr>
          <p:nvPr>
            <p:ph type="sldNum" sz="quarter" idx="12"/>
          </p:nvPr>
        </p:nvSpPr>
        <p:spPr>
          <a:ln/>
        </p:spPr>
        <p:txBody>
          <a:bodyPr/>
          <a:lstStyle>
            <a:lvl1pPr>
              <a:defRPr/>
            </a:lvl1pPr>
          </a:lstStyle>
          <a:p>
            <a:fld id="{727DBE10-0D30-4900-B04C-CE3D98BBAD04}" type="slidenum">
              <a:rPr lang="en-US" altLang="en-US"/>
              <a:pPr/>
              <a:t>‹#›</a:t>
            </a:fld>
            <a:endParaRPr lang="en-US" altLang="en-US"/>
          </a:p>
        </p:txBody>
      </p:sp>
    </p:spTree>
    <p:extLst>
      <p:ext uri="{BB962C8B-B14F-4D97-AF65-F5344CB8AC3E}">
        <p14:creationId xmlns:p14="http://schemas.microsoft.com/office/powerpoint/2010/main" val="174074560"/>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8155C9EF-DBC3-EA39-6EA9-5632B65C08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C3E06912-D1B0-98E4-3BA1-27D95BAA51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B3DAB4AA-8E5D-FADD-5CB7-079D9BA341B5}"/>
              </a:ext>
            </a:extLst>
          </p:cNvPr>
          <p:cNvSpPr>
            <a:spLocks noGrp="1" noChangeArrowheads="1"/>
          </p:cNvSpPr>
          <p:nvPr>
            <p:ph type="sldNum" sz="quarter" idx="12"/>
          </p:nvPr>
        </p:nvSpPr>
        <p:spPr>
          <a:ln/>
        </p:spPr>
        <p:txBody>
          <a:bodyPr/>
          <a:lstStyle>
            <a:lvl1pPr>
              <a:defRPr/>
            </a:lvl1pPr>
          </a:lstStyle>
          <a:p>
            <a:fld id="{89F83AD6-FBF3-447D-9A11-501F61B48FD3}" type="slidenum">
              <a:rPr lang="en-US" altLang="en-US"/>
              <a:pPr/>
              <a:t>‹#›</a:t>
            </a:fld>
            <a:endParaRPr lang="en-US" altLang="en-US"/>
          </a:p>
        </p:txBody>
      </p:sp>
    </p:spTree>
    <p:extLst>
      <p:ext uri="{BB962C8B-B14F-4D97-AF65-F5344CB8AC3E}">
        <p14:creationId xmlns:p14="http://schemas.microsoft.com/office/powerpoint/2010/main" val="27520714"/>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4A11400A-9A98-2883-6656-10638BB036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1F87A977-DE4F-CC12-6A05-9360F90FC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1595EFB-422D-E90D-DDD4-771E5CD7C159}"/>
              </a:ext>
            </a:extLst>
          </p:cNvPr>
          <p:cNvSpPr>
            <a:spLocks noGrp="1" noChangeArrowheads="1"/>
          </p:cNvSpPr>
          <p:nvPr>
            <p:ph type="sldNum" sz="quarter" idx="12"/>
          </p:nvPr>
        </p:nvSpPr>
        <p:spPr>
          <a:ln/>
        </p:spPr>
        <p:txBody>
          <a:bodyPr/>
          <a:lstStyle>
            <a:lvl1pPr>
              <a:defRPr/>
            </a:lvl1pPr>
          </a:lstStyle>
          <a:p>
            <a:fld id="{758AE4E9-DFF3-4EBF-8883-C22FAFD559B8}" type="slidenum">
              <a:rPr lang="en-US" altLang="en-US"/>
              <a:pPr/>
              <a:t>‹#›</a:t>
            </a:fld>
            <a:endParaRPr lang="en-US" altLang="en-US"/>
          </a:p>
        </p:txBody>
      </p:sp>
    </p:spTree>
    <p:extLst>
      <p:ext uri="{BB962C8B-B14F-4D97-AF65-F5344CB8AC3E}">
        <p14:creationId xmlns:p14="http://schemas.microsoft.com/office/powerpoint/2010/main" val="1362397460"/>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E83436C0-3748-15C9-F494-6CC301B02B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82BB6FB1-023F-E89A-347C-4C4978BB6A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CBEBBC7-CC3D-ABBB-1B5E-DC214E6CFE64}"/>
              </a:ext>
            </a:extLst>
          </p:cNvPr>
          <p:cNvSpPr>
            <a:spLocks noGrp="1" noChangeArrowheads="1"/>
          </p:cNvSpPr>
          <p:nvPr>
            <p:ph type="sldNum" sz="quarter" idx="12"/>
          </p:nvPr>
        </p:nvSpPr>
        <p:spPr>
          <a:ln/>
        </p:spPr>
        <p:txBody>
          <a:bodyPr/>
          <a:lstStyle>
            <a:lvl1pPr>
              <a:defRPr/>
            </a:lvl1pPr>
          </a:lstStyle>
          <a:p>
            <a:fld id="{83F99985-D9A0-4940-BD45-1C9CDD4BB443}" type="slidenum">
              <a:rPr lang="en-US" altLang="en-US"/>
              <a:pPr/>
              <a:t>‹#›</a:t>
            </a:fld>
            <a:endParaRPr lang="en-US" altLang="en-US"/>
          </a:p>
        </p:txBody>
      </p:sp>
    </p:spTree>
    <p:extLst>
      <p:ext uri="{BB962C8B-B14F-4D97-AF65-F5344CB8AC3E}">
        <p14:creationId xmlns:p14="http://schemas.microsoft.com/office/powerpoint/2010/main" val="395346680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9.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3.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EF30B3-517D-A002-F0B4-91E4E183D2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C824275-DE8F-5B96-3B28-AADB7A3A75A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6A8563-C371-0D4E-196B-0F2B1F4C5F4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defRPr>
            </a:lvl1pPr>
          </a:lstStyle>
          <a:p>
            <a:pPr>
              <a:defRPr/>
            </a:pPr>
            <a:fld id="{15452F7C-CFD2-4D51-8D44-8ED07048465F}" type="datetimeFigureOut">
              <a:rPr lang="en-US"/>
              <a:pPr>
                <a:defRPr/>
              </a:pPr>
              <a:t>11/9/2022</a:t>
            </a:fld>
            <a:endParaRPr lang="en-US" sz="1000" dirty="0"/>
          </a:p>
        </p:txBody>
      </p:sp>
      <p:sp>
        <p:nvSpPr>
          <p:cNvPr id="1029" name="Rectangle 5">
            <a:extLst>
              <a:ext uri="{FF2B5EF4-FFF2-40B4-BE49-F238E27FC236}">
                <a16:creationId xmlns:a16="http://schemas.microsoft.com/office/drawing/2014/main" id="{BE43C50C-B60B-B4D4-84B4-50F4C6B689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Arial" charset="0"/>
              </a:defRPr>
            </a:lvl1pPr>
          </a:lstStyle>
          <a:p>
            <a:pPr>
              <a:defRPr/>
            </a:pPr>
            <a:endParaRPr lang="en-US"/>
          </a:p>
        </p:txBody>
      </p:sp>
      <p:sp>
        <p:nvSpPr>
          <p:cNvPr id="1030" name="Rectangle 6">
            <a:extLst>
              <a:ext uri="{FF2B5EF4-FFF2-40B4-BE49-F238E27FC236}">
                <a16:creationId xmlns:a16="http://schemas.microsoft.com/office/drawing/2014/main" id="{223C40BA-F41B-83C8-8831-2A5BE1EDAF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2701FA4-0E9C-4E34-9A37-214084228CA5}" type="slidenum">
              <a:rPr lang="en-US" altLang="en-US"/>
              <a:pPr/>
              <a:t>‹#›</a:t>
            </a:fld>
            <a:endParaRPr lang="en-US" altLang="en-US" sz="1000"/>
          </a:p>
        </p:txBody>
      </p:sp>
    </p:spTree>
  </p:cSld>
  <p:clrMap bg1="lt1" tx1="dk1" bg2="lt2" tx2="dk2" accent1="accent1" accent2="accent2" accent3="accent3" accent4="accent4" accent5="accent5" accent6="accent6" hlink="hlink" folHlink="folHlink"/>
  <p:sldLayoutIdLst>
    <p:sldLayoutId id="2147486367" r:id="rId1"/>
    <p:sldLayoutId id="2147486368" r:id="rId2"/>
    <p:sldLayoutId id="2147486369" r:id="rId3"/>
    <p:sldLayoutId id="2147486370" r:id="rId4"/>
    <p:sldLayoutId id="2147486371" r:id="rId5"/>
    <p:sldLayoutId id="2147486372" r:id="rId6"/>
    <p:sldLayoutId id="2147486373" r:id="rId7"/>
    <p:sldLayoutId id="2147486374" r:id="rId8"/>
    <p:sldLayoutId id="2147486375" r:id="rId9"/>
    <p:sldLayoutId id="2147486376" r:id="rId10"/>
    <p:sldLayoutId id="214748637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61EFA112-73F7-DA20-3B78-EFA1B6C79FD2}"/>
              </a:ext>
            </a:extLst>
          </p:cNvPr>
          <p:cNvGrpSpPr>
            <a:grpSpLocks/>
          </p:cNvGrpSpPr>
          <p:nvPr/>
        </p:nvGrpSpPr>
        <p:grpSpPr bwMode="auto">
          <a:xfrm>
            <a:off x="0" y="1422400"/>
            <a:ext cx="9147175" cy="5435600"/>
            <a:chOff x="0" y="896"/>
            <a:chExt cx="5762" cy="3424"/>
          </a:xfrm>
        </p:grpSpPr>
        <p:grpSp>
          <p:nvGrpSpPr>
            <p:cNvPr id="10248" name="Group 3">
              <a:extLst>
                <a:ext uri="{FF2B5EF4-FFF2-40B4-BE49-F238E27FC236}">
                  <a16:creationId xmlns:a16="http://schemas.microsoft.com/office/drawing/2014/main" id="{E91A5F26-CE34-0851-42BD-C74221353CE3}"/>
                </a:ext>
              </a:extLst>
            </p:cNvPr>
            <p:cNvGrpSpPr>
              <a:grpSpLocks/>
            </p:cNvGrpSpPr>
            <p:nvPr userDrawn="1"/>
          </p:nvGrpSpPr>
          <p:grpSpPr bwMode="auto">
            <a:xfrm>
              <a:off x="20" y="896"/>
              <a:ext cx="5742" cy="3424"/>
              <a:chOff x="20" y="896"/>
              <a:chExt cx="5742" cy="3424"/>
            </a:xfrm>
          </p:grpSpPr>
          <p:sp>
            <p:nvSpPr>
              <p:cNvPr id="10385" name="Freeform 4">
                <a:extLst>
                  <a:ext uri="{FF2B5EF4-FFF2-40B4-BE49-F238E27FC236}">
                    <a16:creationId xmlns:a16="http://schemas.microsoft.com/office/drawing/2014/main" id="{92BECC31-47B1-7B35-42AF-D10A7818584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6" name="Freeform 5">
                <a:extLst>
                  <a:ext uri="{FF2B5EF4-FFF2-40B4-BE49-F238E27FC236}">
                    <a16:creationId xmlns:a16="http://schemas.microsoft.com/office/drawing/2014/main" id="{91FCAA3E-C2EC-E7B6-BB1A-EA845A95874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7" name="Freeform 6">
                <a:extLst>
                  <a:ext uri="{FF2B5EF4-FFF2-40B4-BE49-F238E27FC236}">
                    <a16:creationId xmlns:a16="http://schemas.microsoft.com/office/drawing/2014/main" id="{E4915CFC-2292-CE03-57CA-193CF533C330}"/>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8" name="Freeform 7">
                <a:extLst>
                  <a:ext uri="{FF2B5EF4-FFF2-40B4-BE49-F238E27FC236}">
                    <a16:creationId xmlns:a16="http://schemas.microsoft.com/office/drawing/2014/main" id="{76EE8FAB-C5B7-1075-A64D-C31F727C267E}"/>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9" name="Freeform 8">
                <a:extLst>
                  <a:ext uri="{FF2B5EF4-FFF2-40B4-BE49-F238E27FC236}">
                    <a16:creationId xmlns:a16="http://schemas.microsoft.com/office/drawing/2014/main" id="{894C04C5-98C6-11BF-748A-F39C563EAAC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0" name="Freeform 9">
                <a:extLst>
                  <a:ext uri="{FF2B5EF4-FFF2-40B4-BE49-F238E27FC236}">
                    <a16:creationId xmlns:a16="http://schemas.microsoft.com/office/drawing/2014/main" id="{6716BDF6-51B4-7C31-5662-7118784AF90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1" name="Freeform 10">
                <a:extLst>
                  <a:ext uri="{FF2B5EF4-FFF2-40B4-BE49-F238E27FC236}">
                    <a16:creationId xmlns:a16="http://schemas.microsoft.com/office/drawing/2014/main" id="{46F81588-41CE-1261-23E5-57F87B2447F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2" name="Freeform 11">
                <a:extLst>
                  <a:ext uri="{FF2B5EF4-FFF2-40B4-BE49-F238E27FC236}">
                    <a16:creationId xmlns:a16="http://schemas.microsoft.com/office/drawing/2014/main" id="{C0A6FEA4-F4E7-F50F-97CD-6DBF36CDDF6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3" name="Freeform 12">
                <a:extLst>
                  <a:ext uri="{FF2B5EF4-FFF2-40B4-BE49-F238E27FC236}">
                    <a16:creationId xmlns:a16="http://schemas.microsoft.com/office/drawing/2014/main" id="{D724CA00-3563-493D-672B-2B7CFDD08A11}"/>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4" name="Freeform 13">
                <a:extLst>
                  <a:ext uri="{FF2B5EF4-FFF2-40B4-BE49-F238E27FC236}">
                    <a16:creationId xmlns:a16="http://schemas.microsoft.com/office/drawing/2014/main" id="{F97A5E2E-2B3A-1DC4-F4B6-22ABD237B38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5" name="Freeform 14">
                <a:extLst>
                  <a:ext uri="{FF2B5EF4-FFF2-40B4-BE49-F238E27FC236}">
                    <a16:creationId xmlns:a16="http://schemas.microsoft.com/office/drawing/2014/main" id="{A8DA2269-6605-BE53-B5CA-D68D924744EB}"/>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6" name="Freeform 15">
                <a:extLst>
                  <a:ext uri="{FF2B5EF4-FFF2-40B4-BE49-F238E27FC236}">
                    <a16:creationId xmlns:a16="http://schemas.microsoft.com/office/drawing/2014/main" id="{12031C35-C113-1E2C-41D3-4173015AB46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7" name="Freeform 16">
                <a:extLst>
                  <a:ext uri="{FF2B5EF4-FFF2-40B4-BE49-F238E27FC236}">
                    <a16:creationId xmlns:a16="http://schemas.microsoft.com/office/drawing/2014/main" id="{295DDEBE-CD49-5FB4-35FA-D32A2EAF2CA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49" name="Group 17">
              <a:extLst>
                <a:ext uri="{FF2B5EF4-FFF2-40B4-BE49-F238E27FC236}">
                  <a16:creationId xmlns:a16="http://schemas.microsoft.com/office/drawing/2014/main" id="{A279AD47-2E5C-0C5E-ED13-BDEC7CE03BC0}"/>
                </a:ext>
              </a:extLst>
            </p:cNvPr>
            <p:cNvGrpSpPr>
              <a:grpSpLocks/>
            </p:cNvGrpSpPr>
            <p:nvPr userDrawn="1"/>
          </p:nvGrpSpPr>
          <p:grpSpPr bwMode="auto">
            <a:xfrm>
              <a:off x="0" y="2291"/>
              <a:ext cx="1385" cy="1702"/>
              <a:chOff x="0" y="2291"/>
              <a:chExt cx="1385" cy="1702"/>
            </a:xfrm>
          </p:grpSpPr>
          <p:sp>
            <p:nvSpPr>
              <p:cNvPr id="10250" name="Rectangle 18">
                <a:extLst>
                  <a:ext uri="{FF2B5EF4-FFF2-40B4-BE49-F238E27FC236}">
                    <a16:creationId xmlns:a16="http://schemas.microsoft.com/office/drawing/2014/main" id="{36872BF1-7C00-B7EB-3D31-4B3ABEF1E264}"/>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1" name="Rectangle 19">
                <a:extLst>
                  <a:ext uri="{FF2B5EF4-FFF2-40B4-BE49-F238E27FC236}">
                    <a16:creationId xmlns:a16="http://schemas.microsoft.com/office/drawing/2014/main" id="{776A99E0-B8ED-D45E-93B5-14833CE58D35}"/>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2" name="Rectangle 20">
                <a:extLst>
                  <a:ext uri="{FF2B5EF4-FFF2-40B4-BE49-F238E27FC236}">
                    <a16:creationId xmlns:a16="http://schemas.microsoft.com/office/drawing/2014/main" id="{640F73E5-1E1B-BEB0-D5A6-51024A63F62B}"/>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3" name="Rectangle 21">
                <a:extLst>
                  <a:ext uri="{FF2B5EF4-FFF2-40B4-BE49-F238E27FC236}">
                    <a16:creationId xmlns:a16="http://schemas.microsoft.com/office/drawing/2014/main" id="{A8A188AF-C8E3-554D-1730-78747B25E4FB}"/>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4" name="Rectangle 22">
                <a:extLst>
                  <a:ext uri="{FF2B5EF4-FFF2-40B4-BE49-F238E27FC236}">
                    <a16:creationId xmlns:a16="http://schemas.microsoft.com/office/drawing/2014/main" id="{7828C4FB-7EC5-2419-B6E5-8807E2617D86}"/>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5" name="Rectangle 23">
                <a:extLst>
                  <a:ext uri="{FF2B5EF4-FFF2-40B4-BE49-F238E27FC236}">
                    <a16:creationId xmlns:a16="http://schemas.microsoft.com/office/drawing/2014/main" id="{C734A279-72AD-1A79-1E86-AAB6748F1373}"/>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6" name="Rectangle 24">
                <a:extLst>
                  <a:ext uri="{FF2B5EF4-FFF2-40B4-BE49-F238E27FC236}">
                    <a16:creationId xmlns:a16="http://schemas.microsoft.com/office/drawing/2014/main" id="{72FF1269-C62E-B9CC-12DD-4CAFDEADFB16}"/>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7" name="Rectangle 25">
                <a:extLst>
                  <a:ext uri="{FF2B5EF4-FFF2-40B4-BE49-F238E27FC236}">
                    <a16:creationId xmlns:a16="http://schemas.microsoft.com/office/drawing/2014/main" id="{13A04310-5CF0-BC81-00B2-54FE236365AB}"/>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8" name="Rectangle 26">
                <a:extLst>
                  <a:ext uri="{FF2B5EF4-FFF2-40B4-BE49-F238E27FC236}">
                    <a16:creationId xmlns:a16="http://schemas.microsoft.com/office/drawing/2014/main" id="{59375CC1-A5A0-86A5-809C-65B0FCADF4E3}"/>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9" name="Rectangle 27">
                <a:extLst>
                  <a:ext uri="{FF2B5EF4-FFF2-40B4-BE49-F238E27FC236}">
                    <a16:creationId xmlns:a16="http://schemas.microsoft.com/office/drawing/2014/main" id="{FC5AA3F2-ADB1-E9BA-2227-3F8CCE6049D8}"/>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0" name="Rectangle 28">
                <a:extLst>
                  <a:ext uri="{FF2B5EF4-FFF2-40B4-BE49-F238E27FC236}">
                    <a16:creationId xmlns:a16="http://schemas.microsoft.com/office/drawing/2014/main" id="{6C2A3084-F138-BC06-91D8-92AD5329CC8D}"/>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1" name="Rectangle 29">
                <a:extLst>
                  <a:ext uri="{FF2B5EF4-FFF2-40B4-BE49-F238E27FC236}">
                    <a16:creationId xmlns:a16="http://schemas.microsoft.com/office/drawing/2014/main" id="{9127DB26-C09D-83C0-4E52-47B19F40A6F0}"/>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2" name="Rectangle 30">
                <a:extLst>
                  <a:ext uri="{FF2B5EF4-FFF2-40B4-BE49-F238E27FC236}">
                    <a16:creationId xmlns:a16="http://schemas.microsoft.com/office/drawing/2014/main" id="{2E3CF185-1A8C-B8D7-885F-66D95871AEC9}"/>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3" name="Rectangle 31">
                <a:extLst>
                  <a:ext uri="{FF2B5EF4-FFF2-40B4-BE49-F238E27FC236}">
                    <a16:creationId xmlns:a16="http://schemas.microsoft.com/office/drawing/2014/main" id="{0396FBDD-1056-8AB3-D837-18DB87501C0B}"/>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4" name="Rectangle 32">
                <a:extLst>
                  <a:ext uri="{FF2B5EF4-FFF2-40B4-BE49-F238E27FC236}">
                    <a16:creationId xmlns:a16="http://schemas.microsoft.com/office/drawing/2014/main" id="{AF9620DD-8BC9-2057-7B16-65CA419D268C}"/>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5" name="Rectangle 33">
                <a:extLst>
                  <a:ext uri="{FF2B5EF4-FFF2-40B4-BE49-F238E27FC236}">
                    <a16:creationId xmlns:a16="http://schemas.microsoft.com/office/drawing/2014/main" id="{6ADD30AF-8583-68FE-528D-A27A91CE15EB}"/>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6" name="Rectangle 34">
                <a:extLst>
                  <a:ext uri="{FF2B5EF4-FFF2-40B4-BE49-F238E27FC236}">
                    <a16:creationId xmlns:a16="http://schemas.microsoft.com/office/drawing/2014/main" id="{D3202F0B-383F-32FA-A1D0-967248805B46}"/>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7" name="Rectangle 35">
                <a:extLst>
                  <a:ext uri="{FF2B5EF4-FFF2-40B4-BE49-F238E27FC236}">
                    <a16:creationId xmlns:a16="http://schemas.microsoft.com/office/drawing/2014/main" id="{8D6AB278-74E3-4369-4556-AA7A5A19ABAF}"/>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8" name="Rectangle 36">
                <a:extLst>
                  <a:ext uri="{FF2B5EF4-FFF2-40B4-BE49-F238E27FC236}">
                    <a16:creationId xmlns:a16="http://schemas.microsoft.com/office/drawing/2014/main" id="{AF2BA446-B2E3-C2C2-B0A5-070B0C21344E}"/>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9" name="Rectangle 37">
                <a:extLst>
                  <a:ext uri="{FF2B5EF4-FFF2-40B4-BE49-F238E27FC236}">
                    <a16:creationId xmlns:a16="http://schemas.microsoft.com/office/drawing/2014/main" id="{FD19DFBB-2C79-51C9-DF3D-59B2B1CAD77A}"/>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0" name="Rectangle 38">
                <a:extLst>
                  <a:ext uri="{FF2B5EF4-FFF2-40B4-BE49-F238E27FC236}">
                    <a16:creationId xmlns:a16="http://schemas.microsoft.com/office/drawing/2014/main" id="{8511A6CE-944D-1EBD-ACF0-6AEC81312AB7}"/>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1" name="Rectangle 39">
                <a:extLst>
                  <a:ext uri="{FF2B5EF4-FFF2-40B4-BE49-F238E27FC236}">
                    <a16:creationId xmlns:a16="http://schemas.microsoft.com/office/drawing/2014/main" id="{88C9D721-4E7F-180F-2166-0E57488EAE93}"/>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2" name="Rectangle 40">
                <a:extLst>
                  <a:ext uri="{FF2B5EF4-FFF2-40B4-BE49-F238E27FC236}">
                    <a16:creationId xmlns:a16="http://schemas.microsoft.com/office/drawing/2014/main" id="{22B805AB-B688-A12F-65CA-D0ACD7FEBFB0}"/>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3" name="Rectangle 41">
                <a:extLst>
                  <a:ext uri="{FF2B5EF4-FFF2-40B4-BE49-F238E27FC236}">
                    <a16:creationId xmlns:a16="http://schemas.microsoft.com/office/drawing/2014/main" id="{A94E4D74-1611-BE58-AB75-5281EE938191}"/>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4" name="Rectangle 42">
                <a:extLst>
                  <a:ext uri="{FF2B5EF4-FFF2-40B4-BE49-F238E27FC236}">
                    <a16:creationId xmlns:a16="http://schemas.microsoft.com/office/drawing/2014/main" id="{540D9799-46E8-FC35-2F31-3CEC49AFC8D9}"/>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5" name="Rectangle 43">
                <a:extLst>
                  <a:ext uri="{FF2B5EF4-FFF2-40B4-BE49-F238E27FC236}">
                    <a16:creationId xmlns:a16="http://schemas.microsoft.com/office/drawing/2014/main" id="{566510B4-3581-E7AE-E406-5639305C0283}"/>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6" name="Rectangle 44">
                <a:extLst>
                  <a:ext uri="{FF2B5EF4-FFF2-40B4-BE49-F238E27FC236}">
                    <a16:creationId xmlns:a16="http://schemas.microsoft.com/office/drawing/2014/main" id="{E09E4FFB-DB5B-CCFE-EEFB-5EDA72DA255B}"/>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7" name="Rectangle 45">
                <a:extLst>
                  <a:ext uri="{FF2B5EF4-FFF2-40B4-BE49-F238E27FC236}">
                    <a16:creationId xmlns:a16="http://schemas.microsoft.com/office/drawing/2014/main" id="{22F2C9D1-825B-3053-E964-859AF966F89C}"/>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8" name="Rectangle 46">
                <a:extLst>
                  <a:ext uri="{FF2B5EF4-FFF2-40B4-BE49-F238E27FC236}">
                    <a16:creationId xmlns:a16="http://schemas.microsoft.com/office/drawing/2014/main" id="{BAEDD50F-28B2-C555-777E-C0BE2DED8A4A}"/>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9" name="Rectangle 47">
                <a:extLst>
                  <a:ext uri="{FF2B5EF4-FFF2-40B4-BE49-F238E27FC236}">
                    <a16:creationId xmlns:a16="http://schemas.microsoft.com/office/drawing/2014/main" id="{6BB60860-39E3-F999-EB14-5A22432BD779}"/>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0" name="Rectangle 48">
                <a:extLst>
                  <a:ext uri="{FF2B5EF4-FFF2-40B4-BE49-F238E27FC236}">
                    <a16:creationId xmlns:a16="http://schemas.microsoft.com/office/drawing/2014/main" id="{16E8016B-0832-0C69-5EE5-31670FB57148}"/>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1" name="Rectangle 49">
                <a:extLst>
                  <a:ext uri="{FF2B5EF4-FFF2-40B4-BE49-F238E27FC236}">
                    <a16:creationId xmlns:a16="http://schemas.microsoft.com/office/drawing/2014/main" id="{BABB2B05-CAEC-8E8B-6EF1-476B318F06ED}"/>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2" name="Rectangle 50">
                <a:extLst>
                  <a:ext uri="{FF2B5EF4-FFF2-40B4-BE49-F238E27FC236}">
                    <a16:creationId xmlns:a16="http://schemas.microsoft.com/office/drawing/2014/main" id="{7ED5349C-99C0-492B-609D-C3E16091F2D7}"/>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3" name="Rectangle 51">
                <a:extLst>
                  <a:ext uri="{FF2B5EF4-FFF2-40B4-BE49-F238E27FC236}">
                    <a16:creationId xmlns:a16="http://schemas.microsoft.com/office/drawing/2014/main" id="{46FB741B-9BCF-9114-8722-EF05B4CDFAA4}"/>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4" name="Rectangle 52">
                <a:extLst>
                  <a:ext uri="{FF2B5EF4-FFF2-40B4-BE49-F238E27FC236}">
                    <a16:creationId xmlns:a16="http://schemas.microsoft.com/office/drawing/2014/main" id="{BCEE9945-A3BA-D38E-4B2F-0EF60065CA3E}"/>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5" name="Rectangle 53">
                <a:extLst>
                  <a:ext uri="{FF2B5EF4-FFF2-40B4-BE49-F238E27FC236}">
                    <a16:creationId xmlns:a16="http://schemas.microsoft.com/office/drawing/2014/main" id="{BEAE39DB-450B-78D8-57F5-AF526D58BBCD}"/>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6" name="Rectangle 54">
                <a:extLst>
                  <a:ext uri="{FF2B5EF4-FFF2-40B4-BE49-F238E27FC236}">
                    <a16:creationId xmlns:a16="http://schemas.microsoft.com/office/drawing/2014/main" id="{ADC4CF80-E290-4694-9B44-63A3BBE06289}"/>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7" name="Rectangle 55">
                <a:extLst>
                  <a:ext uri="{FF2B5EF4-FFF2-40B4-BE49-F238E27FC236}">
                    <a16:creationId xmlns:a16="http://schemas.microsoft.com/office/drawing/2014/main" id="{A0C799E0-7511-4127-AED1-625C90F01A42}"/>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8" name="Rectangle 56">
                <a:extLst>
                  <a:ext uri="{FF2B5EF4-FFF2-40B4-BE49-F238E27FC236}">
                    <a16:creationId xmlns:a16="http://schemas.microsoft.com/office/drawing/2014/main" id="{B1C012B4-29A4-668D-AFF5-8F0D6AE438B9}"/>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9" name="Rectangle 57">
                <a:extLst>
                  <a:ext uri="{FF2B5EF4-FFF2-40B4-BE49-F238E27FC236}">
                    <a16:creationId xmlns:a16="http://schemas.microsoft.com/office/drawing/2014/main" id="{17473A31-A4F3-AA94-7B54-E74F984A03A7}"/>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0" name="Rectangle 58">
                <a:extLst>
                  <a:ext uri="{FF2B5EF4-FFF2-40B4-BE49-F238E27FC236}">
                    <a16:creationId xmlns:a16="http://schemas.microsoft.com/office/drawing/2014/main" id="{26AFAA7D-797B-5997-2314-B108AE08CFC0}"/>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1" name="Rectangle 59">
                <a:extLst>
                  <a:ext uri="{FF2B5EF4-FFF2-40B4-BE49-F238E27FC236}">
                    <a16:creationId xmlns:a16="http://schemas.microsoft.com/office/drawing/2014/main" id="{C9D776B5-566E-C829-474A-A5205C3B248D}"/>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2" name="Rectangle 60">
                <a:extLst>
                  <a:ext uri="{FF2B5EF4-FFF2-40B4-BE49-F238E27FC236}">
                    <a16:creationId xmlns:a16="http://schemas.microsoft.com/office/drawing/2014/main" id="{CE39F15C-1B47-E959-727A-08A07B8F4687}"/>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3" name="Rectangle 61">
                <a:extLst>
                  <a:ext uri="{FF2B5EF4-FFF2-40B4-BE49-F238E27FC236}">
                    <a16:creationId xmlns:a16="http://schemas.microsoft.com/office/drawing/2014/main" id="{8E03A760-C037-282F-B1C7-48FEC800887B}"/>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4" name="Rectangle 62">
                <a:extLst>
                  <a:ext uri="{FF2B5EF4-FFF2-40B4-BE49-F238E27FC236}">
                    <a16:creationId xmlns:a16="http://schemas.microsoft.com/office/drawing/2014/main" id="{CACF86A2-C3EF-922C-488C-D1E0E5F47A31}"/>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5" name="Rectangle 63">
                <a:extLst>
                  <a:ext uri="{FF2B5EF4-FFF2-40B4-BE49-F238E27FC236}">
                    <a16:creationId xmlns:a16="http://schemas.microsoft.com/office/drawing/2014/main" id="{46664C18-2636-9935-27F3-18EF63FFD9BE}"/>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6" name="Rectangle 64">
                <a:extLst>
                  <a:ext uri="{FF2B5EF4-FFF2-40B4-BE49-F238E27FC236}">
                    <a16:creationId xmlns:a16="http://schemas.microsoft.com/office/drawing/2014/main" id="{707B3BB2-3EB3-C285-621C-21CF75418638}"/>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7" name="Rectangle 65">
                <a:extLst>
                  <a:ext uri="{FF2B5EF4-FFF2-40B4-BE49-F238E27FC236}">
                    <a16:creationId xmlns:a16="http://schemas.microsoft.com/office/drawing/2014/main" id="{B9B64242-784E-73BF-9D70-DC875F0CCC58}"/>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8" name="Rectangle 66">
                <a:extLst>
                  <a:ext uri="{FF2B5EF4-FFF2-40B4-BE49-F238E27FC236}">
                    <a16:creationId xmlns:a16="http://schemas.microsoft.com/office/drawing/2014/main" id="{A68CED98-B079-E0E8-7F02-C35FAE039BE5}"/>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9" name="Rectangle 67">
                <a:extLst>
                  <a:ext uri="{FF2B5EF4-FFF2-40B4-BE49-F238E27FC236}">
                    <a16:creationId xmlns:a16="http://schemas.microsoft.com/office/drawing/2014/main" id="{77F16E70-1A58-EA8A-14ED-997DECCF1BBF}"/>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0" name="Rectangle 68">
                <a:extLst>
                  <a:ext uri="{FF2B5EF4-FFF2-40B4-BE49-F238E27FC236}">
                    <a16:creationId xmlns:a16="http://schemas.microsoft.com/office/drawing/2014/main" id="{C7A5C9C5-F7C4-B7A2-2FC4-96C68618ED20}"/>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1" name="Rectangle 69">
                <a:extLst>
                  <a:ext uri="{FF2B5EF4-FFF2-40B4-BE49-F238E27FC236}">
                    <a16:creationId xmlns:a16="http://schemas.microsoft.com/office/drawing/2014/main" id="{454E128E-FC43-9A5D-7AB0-F9AA8A3F7B5F}"/>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2" name="Rectangle 70">
                <a:extLst>
                  <a:ext uri="{FF2B5EF4-FFF2-40B4-BE49-F238E27FC236}">
                    <a16:creationId xmlns:a16="http://schemas.microsoft.com/office/drawing/2014/main" id="{F6C3370D-9860-EFB6-255E-ED0DFE1EBD1F}"/>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3" name="Rectangle 71">
                <a:extLst>
                  <a:ext uri="{FF2B5EF4-FFF2-40B4-BE49-F238E27FC236}">
                    <a16:creationId xmlns:a16="http://schemas.microsoft.com/office/drawing/2014/main" id="{7DE05072-1E4F-FDAA-8B16-DFA45A206347}"/>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4" name="Rectangle 72">
                <a:extLst>
                  <a:ext uri="{FF2B5EF4-FFF2-40B4-BE49-F238E27FC236}">
                    <a16:creationId xmlns:a16="http://schemas.microsoft.com/office/drawing/2014/main" id="{F183B8D4-C10A-6104-69D7-4075AD48221C}"/>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5" name="Rectangle 73">
                <a:extLst>
                  <a:ext uri="{FF2B5EF4-FFF2-40B4-BE49-F238E27FC236}">
                    <a16:creationId xmlns:a16="http://schemas.microsoft.com/office/drawing/2014/main" id="{26B4A06A-2DA6-AEFE-8804-8F8CF6702339}"/>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6" name="Rectangle 74">
                <a:extLst>
                  <a:ext uri="{FF2B5EF4-FFF2-40B4-BE49-F238E27FC236}">
                    <a16:creationId xmlns:a16="http://schemas.microsoft.com/office/drawing/2014/main" id="{8251EFBB-BDF0-2BB6-D4DB-7A1FD7B9DD58}"/>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7" name="Rectangle 75">
                <a:extLst>
                  <a:ext uri="{FF2B5EF4-FFF2-40B4-BE49-F238E27FC236}">
                    <a16:creationId xmlns:a16="http://schemas.microsoft.com/office/drawing/2014/main" id="{A8450F2B-0951-87A4-6AD8-F55F7BD34614}"/>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8" name="Rectangle 76">
                <a:extLst>
                  <a:ext uri="{FF2B5EF4-FFF2-40B4-BE49-F238E27FC236}">
                    <a16:creationId xmlns:a16="http://schemas.microsoft.com/office/drawing/2014/main" id="{6D2E62A1-5B4A-B2BC-2E51-ABC9ABC9D436}"/>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9" name="Rectangle 77">
                <a:extLst>
                  <a:ext uri="{FF2B5EF4-FFF2-40B4-BE49-F238E27FC236}">
                    <a16:creationId xmlns:a16="http://schemas.microsoft.com/office/drawing/2014/main" id="{15CC51F7-9DD2-3A89-25EC-917AFD71329A}"/>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0" name="Rectangle 78">
                <a:extLst>
                  <a:ext uri="{FF2B5EF4-FFF2-40B4-BE49-F238E27FC236}">
                    <a16:creationId xmlns:a16="http://schemas.microsoft.com/office/drawing/2014/main" id="{8B0A6235-E9BF-7325-732D-F6F650067F35}"/>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1" name="Rectangle 79">
                <a:extLst>
                  <a:ext uri="{FF2B5EF4-FFF2-40B4-BE49-F238E27FC236}">
                    <a16:creationId xmlns:a16="http://schemas.microsoft.com/office/drawing/2014/main" id="{E275B758-F88D-D8D2-8EA1-F8D81A9AA4D0}"/>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2" name="Rectangle 80">
                <a:extLst>
                  <a:ext uri="{FF2B5EF4-FFF2-40B4-BE49-F238E27FC236}">
                    <a16:creationId xmlns:a16="http://schemas.microsoft.com/office/drawing/2014/main" id="{2474847F-9C63-363B-0D2A-C277A4FEA46C}"/>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3" name="Freeform 81">
                <a:extLst>
                  <a:ext uri="{FF2B5EF4-FFF2-40B4-BE49-F238E27FC236}">
                    <a16:creationId xmlns:a16="http://schemas.microsoft.com/office/drawing/2014/main" id="{5578BF21-96DC-517D-CD5D-99161DCF456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4" name="Rectangle 82">
                <a:extLst>
                  <a:ext uri="{FF2B5EF4-FFF2-40B4-BE49-F238E27FC236}">
                    <a16:creationId xmlns:a16="http://schemas.microsoft.com/office/drawing/2014/main" id="{E508CD49-0FA2-B780-A10E-0B23D241207F}"/>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5" name="Rectangle 83">
                <a:extLst>
                  <a:ext uri="{FF2B5EF4-FFF2-40B4-BE49-F238E27FC236}">
                    <a16:creationId xmlns:a16="http://schemas.microsoft.com/office/drawing/2014/main" id="{AFC1D5B0-B83B-E26D-0691-BE91DCD44BC0}"/>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6" name="Rectangle 84">
                <a:extLst>
                  <a:ext uri="{FF2B5EF4-FFF2-40B4-BE49-F238E27FC236}">
                    <a16:creationId xmlns:a16="http://schemas.microsoft.com/office/drawing/2014/main" id="{F3493A49-AA59-1FA0-7EA9-5922244B9A18}"/>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7" name="Rectangle 85">
                <a:extLst>
                  <a:ext uri="{FF2B5EF4-FFF2-40B4-BE49-F238E27FC236}">
                    <a16:creationId xmlns:a16="http://schemas.microsoft.com/office/drawing/2014/main" id="{D2ADBE59-32A3-2EC9-D21A-3935522F0347}"/>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8" name="Rectangle 86">
                <a:extLst>
                  <a:ext uri="{FF2B5EF4-FFF2-40B4-BE49-F238E27FC236}">
                    <a16:creationId xmlns:a16="http://schemas.microsoft.com/office/drawing/2014/main" id="{E7BEFEF1-3617-18F9-F42B-2929DB935C6B}"/>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9" name="Rectangle 87">
                <a:extLst>
                  <a:ext uri="{FF2B5EF4-FFF2-40B4-BE49-F238E27FC236}">
                    <a16:creationId xmlns:a16="http://schemas.microsoft.com/office/drawing/2014/main" id="{2734F734-D98F-494B-9928-64D0A1BEA756}"/>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0" name="Rectangle 88">
                <a:extLst>
                  <a:ext uri="{FF2B5EF4-FFF2-40B4-BE49-F238E27FC236}">
                    <a16:creationId xmlns:a16="http://schemas.microsoft.com/office/drawing/2014/main" id="{5B1FF82B-9E75-C177-D911-86B8C2E3D279}"/>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1" name="Rectangle 89">
                <a:extLst>
                  <a:ext uri="{FF2B5EF4-FFF2-40B4-BE49-F238E27FC236}">
                    <a16:creationId xmlns:a16="http://schemas.microsoft.com/office/drawing/2014/main" id="{0A56479F-119B-E840-D132-FFB3A2C2B689}"/>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2" name="Rectangle 90">
                <a:extLst>
                  <a:ext uri="{FF2B5EF4-FFF2-40B4-BE49-F238E27FC236}">
                    <a16:creationId xmlns:a16="http://schemas.microsoft.com/office/drawing/2014/main" id="{065E402E-AD51-4F56-1263-B7B58F3DEDBA}"/>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3" name="Rectangle 91">
                <a:extLst>
                  <a:ext uri="{FF2B5EF4-FFF2-40B4-BE49-F238E27FC236}">
                    <a16:creationId xmlns:a16="http://schemas.microsoft.com/office/drawing/2014/main" id="{AF30E4F3-0336-9A0C-8E4E-31B65CEA986C}"/>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4" name="Rectangle 92">
                <a:extLst>
                  <a:ext uri="{FF2B5EF4-FFF2-40B4-BE49-F238E27FC236}">
                    <a16:creationId xmlns:a16="http://schemas.microsoft.com/office/drawing/2014/main" id="{024BBEB5-47D1-F24D-2136-77B23C099D89}"/>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5" name="Rectangle 93">
                <a:extLst>
                  <a:ext uri="{FF2B5EF4-FFF2-40B4-BE49-F238E27FC236}">
                    <a16:creationId xmlns:a16="http://schemas.microsoft.com/office/drawing/2014/main" id="{A00A53B6-39F8-40E2-56F2-A09ECD7FA2EB}"/>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6" name="Rectangle 94">
                <a:extLst>
                  <a:ext uri="{FF2B5EF4-FFF2-40B4-BE49-F238E27FC236}">
                    <a16:creationId xmlns:a16="http://schemas.microsoft.com/office/drawing/2014/main" id="{B80BFAA3-EAEA-3796-20DB-65E9EEE1BDD0}"/>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7" name="Rectangle 95">
                <a:extLst>
                  <a:ext uri="{FF2B5EF4-FFF2-40B4-BE49-F238E27FC236}">
                    <a16:creationId xmlns:a16="http://schemas.microsoft.com/office/drawing/2014/main" id="{7EEAEA37-7319-F998-0051-CC600F29F856}"/>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8" name="Rectangle 96">
                <a:extLst>
                  <a:ext uri="{FF2B5EF4-FFF2-40B4-BE49-F238E27FC236}">
                    <a16:creationId xmlns:a16="http://schemas.microsoft.com/office/drawing/2014/main" id="{F278DEC4-976B-E3DB-BFFF-82690BEE432F}"/>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9" name="Rectangle 97">
                <a:extLst>
                  <a:ext uri="{FF2B5EF4-FFF2-40B4-BE49-F238E27FC236}">
                    <a16:creationId xmlns:a16="http://schemas.microsoft.com/office/drawing/2014/main" id="{3736C08A-7832-F28A-E890-15C285281A63}"/>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0" name="Rectangle 98">
                <a:extLst>
                  <a:ext uri="{FF2B5EF4-FFF2-40B4-BE49-F238E27FC236}">
                    <a16:creationId xmlns:a16="http://schemas.microsoft.com/office/drawing/2014/main" id="{122D5069-1B67-A88F-41B9-D82457C01E3A}"/>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1" name="Rectangle 99">
                <a:extLst>
                  <a:ext uri="{FF2B5EF4-FFF2-40B4-BE49-F238E27FC236}">
                    <a16:creationId xmlns:a16="http://schemas.microsoft.com/office/drawing/2014/main" id="{7397A228-E8AD-9478-6660-2DBFA342E7DD}"/>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2" name="Rectangle 100">
                <a:extLst>
                  <a:ext uri="{FF2B5EF4-FFF2-40B4-BE49-F238E27FC236}">
                    <a16:creationId xmlns:a16="http://schemas.microsoft.com/office/drawing/2014/main" id="{42D955F4-ABAD-FF0B-6CC7-00D40D35FD34}"/>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3" name="Rectangle 101">
                <a:extLst>
                  <a:ext uri="{FF2B5EF4-FFF2-40B4-BE49-F238E27FC236}">
                    <a16:creationId xmlns:a16="http://schemas.microsoft.com/office/drawing/2014/main" id="{CACDEFEC-8C90-70AE-EABC-421416EA5D90}"/>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4" name="Rectangle 102">
                <a:extLst>
                  <a:ext uri="{FF2B5EF4-FFF2-40B4-BE49-F238E27FC236}">
                    <a16:creationId xmlns:a16="http://schemas.microsoft.com/office/drawing/2014/main" id="{F154A389-00D9-B2E2-223D-947396ADAD1A}"/>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5" name="Rectangle 103">
                <a:extLst>
                  <a:ext uri="{FF2B5EF4-FFF2-40B4-BE49-F238E27FC236}">
                    <a16:creationId xmlns:a16="http://schemas.microsoft.com/office/drawing/2014/main" id="{58328935-B102-FB8A-2EFB-98C00E274615}"/>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6" name="Rectangle 104">
                <a:extLst>
                  <a:ext uri="{FF2B5EF4-FFF2-40B4-BE49-F238E27FC236}">
                    <a16:creationId xmlns:a16="http://schemas.microsoft.com/office/drawing/2014/main" id="{8E004F2C-2CB5-7952-5752-59736A5FEC15}"/>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7" name="Rectangle 105">
                <a:extLst>
                  <a:ext uri="{FF2B5EF4-FFF2-40B4-BE49-F238E27FC236}">
                    <a16:creationId xmlns:a16="http://schemas.microsoft.com/office/drawing/2014/main" id="{2159B2CA-0546-AFD0-1F71-3DF46FF2EE11}"/>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8" name="Rectangle 106">
                <a:extLst>
                  <a:ext uri="{FF2B5EF4-FFF2-40B4-BE49-F238E27FC236}">
                    <a16:creationId xmlns:a16="http://schemas.microsoft.com/office/drawing/2014/main" id="{D2BE211C-31C4-1996-95C8-EDE1C638C8CB}"/>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39" name="Rectangle 107">
                <a:extLst>
                  <a:ext uri="{FF2B5EF4-FFF2-40B4-BE49-F238E27FC236}">
                    <a16:creationId xmlns:a16="http://schemas.microsoft.com/office/drawing/2014/main" id="{EE5E302B-B3B4-549A-6728-AA2DBBDD03AE}"/>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0" name="Rectangle 108">
                <a:extLst>
                  <a:ext uri="{FF2B5EF4-FFF2-40B4-BE49-F238E27FC236}">
                    <a16:creationId xmlns:a16="http://schemas.microsoft.com/office/drawing/2014/main" id="{B0AA15EF-4004-C63E-2304-8CE552EE4E4B}"/>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1" name="Rectangle 109">
                <a:extLst>
                  <a:ext uri="{FF2B5EF4-FFF2-40B4-BE49-F238E27FC236}">
                    <a16:creationId xmlns:a16="http://schemas.microsoft.com/office/drawing/2014/main" id="{0E54F7C6-5103-A559-9208-FB70C79A7505}"/>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2" name="Rectangle 110">
                <a:extLst>
                  <a:ext uri="{FF2B5EF4-FFF2-40B4-BE49-F238E27FC236}">
                    <a16:creationId xmlns:a16="http://schemas.microsoft.com/office/drawing/2014/main" id="{AA3C09F6-7BFE-3C1E-6A53-0A282DF69733}"/>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 name="Rectangle 111">
                <a:extLst>
                  <a:ext uri="{FF2B5EF4-FFF2-40B4-BE49-F238E27FC236}">
                    <a16:creationId xmlns:a16="http://schemas.microsoft.com/office/drawing/2014/main" id="{F48AB0AA-0400-F07F-21E0-9AE3D49B0E47}"/>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4" name="Rectangle 112">
                <a:extLst>
                  <a:ext uri="{FF2B5EF4-FFF2-40B4-BE49-F238E27FC236}">
                    <a16:creationId xmlns:a16="http://schemas.microsoft.com/office/drawing/2014/main" id="{F5B633E7-1C11-7018-CC5B-D4E26CE39F93}"/>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5" name="Rectangle 113">
                <a:extLst>
                  <a:ext uri="{FF2B5EF4-FFF2-40B4-BE49-F238E27FC236}">
                    <a16:creationId xmlns:a16="http://schemas.microsoft.com/office/drawing/2014/main" id="{795846AE-BF59-DE23-9836-8EB35BD3B6A4}"/>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6" name="Rectangle 114">
                <a:extLst>
                  <a:ext uri="{FF2B5EF4-FFF2-40B4-BE49-F238E27FC236}">
                    <a16:creationId xmlns:a16="http://schemas.microsoft.com/office/drawing/2014/main" id="{E4B6999A-92D5-1EA9-21D0-C0D03D20C081}"/>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7" name="Rectangle 115">
                <a:extLst>
                  <a:ext uri="{FF2B5EF4-FFF2-40B4-BE49-F238E27FC236}">
                    <a16:creationId xmlns:a16="http://schemas.microsoft.com/office/drawing/2014/main" id="{AFD0975F-492C-0FA4-C05C-EBCC7BCAB3DA}"/>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8" name="Rectangle 116">
                <a:extLst>
                  <a:ext uri="{FF2B5EF4-FFF2-40B4-BE49-F238E27FC236}">
                    <a16:creationId xmlns:a16="http://schemas.microsoft.com/office/drawing/2014/main" id="{07A59471-101A-8A3F-F119-A9AD329EDB24}"/>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9" name="Rectangle 117">
                <a:extLst>
                  <a:ext uri="{FF2B5EF4-FFF2-40B4-BE49-F238E27FC236}">
                    <a16:creationId xmlns:a16="http://schemas.microsoft.com/office/drawing/2014/main" id="{7FA4D2B0-D564-89F6-489A-3DAC2958FF93}"/>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0" name="Rectangle 118">
                <a:extLst>
                  <a:ext uri="{FF2B5EF4-FFF2-40B4-BE49-F238E27FC236}">
                    <a16:creationId xmlns:a16="http://schemas.microsoft.com/office/drawing/2014/main" id="{73C9B74C-4B42-96FC-876C-879A15D1908D}"/>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1" name="Rectangle 119">
                <a:extLst>
                  <a:ext uri="{FF2B5EF4-FFF2-40B4-BE49-F238E27FC236}">
                    <a16:creationId xmlns:a16="http://schemas.microsoft.com/office/drawing/2014/main" id="{332B4163-536D-7154-47C0-FBFD5DF1ECB1}"/>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2" name="Rectangle 120">
                <a:extLst>
                  <a:ext uri="{FF2B5EF4-FFF2-40B4-BE49-F238E27FC236}">
                    <a16:creationId xmlns:a16="http://schemas.microsoft.com/office/drawing/2014/main" id="{6BFCC486-3771-A944-198D-B2E4646CD6BE}"/>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3" name="Rectangle 121">
                <a:extLst>
                  <a:ext uri="{FF2B5EF4-FFF2-40B4-BE49-F238E27FC236}">
                    <a16:creationId xmlns:a16="http://schemas.microsoft.com/office/drawing/2014/main" id="{8CE56682-7843-F396-2B74-EC5EFDC60B15}"/>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4" name="Rectangle 122">
                <a:extLst>
                  <a:ext uri="{FF2B5EF4-FFF2-40B4-BE49-F238E27FC236}">
                    <a16:creationId xmlns:a16="http://schemas.microsoft.com/office/drawing/2014/main" id="{E80FAB1B-5EC5-3EA3-30C6-6FF928502A44}"/>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5" name="Rectangle 123">
                <a:extLst>
                  <a:ext uri="{FF2B5EF4-FFF2-40B4-BE49-F238E27FC236}">
                    <a16:creationId xmlns:a16="http://schemas.microsoft.com/office/drawing/2014/main" id="{BDCB67FE-1E29-1867-9E47-1C019D8F560A}"/>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6" name="Rectangle 124">
                <a:extLst>
                  <a:ext uri="{FF2B5EF4-FFF2-40B4-BE49-F238E27FC236}">
                    <a16:creationId xmlns:a16="http://schemas.microsoft.com/office/drawing/2014/main" id="{0AAD0D9D-00F5-3FE2-6228-7C93E37AF8EB}"/>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7" name="Rectangle 125">
                <a:extLst>
                  <a:ext uri="{FF2B5EF4-FFF2-40B4-BE49-F238E27FC236}">
                    <a16:creationId xmlns:a16="http://schemas.microsoft.com/office/drawing/2014/main" id="{73786861-B351-11E8-FC7A-A2CB7A2BAB2D}"/>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8" name="Rectangle 126">
                <a:extLst>
                  <a:ext uri="{FF2B5EF4-FFF2-40B4-BE49-F238E27FC236}">
                    <a16:creationId xmlns:a16="http://schemas.microsoft.com/office/drawing/2014/main" id="{0BD732CD-3BD6-64F6-CF88-3359AB30AE66}"/>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9" name="Rectangle 127">
                <a:extLst>
                  <a:ext uri="{FF2B5EF4-FFF2-40B4-BE49-F238E27FC236}">
                    <a16:creationId xmlns:a16="http://schemas.microsoft.com/office/drawing/2014/main" id="{AA68A990-BC22-35CA-1182-94BB46609108}"/>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0" name="Rectangle 128">
                <a:extLst>
                  <a:ext uri="{FF2B5EF4-FFF2-40B4-BE49-F238E27FC236}">
                    <a16:creationId xmlns:a16="http://schemas.microsoft.com/office/drawing/2014/main" id="{23D0F85A-7F65-9790-5490-C764D15A9A72}"/>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1" name="Rectangle 129">
                <a:extLst>
                  <a:ext uri="{FF2B5EF4-FFF2-40B4-BE49-F238E27FC236}">
                    <a16:creationId xmlns:a16="http://schemas.microsoft.com/office/drawing/2014/main" id="{DE5D82DC-384E-CF22-37C8-AA0258D6910D}"/>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2" name="Rectangle 130">
                <a:extLst>
                  <a:ext uri="{FF2B5EF4-FFF2-40B4-BE49-F238E27FC236}">
                    <a16:creationId xmlns:a16="http://schemas.microsoft.com/office/drawing/2014/main" id="{3797616C-96F6-9FBB-14D2-9F5E422288BF}"/>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3" name="Rectangle 131">
                <a:extLst>
                  <a:ext uri="{FF2B5EF4-FFF2-40B4-BE49-F238E27FC236}">
                    <a16:creationId xmlns:a16="http://schemas.microsoft.com/office/drawing/2014/main" id="{8C4D2457-49B6-A7F0-4FE2-44BCB47F4274}"/>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4" name="Rectangle 132">
                <a:extLst>
                  <a:ext uri="{FF2B5EF4-FFF2-40B4-BE49-F238E27FC236}">
                    <a16:creationId xmlns:a16="http://schemas.microsoft.com/office/drawing/2014/main" id="{CD4D9866-EDE4-C475-8A9B-2DEA7810C7FB}"/>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5" name="Rectangle 133">
                <a:extLst>
                  <a:ext uri="{FF2B5EF4-FFF2-40B4-BE49-F238E27FC236}">
                    <a16:creationId xmlns:a16="http://schemas.microsoft.com/office/drawing/2014/main" id="{BFE02FC5-2F8E-1705-6976-CA2229EC6A8A}"/>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6" name="Rectangle 134">
                <a:extLst>
                  <a:ext uri="{FF2B5EF4-FFF2-40B4-BE49-F238E27FC236}">
                    <a16:creationId xmlns:a16="http://schemas.microsoft.com/office/drawing/2014/main" id="{493F5944-7DFD-D8FF-F97A-E15070DC8141}"/>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7" name="Rectangle 135">
                <a:extLst>
                  <a:ext uri="{FF2B5EF4-FFF2-40B4-BE49-F238E27FC236}">
                    <a16:creationId xmlns:a16="http://schemas.microsoft.com/office/drawing/2014/main" id="{3D2032C1-AA5A-0E5C-24B8-9E440AF4BF04}"/>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8" name="Rectangle 136">
                <a:extLst>
                  <a:ext uri="{FF2B5EF4-FFF2-40B4-BE49-F238E27FC236}">
                    <a16:creationId xmlns:a16="http://schemas.microsoft.com/office/drawing/2014/main" id="{98FD126E-F52E-74F8-A8C5-69B7D40C31F6}"/>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9" name="Rectangle 137">
                <a:extLst>
                  <a:ext uri="{FF2B5EF4-FFF2-40B4-BE49-F238E27FC236}">
                    <a16:creationId xmlns:a16="http://schemas.microsoft.com/office/drawing/2014/main" id="{78E90B78-86A9-3595-D3C5-1E1BDFAE1EC2}"/>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70" name="Freeform 138">
                <a:extLst>
                  <a:ext uri="{FF2B5EF4-FFF2-40B4-BE49-F238E27FC236}">
                    <a16:creationId xmlns:a16="http://schemas.microsoft.com/office/drawing/2014/main" id="{B0780234-5212-B67D-EA54-3545DDBAF72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1" name="Freeform 139">
                <a:extLst>
                  <a:ext uri="{FF2B5EF4-FFF2-40B4-BE49-F238E27FC236}">
                    <a16:creationId xmlns:a16="http://schemas.microsoft.com/office/drawing/2014/main" id="{6439306E-7201-DCA7-397B-277E4F159E00}"/>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2" name="Freeform 140">
                <a:extLst>
                  <a:ext uri="{FF2B5EF4-FFF2-40B4-BE49-F238E27FC236}">
                    <a16:creationId xmlns:a16="http://schemas.microsoft.com/office/drawing/2014/main" id="{B2C2FAA9-0B26-E427-D6D7-18E84CE7542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3" name="Freeform 141">
                <a:extLst>
                  <a:ext uri="{FF2B5EF4-FFF2-40B4-BE49-F238E27FC236}">
                    <a16:creationId xmlns:a16="http://schemas.microsoft.com/office/drawing/2014/main" id="{BC93235C-185D-B1CB-31BE-4458281B24E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4" name="Freeform 142">
                <a:extLst>
                  <a:ext uri="{FF2B5EF4-FFF2-40B4-BE49-F238E27FC236}">
                    <a16:creationId xmlns:a16="http://schemas.microsoft.com/office/drawing/2014/main" id="{F6A9B0CD-91D0-76FC-BD52-90403417174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5" name="Freeform 143">
                <a:extLst>
                  <a:ext uri="{FF2B5EF4-FFF2-40B4-BE49-F238E27FC236}">
                    <a16:creationId xmlns:a16="http://schemas.microsoft.com/office/drawing/2014/main" id="{34E2CE7A-DA54-3DE0-8895-E2769F7D29C4}"/>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6" name="Freeform 144">
                <a:extLst>
                  <a:ext uri="{FF2B5EF4-FFF2-40B4-BE49-F238E27FC236}">
                    <a16:creationId xmlns:a16="http://schemas.microsoft.com/office/drawing/2014/main" id="{6B7EDCC0-C8B6-232A-7051-C9F814C0A29F}"/>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7" name="Freeform 145">
                <a:extLst>
                  <a:ext uri="{FF2B5EF4-FFF2-40B4-BE49-F238E27FC236}">
                    <a16:creationId xmlns:a16="http://schemas.microsoft.com/office/drawing/2014/main" id="{69C6173E-7130-420F-A37A-96FF6FA4AD0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8" name="Freeform 146">
                <a:extLst>
                  <a:ext uri="{FF2B5EF4-FFF2-40B4-BE49-F238E27FC236}">
                    <a16:creationId xmlns:a16="http://schemas.microsoft.com/office/drawing/2014/main" id="{5BB65307-FF8A-E2F1-49C3-5E51979458F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9" name="Rectangle 147">
                <a:extLst>
                  <a:ext uri="{FF2B5EF4-FFF2-40B4-BE49-F238E27FC236}">
                    <a16:creationId xmlns:a16="http://schemas.microsoft.com/office/drawing/2014/main" id="{7ADC1CCB-F88F-D6B4-C152-929BA48A7363}"/>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0" name="Rectangle 148">
                <a:extLst>
                  <a:ext uri="{FF2B5EF4-FFF2-40B4-BE49-F238E27FC236}">
                    <a16:creationId xmlns:a16="http://schemas.microsoft.com/office/drawing/2014/main" id="{83A3A351-F9AF-959A-CD0D-DE1AFF2449EB}"/>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1" name="Freeform 149">
                <a:extLst>
                  <a:ext uri="{FF2B5EF4-FFF2-40B4-BE49-F238E27FC236}">
                    <a16:creationId xmlns:a16="http://schemas.microsoft.com/office/drawing/2014/main" id="{46B27C91-3DA4-D9D8-D845-4B58E77A2082}"/>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2" name="Freeform 150">
                <a:extLst>
                  <a:ext uri="{FF2B5EF4-FFF2-40B4-BE49-F238E27FC236}">
                    <a16:creationId xmlns:a16="http://schemas.microsoft.com/office/drawing/2014/main" id="{7786ACFC-318B-362D-B69A-B0AC913F9C8F}"/>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E57CCC31-2F4E-8E16-6D6E-03A9B4A16568}"/>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45208" name="Oval 152">
                <a:extLst>
                  <a:ext uri="{FF2B5EF4-FFF2-40B4-BE49-F238E27FC236}">
                    <a16:creationId xmlns:a16="http://schemas.microsoft.com/office/drawing/2014/main" id="{EFEBA890-D7F5-DECE-C22A-5637A4BDAED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fontAlgn="auto" hangingPunct="1">
                  <a:spcBef>
                    <a:spcPts val="0"/>
                  </a:spcBef>
                  <a:spcAft>
                    <a:spcPts val="0"/>
                  </a:spcAft>
                  <a:defRPr/>
                </a:pPr>
                <a:endParaRPr lang="en-US">
                  <a:latin typeface="Arial" charset="0"/>
                </a:endParaRPr>
              </a:p>
            </p:txBody>
          </p:sp>
        </p:grpSp>
      </p:grpSp>
      <p:sp>
        <p:nvSpPr>
          <p:cNvPr id="45209" name="Rectangle 153">
            <a:extLst>
              <a:ext uri="{FF2B5EF4-FFF2-40B4-BE49-F238E27FC236}">
                <a16:creationId xmlns:a16="http://schemas.microsoft.com/office/drawing/2014/main" id="{400862F6-4D07-C32F-1F7F-83E9E3173B1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3E7630E3-9713-9226-6308-A99CE67DA7DB}"/>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751C384D-2540-07F0-8ABE-40156AA707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B2346B89-FA27-A79E-2721-A81DABD75B3B}"/>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E90BD9B8-6E31-423F-81D4-ACB5B00A1B70}" type="slidenum">
              <a:rPr lang="en-US" altLang="en-US"/>
              <a:pPr/>
              <a:t>‹#›</a:t>
            </a:fld>
            <a:endParaRPr lang="en-US" altLang="en-US"/>
          </a:p>
        </p:txBody>
      </p:sp>
      <p:sp>
        <p:nvSpPr>
          <p:cNvPr id="45213" name="Rectangle 157">
            <a:extLst>
              <a:ext uri="{FF2B5EF4-FFF2-40B4-BE49-F238E27FC236}">
                <a16:creationId xmlns:a16="http://schemas.microsoft.com/office/drawing/2014/main" id="{7D400732-1EDB-303B-34A9-545ED2FA5DDD}"/>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398"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2">
            <a:extLst>
              <a:ext uri="{FF2B5EF4-FFF2-40B4-BE49-F238E27FC236}">
                <a16:creationId xmlns:a16="http://schemas.microsoft.com/office/drawing/2014/main" id="{7C68B194-0CB3-4BCC-42EA-E3AA52D7DEC1}"/>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Rectangle 3">
            <a:extLst>
              <a:ext uri="{FF2B5EF4-FFF2-40B4-BE49-F238E27FC236}">
                <a16:creationId xmlns:a16="http://schemas.microsoft.com/office/drawing/2014/main" id="{C1F14BF0-F2B6-9F5C-B094-3F5CA7125884}"/>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8" name="Rectangle 4">
            <a:extLst>
              <a:ext uri="{FF2B5EF4-FFF2-40B4-BE49-F238E27FC236}">
                <a16:creationId xmlns:a16="http://schemas.microsoft.com/office/drawing/2014/main" id="{9783DE51-126C-6A1B-CA04-98786AB3264E}"/>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5" name="Rectangle 5">
            <a:extLst>
              <a:ext uri="{FF2B5EF4-FFF2-40B4-BE49-F238E27FC236}">
                <a16:creationId xmlns:a16="http://schemas.microsoft.com/office/drawing/2014/main" id="{761C98EA-A5F7-A969-AAFA-28D685DEBF6E}"/>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400">
                <a:latin typeface="+mn-lt"/>
              </a:defRPr>
            </a:lvl1pPr>
          </a:lstStyle>
          <a:p>
            <a:pPr>
              <a:defRPr/>
            </a:pPr>
            <a:endParaRPr lang="en-US"/>
          </a:p>
        </p:txBody>
      </p:sp>
      <p:sp>
        <p:nvSpPr>
          <p:cNvPr id="209926" name="Rectangle 6">
            <a:extLst>
              <a:ext uri="{FF2B5EF4-FFF2-40B4-BE49-F238E27FC236}">
                <a16:creationId xmlns:a16="http://schemas.microsoft.com/office/drawing/2014/main" id="{EEE504C0-127C-C77D-C90E-AFFD94180ABB}"/>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400">
                <a:latin typeface="+mn-lt"/>
              </a:defRPr>
            </a:lvl1pPr>
          </a:lstStyle>
          <a:p>
            <a:pPr>
              <a:defRPr/>
            </a:pPr>
            <a:endParaRPr lang="en-US"/>
          </a:p>
        </p:txBody>
      </p:sp>
      <p:sp>
        <p:nvSpPr>
          <p:cNvPr id="209927" name="Rectangle 7">
            <a:extLst>
              <a:ext uri="{FF2B5EF4-FFF2-40B4-BE49-F238E27FC236}">
                <a16:creationId xmlns:a16="http://schemas.microsoft.com/office/drawing/2014/main" id="{F36FB34C-85A2-13D7-CE4C-65E0EF80B98F}"/>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A56A2E47-8A7C-4803-BC6E-CE0D06DC1217}" type="slidenum">
              <a:rPr lang="en-US" altLang="en-US"/>
              <a:pPr/>
              <a:t>‹#›</a:t>
            </a:fld>
            <a:endParaRPr lang="en-US" altLang="en-US"/>
          </a:p>
        </p:txBody>
      </p:sp>
      <p:sp>
        <p:nvSpPr>
          <p:cNvPr id="11272" name="Freeform 8">
            <a:extLst>
              <a:ext uri="{FF2B5EF4-FFF2-40B4-BE49-F238E27FC236}">
                <a16:creationId xmlns:a16="http://schemas.microsoft.com/office/drawing/2014/main" id="{05152A20-6A1A-2864-07A8-FC90817CF791}"/>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9">
            <a:extLst>
              <a:ext uri="{FF2B5EF4-FFF2-40B4-BE49-F238E27FC236}">
                <a16:creationId xmlns:a16="http://schemas.microsoft.com/office/drawing/2014/main" id="{2F1F9E2B-7452-D606-4BBB-5F5700AFD8A8}"/>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4" name="Group 10">
            <a:extLst>
              <a:ext uri="{FF2B5EF4-FFF2-40B4-BE49-F238E27FC236}">
                <a16:creationId xmlns:a16="http://schemas.microsoft.com/office/drawing/2014/main" id="{EBA5E28D-8A16-420D-7931-DBA73CF2B979}"/>
              </a:ext>
            </a:extLst>
          </p:cNvPr>
          <p:cNvGrpSpPr>
            <a:grpSpLocks/>
          </p:cNvGrpSpPr>
          <p:nvPr/>
        </p:nvGrpSpPr>
        <p:grpSpPr bwMode="auto">
          <a:xfrm>
            <a:off x="7938" y="5540375"/>
            <a:ext cx="1784350" cy="1246188"/>
            <a:chOff x="5" y="3490"/>
            <a:chExt cx="1124" cy="785"/>
          </a:xfrm>
        </p:grpSpPr>
        <p:sp>
          <p:nvSpPr>
            <p:cNvPr id="11291" name="Freeform 11">
              <a:extLst>
                <a:ext uri="{FF2B5EF4-FFF2-40B4-BE49-F238E27FC236}">
                  <a16:creationId xmlns:a16="http://schemas.microsoft.com/office/drawing/2014/main" id="{2B63F736-E1DB-188D-49CC-149CC7EDEC1E}"/>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12">
              <a:extLst>
                <a:ext uri="{FF2B5EF4-FFF2-40B4-BE49-F238E27FC236}">
                  <a16:creationId xmlns:a16="http://schemas.microsoft.com/office/drawing/2014/main" id="{91960D40-3D66-0A9E-2FF2-DEF0491ABFDE}"/>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13">
              <a:extLst>
                <a:ext uri="{FF2B5EF4-FFF2-40B4-BE49-F238E27FC236}">
                  <a16:creationId xmlns:a16="http://schemas.microsoft.com/office/drawing/2014/main" id="{3FE30E7C-5F12-45C7-8A77-AE9BAFA7CA1D}"/>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14">
              <a:extLst>
                <a:ext uri="{FF2B5EF4-FFF2-40B4-BE49-F238E27FC236}">
                  <a16:creationId xmlns:a16="http://schemas.microsoft.com/office/drawing/2014/main" id="{E6646712-3C5A-F0DF-8AA3-53F28D18682A}"/>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15">
              <a:extLst>
                <a:ext uri="{FF2B5EF4-FFF2-40B4-BE49-F238E27FC236}">
                  <a16:creationId xmlns:a16="http://schemas.microsoft.com/office/drawing/2014/main" id="{A607E227-F723-5B10-F3C0-5CE7518C226D}"/>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16">
              <a:extLst>
                <a:ext uri="{FF2B5EF4-FFF2-40B4-BE49-F238E27FC236}">
                  <a16:creationId xmlns:a16="http://schemas.microsoft.com/office/drawing/2014/main" id="{18E86A14-34A2-6C27-9070-75CD1A97938E}"/>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17">
              <a:extLst>
                <a:ext uri="{FF2B5EF4-FFF2-40B4-BE49-F238E27FC236}">
                  <a16:creationId xmlns:a16="http://schemas.microsoft.com/office/drawing/2014/main" id="{5FE68198-A679-5A2A-8269-805934359815}"/>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18">
              <a:extLst>
                <a:ext uri="{FF2B5EF4-FFF2-40B4-BE49-F238E27FC236}">
                  <a16:creationId xmlns:a16="http://schemas.microsoft.com/office/drawing/2014/main" id="{3B403FCA-A6DB-550A-F6D3-1AEEBFD034A4}"/>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19">
              <a:extLst>
                <a:ext uri="{FF2B5EF4-FFF2-40B4-BE49-F238E27FC236}">
                  <a16:creationId xmlns:a16="http://schemas.microsoft.com/office/drawing/2014/main" id="{902DF255-5E75-332E-FB16-0E37B739D882}"/>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00" name="Group 20">
              <a:extLst>
                <a:ext uri="{FF2B5EF4-FFF2-40B4-BE49-F238E27FC236}">
                  <a16:creationId xmlns:a16="http://schemas.microsoft.com/office/drawing/2014/main" id="{6F15C534-46E0-6B70-3FB7-04D2FB00BD5D}"/>
                </a:ext>
              </a:extLst>
            </p:cNvPr>
            <p:cNvGrpSpPr>
              <a:grpSpLocks/>
            </p:cNvGrpSpPr>
            <p:nvPr userDrawn="1"/>
          </p:nvGrpSpPr>
          <p:grpSpPr bwMode="auto">
            <a:xfrm>
              <a:off x="5" y="3490"/>
              <a:ext cx="1124" cy="780"/>
              <a:chOff x="5" y="3490"/>
              <a:chExt cx="1124" cy="780"/>
            </a:xfrm>
          </p:grpSpPr>
          <p:grpSp>
            <p:nvGrpSpPr>
              <p:cNvPr id="11301" name="Group 21">
                <a:extLst>
                  <a:ext uri="{FF2B5EF4-FFF2-40B4-BE49-F238E27FC236}">
                    <a16:creationId xmlns:a16="http://schemas.microsoft.com/office/drawing/2014/main" id="{57C050E8-26D0-06F6-BF44-8BB94EE63C6E}"/>
                  </a:ext>
                </a:extLst>
              </p:cNvPr>
              <p:cNvGrpSpPr>
                <a:grpSpLocks/>
              </p:cNvGrpSpPr>
              <p:nvPr userDrawn="1"/>
            </p:nvGrpSpPr>
            <p:grpSpPr bwMode="auto">
              <a:xfrm>
                <a:off x="499" y="3562"/>
                <a:ext cx="548" cy="708"/>
                <a:chOff x="499" y="3562"/>
                <a:chExt cx="548" cy="708"/>
              </a:xfrm>
            </p:grpSpPr>
            <p:sp>
              <p:nvSpPr>
                <p:cNvPr id="11314" name="Freeform 22">
                  <a:extLst>
                    <a:ext uri="{FF2B5EF4-FFF2-40B4-BE49-F238E27FC236}">
                      <a16:creationId xmlns:a16="http://schemas.microsoft.com/office/drawing/2014/main" id="{F5655A27-E71E-9838-A165-CFB70C728164}"/>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23">
                  <a:extLst>
                    <a:ext uri="{FF2B5EF4-FFF2-40B4-BE49-F238E27FC236}">
                      <a16:creationId xmlns:a16="http://schemas.microsoft.com/office/drawing/2014/main" id="{4C20587A-C2A4-2EEA-4FAF-CA6B74EEECE0}"/>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24">
                  <a:extLst>
                    <a:ext uri="{FF2B5EF4-FFF2-40B4-BE49-F238E27FC236}">
                      <a16:creationId xmlns:a16="http://schemas.microsoft.com/office/drawing/2014/main" id="{0EE2BFF5-CB27-019C-3C5C-A5D0575871F2}"/>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302" name="Freeform 25">
                <a:extLst>
                  <a:ext uri="{FF2B5EF4-FFF2-40B4-BE49-F238E27FC236}">
                    <a16:creationId xmlns:a16="http://schemas.microsoft.com/office/drawing/2014/main" id="{111AFAA8-34A9-C163-F2FE-E05506C7AA0D}"/>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26">
                <a:extLst>
                  <a:ext uri="{FF2B5EF4-FFF2-40B4-BE49-F238E27FC236}">
                    <a16:creationId xmlns:a16="http://schemas.microsoft.com/office/drawing/2014/main" id="{2C7F8D74-B9CD-6DD2-20A2-CDC07E7F3353}"/>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27">
                <a:extLst>
                  <a:ext uri="{FF2B5EF4-FFF2-40B4-BE49-F238E27FC236}">
                    <a16:creationId xmlns:a16="http://schemas.microsoft.com/office/drawing/2014/main" id="{56DE225F-420E-E993-ECCC-CF4A1168986F}"/>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05" name="Group 28">
                <a:extLst>
                  <a:ext uri="{FF2B5EF4-FFF2-40B4-BE49-F238E27FC236}">
                    <a16:creationId xmlns:a16="http://schemas.microsoft.com/office/drawing/2014/main" id="{C54DAA96-4B73-4BE4-27A0-71D9A0077CB8}"/>
                  </a:ext>
                </a:extLst>
              </p:cNvPr>
              <p:cNvGrpSpPr>
                <a:grpSpLocks/>
              </p:cNvGrpSpPr>
              <p:nvPr userDrawn="1"/>
            </p:nvGrpSpPr>
            <p:grpSpPr bwMode="auto">
              <a:xfrm>
                <a:off x="5" y="3490"/>
                <a:ext cx="1124" cy="678"/>
                <a:chOff x="5" y="3490"/>
                <a:chExt cx="1124" cy="678"/>
              </a:xfrm>
            </p:grpSpPr>
            <p:sp>
              <p:nvSpPr>
                <p:cNvPr id="11306" name="Freeform 29">
                  <a:extLst>
                    <a:ext uri="{FF2B5EF4-FFF2-40B4-BE49-F238E27FC236}">
                      <a16:creationId xmlns:a16="http://schemas.microsoft.com/office/drawing/2014/main" id="{9075BE3C-5350-60BE-B486-2A41FB22F33D}"/>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30">
                  <a:extLst>
                    <a:ext uri="{FF2B5EF4-FFF2-40B4-BE49-F238E27FC236}">
                      <a16:creationId xmlns:a16="http://schemas.microsoft.com/office/drawing/2014/main" id="{81FFBB1E-CD60-2605-0E73-4DEDABB4FBB7}"/>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31">
                  <a:extLst>
                    <a:ext uri="{FF2B5EF4-FFF2-40B4-BE49-F238E27FC236}">
                      <a16:creationId xmlns:a16="http://schemas.microsoft.com/office/drawing/2014/main" id="{49F0AB99-6AD7-BB04-A3CA-C73B57463D9C}"/>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32">
                  <a:extLst>
                    <a:ext uri="{FF2B5EF4-FFF2-40B4-BE49-F238E27FC236}">
                      <a16:creationId xmlns:a16="http://schemas.microsoft.com/office/drawing/2014/main" id="{6848EBB3-6803-E356-6067-429627B8133F}"/>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33">
                  <a:extLst>
                    <a:ext uri="{FF2B5EF4-FFF2-40B4-BE49-F238E27FC236}">
                      <a16:creationId xmlns:a16="http://schemas.microsoft.com/office/drawing/2014/main" id="{7BF5AB28-2DAD-AC52-BE13-87DD1CDE1B57}"/>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34">
                  <a:extLst>
                    <a:ext uri="{FF2B5EF4-FFF2-40B4-BE49-F238E27FC236}">
                      <a16:creationId xmlns:a16="http://schemas.microsoft.com/office/drawing/2014/main" id="{3BC654B0-2117-0AEC-32FB-8943DA09E274}"/>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35">
                  <a:extLst>
                    <a:ext uri="{FF2B5EF4-FFF2-40B4-BE49-F238E27FC236}">
                      <a16:creationId xmlns:a16="http://schemas.microsoft.com/office/drawing/2014/main" id="{C3BC4B2D-65EA-86A4-CC49-9ABFCDFBEF5B}"/>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36">
                  <a:extLst>
                    <a:ext uri="{FF2B5EF4-FFF2-40B4-BE49-F238E27FC236}">
                      <a16:creationId xmlns:a16="http://schemas.microsoft.com/office/drawing/2014/main" id="{5D63BAC4-C012-B2B9-B1AB-71BFDB6CFC7F}"/>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1275" name="Group 37">
            <a:extLst>
              <a:ext uri="{FF2B5EF4-FFF2-40B4-BE49-F238E27FC236}">
                <a16:creationId xmlns:a16="http://schemas.microsoft.com/office/drawing/2014/main" id="{49B54B5A-CFDA-396B-D7A5-6FC9232ABDF5}"/>
              </a:ext>
            </a:extLst>
          </p:cNvPr>
          <p:cNvGrpSpPr>
            <a:grpSpLocks/>
          </p:cNvGrpSpPr>
          <p:nvPr/>
        </p:nvGrpSpPr>
        <p:grpSpPr bwMode="auto">
          <a:xfrm>
            <a:off x="8680450" y="2116138"/>
            <a:ext cx="385763" cy="4308475"/>
            <a:chOff x="5468" y="1333"/>
            <a:chExt cx="243" cy="2714"/>
          </a:xfrm>
        </p:grpSpPr>
        <p:sp>
          <p:nvSpPr>
            <p:cNvPr id="11289" name="Freeform 38">
              <a:extLst>
                <a:ext uri="{FF2B5EF4-FFF2-40B4-BE49-F238E27FC236}">
                  <a16:creationId xmlns:a16="http://schemas.microsoft.com/office/drawing/2014/main" id="{BFEC91B3-1E35-44AE-99C3-B63DCFF87CAA}"/>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39">
              <a:extLst>
                <a:ext uri="{FF2B5EF4-FFF2-40B4-BE49-F238E27FC236}">
                  <a16:creationId xmlns:a16="http://schemas.microsoft.com/office/drawing/2014/main" id="{BBC1A802-0CAC-5C2A-08F4-0974913C294C}"/>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6" name="Group 40">
            <a:extLst>
              <a:ext uri="{FF2B5EF4-FFF2-40B4-BE49-F238E27FC236}">
                <a16:creationId xmlns:a16="http://schemas.microsoft.com/office/drawing/2014/main" id="{112BBEC2-0E8D-A414-DCDA-B88928CC9A29}"/>
              </a:ext>
            </a:extLst>
          </p:cNvPr>
          <p:cNvGrpSpPr>
            <a:grpSpLocks/>
          </p:cNvGrpSpPr>
          <p:nvPr/>
        </p:nvGrpSpPr>
        <p:grpSpPr bwMode="auto">
          <a:xfrm>
            <a:off x="7318375" y="90488"/>
            <a:ext cx="2133600" cy="1911350"/>
            <a:chOff x="4610" y="57"/>
            <a:chExt cx="1344" cy="1204"/>
          </a:xfrm>
        </p:grpSpPr>
        <p:grpSp>
          <p:nvGrpSpPr>
            <p:cNvPr id="11277" name="Group 41">
              <a:extLst>
                <a:ext uri="{FF2B5EF4-FFF2-40B4-BE49-F238E27FC236}">
                  <a16:creationId xmlns:a16="http://schemas.microsoft.com/office/drawing/2014/main" id="{B87FCF6E-B9A6-EC7C-7991-EB9F089B2954}"/>
                </a:ext>
              </a:extLst>
            </p:cNvPr>
            <p:cNvGrpSpPr>
              <a:grpSpLocks/>
            </p:cNvGrpSpPr>
            <p:nvPr userDrawn="1"/>
          </p:nvGrpSpPr>
          <p:grpSpPr bwMode="auto">
            <a:xfrm>
              <a:off x="4610" y="57"/>
              <a:ext cx="1344" cy="1204"/>
              <a:chOff x="4610" y="57"/>
              <a:chExt cx="1344" cy="1204"/>
            </a:xfrm>
          </p:grpSpPr>
          <p:sp>
            <p:nvSpPr>
              <p:cNvPr id="11279" name="Freeform 42">
                <a:extLst>
                  <a:ext uri="{FF2B5EF4-FFF2-40B4-BE49-F238E27FC236}">
                    <a16:creationId xmlns:a16="http://schemas.microsoft.com/office/drawing/2014/main" id="{B1BA4107-724D-EE59-E5DE-CCD90696071D}"/>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80" name="Group 43">
                <a:extLst>
                  <a:ext uri="{FF2B5EF4-FFF2-40B4-BE49-F238E27FC236}">
                    <a16:creationId xmlns:a16="http://schemas.microsoft.com/office/drawing/2014/main" id="{479F0D30-32F7-AE2C-151B-E915C6EAD6B3}"/>
                  </a:ext>
                </a:extLst>
              </p:cNvPr>
              <p:cNvGrpSpPr>
                <a:grpSpLocks/>
              </p:cNvGrpSpPr>
              <p:nvPr userDrawn="1"/>
            </p:nvGrpSpPr>
            <p:grpSpPr bwMode="auto">
              <a:xfrm>
                <a:off x="4610" y="57"/>
                <a:ext cx="1344" cy="985"/>
                <a:chOff x="4610" y="57"/>
                <a:chExt cx="1344" cy="985"/>
              </a:xfrm>
            </p:grpSpPr>
            <p:sp>
              <p:nvSpPr>
                <p:cNvPr id="11281" name="Freeform 44">
                  <a:extLst>
                    <a:ext uri="{FF2B5EF4-FFF2-40B4-BE49-F238E27FC236}">
                      <a16:creationId xmlns:a16="http://schemas.microsoft.com/office/drawing/2014/main" id="{31986D25-7D93-C9FE-6053-0E92E5E71B08}"/>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5">
                  <a:extLst>
                    <a:ext uri="{FF2B5EF4-FFF2-40B4-BE49-F238E27FC236}">
                      <a16:creationId xmlns:a16="http://schemas.microsoft.com/office/drawing/2014/main" id="{47F456C8-0BE7-6D2B-6908-2607503C41E8}"/>
                    </a:ext>
                  </a:extLst>
                </p:cNvPr>
                <p:cNvSpPr>
                  <a:spLocks/>
                </p:cNvSpPr>
                <p:nvPr userDrawn="1"/>
              </p:nvSpPr>
              <p:spPr bwMode="auto">
                <a:xfrm rot="-3172564">
                  <a:off x="5062" y="31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6">
                  <a:extLst>
                    <a:ext uri="{FF2B5EF4-FFF2-40B4-BE49-F238E27FC236}">
                      <a16:creationId xmlns:a16="http://schemas.microsoft.com/office/drawing/2014/main" id="{C0F2E28F-F710-EA5F-08BB-1AF6BC5C11A4}"/>
                    </a:ext>
                  </a:extLst>
                </p:cNvPr>
                <p:cNvSpPr>
                  <a:spLocks/>
                </p:cNvSpPr>
                <p:nvPr userDrawn="1"/>
              </p:nvSpPr>
              <p:spPr bwMode="auto">
                <a:xfrm rot="-3172564">
                  <a:off x="4872" y="16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7">
                  <a:extLst>
                    <a:ext uri="{FF2B5EF4-FFF2-40B4-BE49-F238E27FC236}">
                      <a16:creationId xmlns:a16="http://schemas.microsoft.com/office/drawing/2014/main" id="{51CE7799-C363-AD8D-3DC3-E997217E5D38}"/>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48">
                  <a:extLst>
                    <a:ext uri="{FF2B5EF4-FFF2-40B4-BE49-F238E27FC236}">
                      <a16:creationId xmlns:a16="http://schemas.microsoft.com/office/drawing/2014/main" id="{03A27C9A-B2F1-15C5-8AFC-B5D574EBD084}"/>
                    </a:ext>
                  </a:extLst>
                </p:cNvPr>
                <p:cNvSpPr>
                  <a:spLocks/>
                </p:cNvSpPr>
                <p:nvPr userDrawn="1"/>
              </p:nvSpPr>
              <p:spPr bwMode="auto">
                <a:xfrm rot="-3172564">
                  <a:off x="5311" y="88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49">
                  <a:extLst>
                    <a:ext uri="{FF2B5EF4-FFF2-40B4-BE49-F238E27FC236}">
                      <a16:creationId xmlns:a16="http://schemas.microsoft.com/office/drawing/2014/main" id="{D4909B19-B741-7729-7829-2BC21EA1EDC3}"/>
                    </a:ext>
                  </a:extLst>
                </p:cNvPr>
                <p:cNvSpPr>
                  <a:spLocks/>
                </p:cNvSpPr>
                <p:nvPr userDrawn="1"/>
              </p:nvSpPr>
              <p:spPr bwMode="auto">
                <a:xfrm rot="-3172564">
                  <a:off x="5253" y="79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0">
                  <a:extLst>
                    <a:ext uri="{FF2B5EF4-FFF2-40B4-BE49-F238E27FC236}">
                      <a16:creationId xmlns:a16="http://schemas.microsoft.com/office/drawing/2014/main" id="{879C71C7-202F-129B-CCAF-47783EFE5E35}"/>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1">
                  <a:extLst>
                    <a:ext uri="{FF2B5EF4-FFF2-40B4-BE49-F238E27FC236}">
                      <a16:creationId xmlns:a16="http://schemas.microsoft.com/office/drawing/2014/main" id="{0DCA1472-0EF9-300B-CC1D-C256DE466E82}"/>
                    </a:ext>
                  </a:extLst>
                </p:cNvPr>
                <p:cNvSpPr>
                  <a:spLocks/>
                </p:cNvSpPr>
                <p:nvPr userDrawn="1"/>
              </p:nvSpPr>
              <p:spPr bwMode="auto">
                <a:xfrm rot="-3172564">
                  <a:off x="4961" y="12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1278" name="Line 52">
              <a:extLst>
                <a:ext uri="{FF2B5EF4-FFF2-40B4-BE49-F238E27FC236}">
                  <a16:creationId xmlns:a16="http://schemas.microsoft.com/office/drawing/2014/main" id="{BE5B90D1-9312-D10D-BF23-C07750A07E8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399" r:id="rId1"/>
    <p:sldLayoutId id="2147486304" r:id="rId2"/>
    <p:sldLayoutId id="2147486305" r:id="rId3"/>
    <p:sldLayoutId id="2147486306" r:id="rId4"/>
    <p:sldLayoutId id="2147486307" r:id="rId5"/>
    <p:sldLayoutId id="2147486308" r:id="rId6"/>
    <p:sldLayoutId id="2147486309" r:id="rId7"/>
    <p:sldLayoutId id="2147486310" r:id="rId8"/>
    <p:sldLayoutId id="2147486311" r:id="rId9"/>
    <p:sldLayoutId id="2147486312" r:id="rId10"/>
    <p:sldLayoutId id="2147486313" r:id="rId11"/>
  </p:sldLayoutIdLst>
  <p:transition>
    <p:random/>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44D1BEEA-DCA1-AE81-1AFC-41DB70160BF9}"/>
              </a:ext>
            </a:extLst>
          </p:cNvPr>
          <p:cNvGrpSpPr>
            <a:grpSpLocks/>
          </p:cNvGrpSpPr>
          <p:nvPr/>
        </p:nvGrpSpPr>
        <p:grpSpPr bwMode="auto">
          <a:xfrm>
            <a:off x="6303963" y="0"/>
            <a:ext cx="2840037" cy="3254375"/>
            <a:chOff x="3115" y="0"/>
            <a:chExt cx="2170" cy="2486"/>
          </a:xfrm>
        </p:grpSpPr>
        <p:grpSp>
          <p:nvGrpSpPr>
            <p:cNvPr id="12296" name="Group 3">
              <a:extLst>
                <a:ext uri="{FF2B5EF4-FFF2-40B4-BE49-F238E27FC236}">
                  <a16:creationId xmlns:a16="http://schemas.microsoft.com/office/drawing/2014/main" id="{06A452F7-A7D0-BF44-B380-99A81DB77FAD}"/>
                </a:ext>
              </a:extLst>
            </p:cNvPr>
            <p:cNvGrpSpPr>
              <a:grpSpLocks/>
            </p:cNvGrpSpPr>
            <p:nvPr/>
          </p:nvGrpSpPr>
          <p:grpSpPr bwMode="auto">
            <a:xfrm>
              <a:off x="4080" y="1910"/>
              <a:ext cx="768" cy="576"/>
              <a:chOff x="0" y="0"/>
              <a:chExt cx="768" cy="576"/>
            </a:xfrm>
          </p:grpSpPr>
          <p:sp>
            <p:nvSpPr>
              <p:cNvPr id="12428" name="Oval 4">
                <a:extLst>
                  <a:ext uri="{FF2B5EF4-FFF2-40B4-BE49-F238E27FC236}">
                    <a16:creationId xmlns:a16="http://schemas.microsoft.com/office/drawing/2014/main" id="{3ED338F3-3CD5-2896-6DDA-23C358C89EA1}"/>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29" name="Oval 5">
                <a:extLst>
                  <a:ext uri="{FF2B5EF4-FFF2-40B4-BE49-F238E27FC236}">
                    <a16:creationId xmlns:a16="http://schemas.microsoft.com/office/drawing/2014/main" id="{C358E9FC-C3C3-B8C8-2F5D-59B2E223230E}"/>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2297" name="Group 6">
              <a:extLst>
                <a:ext uri="{FF2B5EF4-FFF2-40B4-BE49-F238E27FC236}">
                  <a16:creationId xmlns:a16="http://schemas.microsoft.com/office/drawing/2014/main" id="{2157895C-9E82-C0B2-7355-1ADCFC8D0EE8}"/>
                </a:ext>
              </a:extLst>
            </p:cNvPr>
            <p:cNvGrpSpPr>
              <a:grpSpLocks/>
            </p:cNvGrpSpPr>
            <p:nvPr/>
          </p:nvGrpSpPr>
          <p:grpSpPr bwMode="auto">
            <a:xfrm>
              <a:off x="4257" y="1103"/>
              <a:ext cx="768" cy="576"/>
              <a:chOff x="0" y="0"/>
              <a:chExt cx="768" cy="576"/>
            </a:xfrm>
          </p:grpSpPr>
          <p:sp>
            <p:nvSpPr>
              <p:cNvPr id="12426" name="Oval 7">
                <a:extLst>
                  <a:ext uri="{FF2B5EF4-FFF2-40B4-BE49-F238E27FC236}">
                    <a16:creationId xmlns:a16="http://schemas.microsoft.com/office/drawing/2014/main" id="{D4CB4A31-7D42-D570-8B4D-05D7FE34197A}"/>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27" name="Oval 8">
                <a:extLst>
                  <a:ext uri="{FF2B5EF4-FFF2-40B4-BE49-F238E27FC236}">
                    <a16:creationId xmlns:a16="http://schemas.microsoft.com/office/drawing/2014/main" id="{5E4EDA71-7851-4AA9-9509-688D3A7B6A0C}"/>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2298" name="Group 9">
              <a:extLst>
                <a:ext uri="{FF2B5EF4-FFF2-40B4-BE49-F238E27FC236}">
                  <a16:creationId xmlns:a16="http://schemas.microsoft.com/office/drawing/2014/main" id="{454C9DC6-10A5-D5CB-05A6-12162176A039}"/>
                </a:ext>
              </a:extLst>
            </p:cNvPr>
            <p:cNvGrpSpPr>
              <a:grpSpLocks/>
            </p:cNvGrpSpPr>
            <p:nvPr/>
          </p:nvGrpSpPr>
          <p:grpSpPr bwMode="auto">
            <a:xfrm>
              <a:off x="3134" y="0"/>
              <a:ext cx="768" cy="576"/>
              <a:chOff x="0" y="0"/>
              <a:chExt cx="768" cy="576"/>
            </a:xfrm>
          </p:grpSpPr>
          <p:sp>
            <p:nvSpPr>
              <p:cNvPr id="12424" name="Oval 10">
                <a:extLst>
                  <a:ext uri="{FF2B5EF4-FFF2-40B4-BE49-F238E27FC236}">
                    <a16:creationId xmlns:a16="http://schemas.microsoft.com/office/drawing/2014/main" id="{0407F016-A7C2-1A4D-2588-660C83779AFE}"/>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25" name="Oval 11">
                <a:extLst>
                  <a:ext uri="{FF2B5EF4-FFF2-40B4-BE49-F238E27FC236}">
                    <a16:creationId xmlns:a16="http://schemas.microsoft.com/office/drawing/2014/main" id="{BEF1EF58-C608-1541-9785-3BADD218595A}"/>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2299" name="Group 12">
              <a:extLst>
                <a:ext uri="{FF2B5EF4-FFF2-40B4-BE49-F238E27FC236}">
                  <a16:creationId xmlns:a16="http://schemas.microsoft.com/office/drawing/2014/main" id="{E052CFF7-0527-845D-217F-9F58F4EB7BFB}"/>
                </a:ext>
              </a:extLst>
            </p:cNvPr>
            <p:cNvGrpSpPr>
              <a:grpSpLocks/>
            </p:cNvGrpSpPr>
            <p:nvPr/>
          </p:nvGrpSpPr>
          <p:grpSpPr bwMode="auto">
            <a:xfrm>
              <a:off x="3115" y="0"/>
              <a:ext cx="2170" cy="1702"/>
              <a:chOff x="3115" y="0"/>
              <a:chExt cx="2170" cy="1702"/>
            </a:xfrm>
          </p:grpSpPr>
          <p:grpSp>
            <p:nvGrpSpPr>
              <p:cNvPr id="12300" name="Group 13">
                <a:extLst>
                  <a:ext uri="{FF2B5EF4-FFF2-40B4-BE49-F238E27FC236}">
                    <a16:creationId xmlns:a16="http://schemas.microsoft.com/office/drawing/2014/main" id="{098BDAA4-7594-58C7-FA50-A9B1C9E3E407}"/>
                  </a:ext>
                </a:extLst>
              </p:cNvPr>
              <p:cNvGrpSpPr>
                <a:grpSpLocks/>
              </p:cNvGrpSpPr>
              <p:nvPr/>
            </p:nvGrpSpPr>
            <p:grpSpPr bwMode="auto">
              <a:xfrm>
                <a:off x="3640" y="308"/>
                <a:ext cx="1145" cy="844"/>
                <a:chOff x="1265" y="814"/>
                <a:chExt cx="2919" cy="2151"/>
              </a:xfrm>
            </p:grpSpPr>
            <p:sp>
              <p:nvSpPr>
                <p:cNvPr id="12422" name="Oval 14">
                  <a:extLst>
                    <a:ext uri="{FF2B5EF4-FFF2-40B4-BE49-F238E27FC236}">
                      <a16:creationId xmlns:a16="http://schemas.microsoft.com/office/drawing/2014/main" id="{961144F0-5B34-9A3A-EBA5-708F4670BB14}"/>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23" name="Oval 15">
                  <a:extLst>
                    <a:ext uri="{FF2B5EF4-FFF2-40B4-BE49-F238E27FC236}">
                      <a16:creationId xmlns:a16="http://schemas.microsoft.com/office/drawing/2014/main" id="{55A343E1-7A4E-6BB2-3472-EF1838C759BE}"/>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2301" name="Group 16">
                <a:extLst>
                  <a:ext uri="{FF2B5EF4-FFF2-40B4-BE49-F238E27FC236}">
                    <a16:creationId xmlns:a16="http://schemas.microsoft.com/office/drawing/2014/main" id="{E83A5D33-48B6-7310-901B-2674A46DF317}"/>
                  </a:ext>
                </a:extLst>
              </p:cNvPr>
              <p:cNvGrpSpPr>
                <a:grpSpLocks/>
              </p:cNvGrpSpPr>
              <p:nvPr/>
            </p:nvGrpSpPr>
            <p:grpSpPr bwMode="auto">
              <a:xfrm>
                <a:off x="3115" y="0"/>
                <a:ext cx="2145" cy="1702"/>
                <a:chOff x="3115" y="0"/>
                <a:chExt cx="2145" cy="1702"/>
              </a:xfrm>
            </p:grpSpPr>
            <p:grpSp>
              <p:nvGrpSpPr>
                <p:cNvPr id="12324" name="Group 17">
                  <a:extLst>
                    <a:ext uri="{FF2B5EF4-FFF2-40B4-BE49-F238E27FC236}">
                      <a16:creationId xmlns:a16="http://schemas.microsoft.com/office/drawing/2014/main" id="{D75A7FF3-6239-2EE1-3083-95316DF2AFA8}"/>
                    </a:ext>
                  </a:extLst>
                </p:cNvPr>
                <p:cNvGrpSpPr>
                  <a:grpSpLocks/>
                </p:cNvGrpSpPr>
                <p:nvPr/>
              </p:nvGrpSpPr>
              <p:grpSpPr bwMode="auto">
                <a:xfrm>
                  <a:off x="4505" y="589"/>
                  <a:ext cx="493" cy="912"/>
                  <a:chOff x="3471" y="1530"/>
                  <a:chExt cx="1258" cy="2327"/>
                </a:xfrm>
              </p:grpSpPr>
              <p:sp>
                <p:nvSpPr>
                  <p:cNvPr id="12420" name="Freeform 18">
                    <a:extLst>
                      <a:ext uri="{FF2B5EF4-FFF2-40B4-BE49-F238E27FC236}">
                        <a16:creationId xmlns:a16="http://schemas.microsoft.com/office/drawing/2014/main" id="{0E4D03F6-1752-53EE-EB12-30C5260365FE}"/>
                      </a:ext>
                    </a:extLst>
                  </p:cNvPr>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21" name="Freeform 19">
                    <a:extLst>
                      <a:ext uri="{FF2B5EF4-FFF2-40B4-BE49-F238E27FC236}">
                        <a16:creationId xmlns:a16="http://schemas.microsoft.com/office/drawing/2014/main" id="{D3978EB7-DF24-27C6-03BB-2409537CE667}"/>
                      </a:ext>
                    </a:extLst>
                  </p:cNvPr>
                  <p:cNvSpPr>
                    <a:spLocks/>
                  </p:cNvSpPr>
                  <p:nvPr/>
                </p:nvSpPr>
                <p:spPr bwMode="hidden">
                  <a:xfrm rot="2711884">
                    <a:off x="4039" y="3129"/>
                    <a:ext cx="885"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25" name="Group 20">
                  <a:extLst>
                    <a:ext uri="{FF2B5EF4-FFF2-40B4-BE49-F238E27FC236}">
                      <a16:creationId xmlns:a16="http://schemas.microsoft.com/office/drawing/2014/main" id="{6E9A73DF-841B-92A8-4FFA-8CB098B38528}"/>
                    </a:ext>
                  </a:extLst>
                </p:cNvPr>
                <p:cNvGrpSpPr>
                  <a:grpSpLocks/>
                </p:cNvGrpSpPr>
                <p:nvPr/>
              </p:nvGrpSpPr>
              <p:grpSpPr bwMode="auto">
                <a:xfrm>
                  <a:off x="4267" y="781"/>
                  <a:ext cx="966" cy="522"/>
                  <a:chOff x="2864" y="2019"/>
                  <a:chExt cx="2463" cy="1332"/>
                </a:xfrm>
              </p:grpSpPr>
              <p:sp>
                <p:nvSpPr>
                  <p:cNvPr id="12418" name="Freeform 21">
                    <a:extLst>
                      <a:ext uri="{FF2B5EF4-FFF2-40B4-BE49-F238E27FC236}">
                        <a16:creationId xmlns:a16="http://schemas.microsoft.com/office/drawing/2014/main" id="{16FB807F-B32D-199F-5164-28941B41B264}"/>
                      </a:ext>
                    </a:extLst>
                  </p:cNvPr>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9" name="Freeform 22">
                    <a:extLst>
                      <a:ext uri="{FF2B5EF4-FFF2-40B4-BE49-F238E27FC236}">
                        <a16:creationId xmlns:a16="http://schemas.microsoft.com/office/drawing/2014/main" id="{415103FC-F2C7-54CF-8C0B-31A239DBC212}"/>
                      </a:ext>
                    </a:extLst>
                  </p:cNvPr>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6" name="Group 23">
                  <a:extLst>
                    <a:ext uri="{FF2B5EF4-FFF2-40B4-BE49-F238E27FC236}">
                      <a16:creationId xmlns:a16="http://schemas.microsoft.com/office/drawing/2014/main" id="{4AA37976-35DE-EF2B-48CC-539D0F378F94}"/>
                    </a:ext>
                  </a:extLst>
                </p:cNvPr>
                <p:cNvGrpSpPr>
                  <a:grpSpLocks/>
                </p:cNvGrpSpPr>
                <p:nvPr/>
              </p:nvGrpSpPr>
              <p:grpSpPr bwMode="auto">
                <a:xfrm>
                  <a:off x="4280" y="707"/>
                  <a:ext cx="971" cy="417"/>
                  <a:chOff x="2897" y="1832"/>
                  <a:chExt cx="2477" cy="1064"/>
                </a:xfrm>
              </p:grpSpPr>
              <p:sp>
                <p:nvSpPr>
                  <p:cNvPr id="12416" name="Freeform 24">
                    <a:extLst>
                      <a:ext uri="{FF2B5EF4-FFF2-40B4-BE49-F238E27FC236}">
                        <a16:creationId xmlns:a16="http://schemas.microsoft.com/office/drawing/2014/main" id="{E0EB8652-3121-BB6D-931C-C5EA84053771}"/>
                      </a:ext>
                    </a:extLst>
                  </p:cNvPr>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7" name="Freeform 25">
                    <a:extLst>
                      <a:ext uri="{FF2B5EF4-FFF2-40B4-BE49-F238E27FC236}">
                        <a16:creationId xmlns:a16="http://schemas.microsoft.com/office/drawing/2014/main" id="{00293370-F01F-E491-E61E-80929DBB8121}"/>
                      </a:ext>
                    </a:extLst>
                  </p:cNvPr>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7" name="Group 26">
                  <a:extLst>
                    <a:ext uri="{FF2B5EF4-FFF2-40B4-BE49-F238E27FC236}">
                      <a16:creationId xmlns:a16="http://schemas.microsoft.com/office/drawing/2014/main" id="{D3DCE4C5-DF90-062E-881E-83AA8ACA19B4}"/>
                    </a:ext>
                  </a:extLst>
                </p:cNvPr>
                <p:cNvGrpSpPr>
                  <a:grpSpLocks/>
                </p:cNvGrpSpPr>
                <p:nvPr/>
              </p:nvGrpSpPr>
              <p:grpSpPr bwMode="auto">
                <a:xfrm>
                  <a:off x="4291" y="630"/>
                  <a:ext cx="969" cy="364"/>
                  <a:chOff x="2924" y="1636"/>
                  <a:chExt cx="2472" cy="927"/>
                </a:xfrm>
              </p:grpSpPr>
              <p:sp>
                <p:nvSpPr>
                  <p:cNvPr id="12414" name="Freeform 27">
                    <a:extLst>
                      <a:ext uri="{FF2B5EF4-FFF2-40B4-BE49-F238E27FC236}">
                        <a16:creationId xmlns:a16="http://schemas.microsoft.com/office/drawing/2014/main" id="{13095E9B-08B1-272F-E547-4AABDD10B3F2}"/>
                      </a:ext>
                    </a:extLst>
                  </p:cNvPr>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5" name="Freeform 28">
                    <a:extLst>
                      <a:ext uri="{FF2B5EF4-FFF2-40B4-BE49-F238E27FC236}">
                        <a16:creationId xmlns:a16="http://schemas.microsoft.com/office/drawing/2014/main" id="{A86E3FB9-7ABA-7FCD-CD0C-0EC502BA360E}"/>
                      </a:ext>
                    </a:extLst>
                  </p:cNvPr>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8" name="Group 29">
                  <a:extLst>
                    <a:ext uri="{FF2B5EF4-FFF2-40B4-BE49-F238E27FC236}">
                      <a16:creationId xmlns:a16="http://schemas.microsoft.com/office/drawing/2014/main" id="{FEC2928D-08F8-578C-0D91-95C89E7C128A}"/>
                    </a:ext>
                  </a:extLst>
                </p:cNvPr>
                <p:cNvGrpSpPr>
                  <a:grpSpLocks/>
                </p:cNvGrpSpPr>
                <p:nvPr/>
              </p:nvGrpSpPr>
              <p:grpSpPr bwMode="auto">
                <a:xfrm>
                  <a:off x="4304" y="543"/>
                  <a:ext cx="918" cy="258"/>
                  <a:chOff x="2958" y="1414"/>
                  <a:chExt cx="2342" cy="657"/>
                </a:xfrm>
              </p:grpSpPr>
              <p:sp>
                <p:nvSpPr>
                  <p:cNvPr id="12412" name="Freeform 30">
                    <a:extLst>
                      <a:ext uri="{FF2B5EF4-FFF2-40B4-BE49-F238E27FC236}">
                        <a16:creationId xmlns:a16="http://schemas.microsoft.com/office/drawing/2014/main" id="{227C1FE1-64AA-0F2E-1459-DE9DE66FE65E}"/>
                      </a:ext>
                    </a:extLst>
                  </p:cNvPr>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3" name="Freeform 31">
                    <a:extLst>
                      <a:ext uri="{FF2B5EF4-FFF2-40B4-BE49-F238E27FC236}">
                        <a16:creationId xmlns:a16="http://schemas.microsoft.com/office/drawing/2014/main" id="{5B53E104-CC08-2C7F-C362-E2288C01EB47}"/>
                      </a:ext>
                    </a:extLst>
                  </p:cNvPr>
                  <p:cNvSpPr>
                    <a:spLocks/>
                  </p:cNvSpPr>
                  <p:nvPr/>
                </p:nvSpPr>
                <p:spPr bwMode="hidden">
                  <a:xfrm rot="463793">
                    <a:off x="4470" y="1581"/>
                    <a:ext cx="829" cy="4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9" name="Group 32">
                  <a:extLst>
                    <a:ext uri="{FF2B5EF4-FFF2-40B4-BE49-F238E27FC236}">
                      <a16:creationId xmlns:a16="http://schemas.microsoft.com/office/drawing/2014/main" id="{E6163058-6DE9-6AFF-16CB-41FC190481E0}"/>
                    </a:ext>
                  </a:extLst>
                </p:cNvPr>
                <p:cNvGrpSpPr>
                  <a:grpSpLocks/>
                </p:cNvGrpSpPr>
                <p:nvPr/>
              </p:nvGrpSpPr>
              <p:grpSpPr bwMode="auto">
                <a:xfrm>
                  <a:off x="4314" y="487"/>
                  <a:ext cx="843" cy="134"/>
                  <a:chOff x="2983" y="1269"/>
                  <a:chExt cx="2150" cy="343"/>
                </a:xfrm>
              </p:grpSpPr>
              <p:sp>
                <p:nvSpPr>
                  <p:cNvPr id="12410" name="Freeform 33">
                    <a:extLst>
                      <a:ext uri="{FF2B5EF4-FFF2-40B4-BE49-F238E27FC236}">
                        <a16:creationId xmlns:a16="http://schemas.microsoft.com/office/drawing/2014/main" id="{0F0CEEF9-12CF-47A3-1357-B687ACE07F73}"/>
                      </a:ext>
                    </a:extLst>
                  </p:cNvPr>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1" name="Freeform 34">
                    <a:extLst>
                      <a:ext uri="{FF2B5EF4-FFF2-40B4-BE49-F238E27FC236}">
                        <a16:creationId xmlns:a16="http://schemas.microsoft.com/office/drawing/2014/main" id="{C41A17F6-C2CC-8042-9253-F958B18A1314}"/>
                      </a:ext>
                    </a:extLst>
                  </p:cNvPr>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0" name="Group 35">
                  <a:extLst>
                    <a:ext uri="{FF2B5EF4-FFF2-40B4-BE49-F238E27FC236}">
                      <a16:creationId xmlns:a16="http://schemas.microsoft.com/office/drawing/2014/main" id="{332CE1F8-5482-4883-066E-83B082BF7400}"/>
                    </a:ext>
                  </a:extLst>
                </p:cNvPr>
                <p:cNvGrpSpPr>
                  <a:grpSpLocks/>
                </p:cNvGrpSpPr>
                <p:nvPr/>
              </p:nvGrpSpPr>
              <p:grpSpPr bwMode="auto">
                <a:xfrm>
                  <a:off x="4296" y="349"/>
                  <a:ext cx="737" cy="167"/>
                  <a:chOff x="2938" y="917"/>
                  <a:chExt cx="1879" cy="427"/>
                </a:xfrm>
              </p:grpSpPr>
              <p:sp>
                <p:nvSpPr>
                  <p:cNvPr id="12408" name="Freeform 36">
                    <a:extLst>
                      <a:ext uri="{FF2B5EF4-FFF2-40B4-BE49-F238E27FC236}">
                        <a16:creationId xmlns:a16="http://schemas.microsoft.com/office/drawing/2014/main" id="{C2BF51E2-C91F-C2FE-5470-B4FF632438DD}"/>
                      </a:ext>
                    </a:extLst>
                  </p:cNvPr>
                  <p:cNvSpPr>
                    <a:spLocks/>
                  </p:cNvSpPr>
                  <p:nvPr/>
                </p:nvSpPr>
                <p:spPr bwMode="hidden">
                  <a:xfrm rot="-802576">
                    <a:off x="2896"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9" name="Freeform 37">
                    <a:extLst>
                      <a:ext uri="{FF2B5EF4-FFF2-40B4-BE49-F238E27FC236}">
                        <a16:creationId xmlns:a16="http://schemas.microsoft.com/office/drawing/2014/main" id="{6F856531-E3F7-3A81-2662-B7D08E20B98C}"/>
                      </a:ext>
                    </a:extLst>
                  </p:cNvPr>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1" name="Group 38">
                  <a:extLst>
                    <a:ext uri="{FF2B5EF4-FFF2-40B4-BE49-F238E27FC236}">
                      <a16:creationId xmlns:a16="http://schemas.microsoft.com/office/drawing/2014/main" id="{59258770-4019-98D2-812F-344A2BD45590}"/>
                    </a:ext>
                  </a:extLst>
                </p:cNvPr>
                <p:cNvGrpSpPr>
                  <a:grpSpLocks/>
                </p:cNvGrpSpPr>
                <p:nvPr/>
              </p:nvGrpSpPr>
              <p:grpSpPr bwMode="auto">
                <a:xfrm>
                  <a:off x="3394" y="637"/>
                  <a:ext cx="493" cy="912"/>
                  <a:chOff x="637" y="1653"/>
                  <a:chExt cx="1257" cy="2326"/>
                </a:xfrm>
              </p:grpSpPr>
              <p:sp>
                <p:nvSpPr>
                  <p:cNvPr id="12406" name="Freeform 39">
                    <a:extLst>
                      <a:ext uri="{FF2B5EF4-FFF2-40B4-BE49-F238E27FC236}">
                        <a16:creationId xmlns:a16="http://schemas.microsoft.com/office/drawing/2014/main" id="{23EE1ADD-67E7-2A37-0E22-124FB5ED5030}"/>
                      </a:ext>
                    </a:extLst>
                  </p:cNvPr>
                  <p:cNvSpPr>
                    <a:spLocks/>
                  </p:cNvSpPr>
                  <p:nvPr/>
                </p:nvSpPr>
                <p:spPr bwMode="hidden">
                  <a:xfrm rot="18888116" flipH="1">
                    <a:off x="866" y="2351"/>
                    <a:ext cx="1726" cy="2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7" name="Freeform 40">
                    <a:extLst>
                      <a:ext uri="{FF2B5EF4-FFF2-40B4-BE49-F238E27FC236}">
                        <a16:creationId xmlns:a16="http://schemas.microsoft.com/office/drawing/2014/main" id="{1C4A14BE-A4AD-1B3B-96E1-C312B955B742}"/>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2" name="Group 41">
                  <a:extLst>
                    <a:ext uri="{FF2B5EF4-FFF2-40B4-BE49-F238E27FC236}">
                      <a16:creationId xmlns:a16="http://schemas.microsoft.com/office/drawing/2014/main" id="{73983C01-F593-4154-1094-740887D11B9A}"/>
                    </a:ext>
                  </a:extLst>
                </p:cNvPr>
                <p:cNvGrpSpPr>
                  <a:grpSpLocks/>
                </p:cNvGrpSpPr>
                <p:nvPr/>
              </p:nvGrpSpPr>
              <p:grpSpPr bwMode="auto">
                <a:xfrm>
                  <a:off x="3142" y="850"/>
                  <a:ext cx="966" cy="522"/>
                  <a:chOff x="-5" y="2196"/>
                  <a:chExt cx="2463" cy="1332"/>
                </a:xfrm>
              </p:grpSpPr>
              <p:sp>
                <p:nvSpPr>
                  <p:cNvPr id="12404" name="Freeform 42">
                    <a:extLst>
                      <a:ext uri="{FF2B5EF4-FFF2-40B4-BE49-F238E27FC236}">
                        <a16:creationId xmlns:a16="http://schemas.microsoft.com/office/drawing/2014/main" id="{5EDD6BC9-ED17-DBCE-222D-6CA1E9AE5DE5}"/>
                      </a:ext>
                    </a:extLst>
                  </p:cNvPr>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5" name="Freeform 43">
                    <a:extLst>
                      <a:ext uri="{FF2B5EF4-FFF2-40B4-BE49-F238E27FC236}">
                        <a16:creationId xmlns:a16="http://schemas.microsoft.com/office/drawing/2014/main" id="{0CAADC63-8E4A-878F-016D-6BC75BC54C24}"/>
                      </a:ext>
                    </a:extLst>
                  </p:cNvPr>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3" name="Group 44">
                  <a:extLst>
                    <a:ext uri="{FF2B5EF4-FFF2-40B4-BE49-F238E27FC236}">
                      <a16:creationId xmlns:a16="http://schemas.microsoft.com/office/drawing/2014/main" id="{494EFBE4-6426-9142-BFDD-815F6F9F3F45}"/>
                    </a:ext>
                  </a:extLst>
                </p:cNvPr>
                <p:cNvGrpSpPr>
                  <a:grpSpLocks/>
                </p:cNvGrpSpPr>
                <p:nvPr/>
              </p:nvGrpSpPr>
              <p:grpSpPr bwMode="auto">
                <a:xfrm>
                  <a:off x="3124" y="777"/>
                  <a:ext cx="971" cy="417"/>
                  <a:chOff x="-52" y="2009"/>
                  <a:chExt cx="2477" cy="1064"/>
                </a:xfrm>
              </p:grpSpPr>
              <p:sp>
                <p:nvSpPr>
                  <p:cNvPr id="12402" name="Freeform 45">
                    <a:extLst>
                      <a:ext uri="{FF2B5EF4-FFF2-40B4-BE49-F238E27FC236}">
                        <a16:creationId xmlns:a16="http://schemas.microsoft.com/office/drawing/2014/main" id="{D4DAD3B0-20EA-5E4E-96EE-953E20F25443}"/>
                      </a:ext>
                    </a:extLst>
                  </p:cNvPr>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3" name="Freeform 46">
                    <a:extLst>
                      <a:ext uri="{FF2B5EF4-FFF2-40B4-BE49-F238E27FC236}">
                        <a16:creationId xmlns:a16="http://schemas.microsoft.com/office/drawing/2014/main" id="{FBE4CE6B-1233-EE64-B376-4C6A3CC0F437}"/>
                      </a:ext>
                    </a:extLst>
                  </p:cNvPr>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4" name="Group 47">
                  <a:extLst>
                    <a:ext uri="{FF2B5EF4-FFF2-40B4-BE49-F238E27FC236}">
                      <a16:creationId xmlns:a16="http://schemas.microsoft.com/office/drawing/2014/main" id="{FE50B523-A6A2-A375-11F1-22168CF12BCB}"/>
                    </a:ext>
                  </a:extLst>
                </p:cNvPr>
                <p:cNvGrpSpPr>
                  <a:grpSpLocks/>
                </p:cNvGrpSpPr>
                <p:nvPr/>
              </p:nvGrpSpPr>
              <p:grpSpPr bwMode="auto">
                <a:xfrm>
                  <a:off x="3115" y="700"/>
                  <a:ext cx="969" cy="363"/>
                  <a:chOff x="-74" y="1813"/>
                  <a:chExt cx="2472" cy="927"/>
                </a:xfrm>
              </p:grpSpPr>
              <p:sp>
                <p:nvSpPr>
                  <p:cNvPr id="12400" name="Freeform 48">
                    <a:extLst>
                      <a:ext uri="{FF2B5EF4-FFF2-40B4-BE49-F238E27FC236}">
                        <a16:creationId xmlns:a16="http://schemas.microsoft.com/office/drawing/2014/main" id="{A605A8E9-9671-7BD1-AAAB-53D2D358B853}"/>
                      </a:ext>
                    </a:extLst>
                  </p:cNvPr>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 name="Freeform 49">
                    <a:extLst>
                      <a:ext uri="{FF2B5EF4-FFF2-40B4-BE49-F238E27FC236}">
                        <a16:creationId xmlns:a16="http://schemas.microsoft.com/office/drawing/2014/main" id="{9E0834A5-A8E5-86B7-1856-5230433CAF45}"/>
                      </a:ext>
                    </a:extLst>
                  </p:cNvPr>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5" name="Group 50">
                  <a:extLst>
                    <a:ext uri="{FF2B5EF4-FFF2-40B4-BE49-F238E27FC236}">
                      <a16:creationId xmlns:a16="http://schemas.microsoft.com/office/drawing/2014/main" id="{E2B89A12-3449-3EC0-A10D-544F713DC9A7}"/>
                    </a:ext>
                  </a:extLst>
                </p:cNvPr>
                <p:cNvGrpSpPr>
                  <a:grpSpLocks/>
                </p:cNvGrpSpPr>
                <p:nvPr/>
              </p:nvGrpSpPr>
              <p:grpSpPr bwMode="auto">
                <a:xfrm>
                  <a:off x="3153" y="613"/>
                  <a:ext cx="918" cy="257"/>
                  <a:chOff x="22" y="1591"/>
                  <a:chExt cx="2342" cy="657"/>
                </a:xfrm>
              </p:grpSpPr>
              <p:sp>
                <p:nvSpPr>
                  <p:cNvPr id="12398" name="Freeform 51">
                    <a:extLst>
                      <a:ext uri="{FF2B5EF4-FFF2-40B4-BE49-F238E27FC236}">
                        <a16:creationId xmlns:a16="http://schemas.microsoft.com/office/drawing/2014/main" id="{8CDC3ED4-1E37-1A20-B280-4AE2F370BD88}"/>
                      </a:ext>
                    </a:extLst>
                  </p:cNvPr>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 name="Freeform 52">
                    <a:extLst>
                      <a:ext uri="{FF2B5EF4-FFF2-40B4-BE49-F238E27FC236}">
                        <a16:creationId xmlns:a16="http://schemas.microsoft.com/office/drawing/2014/main" id="{44A34B10-9629-73ED-5CFE-D022A5A5B9EA}"/>
                      </a:ext>
                    </a:extLst>
                  </p:cNvPr>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6" name="Group 53">
                  <a:extLst>
                    <a:ext uri="{FF2B5EF4-FFF2-40B4-BE49-F238E27FC236}">
                      <a16:creationId xmlns:a16="http://schemas.microsoft.com/office/drawing/2014/main" id="{6C59DD22-D749-AA1C-813D-11F1A3B5E531}"/>
                    </a:ext>
                  </a:extLst>
                </p:cNvPr>
                <p:cNvGrpSpPr>
                  <a:grpSpLocks/>
                </p:cNvGrpSpPr>
                <p:nvPr/>
              </p:nvGrpSpPr>
              <p:grpSpPr bwMode="auto">
                <a:xfrm>
                  <a:off x="3218" y="556"/>
                  <a:ext cx="843" cy="134"/>
                  <a:chOff x="189" y="1446"/>
                  <a:chExt cx="2150" cy="343"/>
                </a:xfrm>
              </p:grpSpPr>
              <p:sp>
                <p:nvSpPr>
                  <p:cNvPr id="12396" name="Freeform 54">
                    <a:extLst>
                      <a:ext uri="{FF2B5EF4-FFF2-40B4-BE49-F238E27FC236}">
                        <a16:creationId xmlns:a16="http://schemas.microsoft.com/office/drawing/2014/main" id="{737F4A18-CE16-665D-68EE-CFC778A13706}"/>
                      </a:ext>
                    </a:extLst>
                  </p:cNvPr>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7" name="Freeform 55">
                    <a:extLst>
                      <a:ext uri="{FF2B5EF4-FFF2-40B4-BE49-F238E27FC236}">
                        <a16:creationId xmlns:a16="http://schemas.microsoft.com/office/drawing/2014/main" id="{75F22606-A780-93F0-71B8-C6CC2CCDB9A9}"/>
                      </a:ext>
                    </a:extLst>
                  </p:cNvPr>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7" name="Group 56">
                  <a:extLst>
                    <a:ext uri="{FF2B5EF4-FFF2-40B4-BE49-F238E27FC236}">
                      <a16:creationId xmlns:a16="http://schemas.microsoft.com/office/drawing/2014/main" id="{CB0BFCA8-5961-85FA-8470-FFE1DA860D8C}"/>
                    </a:ext>
                  </a:extLst>
                </p:cNvPr>
                <p:cNvGrpSpPr>
                  <a:grpSpLocks/>
                </p:cNvGrpSpPr>
                <p:nvPr/>
              </p:nvGrpSpPr>
              <p:grpSpPr bwMode="auto">
                <a:xfrm>
                  <a:off x="3342" y="418"/>
                  <a:ext cx="737" cy="167"/>
                  <a:chOff x="505" y="1094"/>
                  <a:chExt cx="1879" cy="427"/>
                </a:xfrm>
              </p:grpSpPr>
              <p:sp>
                <p:nvSpPr>
                  <p:cNvPr id="12394" name="Freeform 57">
                    <a:extLst>
                      <a:ext uri="{FF2B5EF4-FFF2-40B4-BE49-F238E27FC236}">
                        <a16:creationId xmlns:a16="http://schemas.microsoft.com/office/drawing/2014/main" id="{0F7E3FE2-72FE-20A1-ABA1-3B36402F8D82}"/>
                      </a:ext>
                    </a:extLst>
                  </p:cNvPr>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5" name="Freeform 58">
                    <a:extLst>
                      <a:ext uri="{FF2B5EF4-FFF2-40B4-BE49-F238E27FC236}">
                        <a16:creationId xmlns:a16="http://schemas.microsoft.com/office/drawing/2014/main" id="{A0129F43-2209-5952-7B19-EE8273145374}"/>
                      </a:ext>
                    </a:extLst>
                  </p:cNvPr>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8" name="Group 59">
                  <a:extLst>
                    <a:ext uri="{FF2B5EF4-FFF2-40B4-BE49-F238E27FC236}">
                      <a16:creationId xmlns:a16="http://schemas.microsoft.com/office/drawing/2014/main" id="{DE98C952-CE12-93FE-C03F-96496513584E}"/>
                    </a:ext>
                  </a:extLst>
                </p:cNvPr>
                <p:cNvGrpSpPr>
                  <a:grpSpLocks/>
                </p:cNvGrpSpPr>
                <p:nvPr/>
              </p:nvGrpSpPr>
              <p:grpSpPr bwMode="auto">
                <a:xfrm>
                  <a:off x="3386" y="341"/>
                  <a:ext cx="725" cy="218"/>
                  <a:chOff x="616" y="899"/>
                  <a:chExt cx="1850" cy="554"/>
                </a:xfrm>
              </p:grpSpPr>
              <p:sp>
                <p:nvSpPr>
                  <p:cNvPr id="12392" name="Freeform 60">
                    <a:extLst>
                      <a:ext uri="{FF2B5EF4-FFF2-40B4-BE49-F238E27FC236}">
                        <a16:creationId xmlns:a16="http://schemas.microsoft.com/office/drawing/2014/main" id="{9F4651C2-DEA0-982B-1865-06165AEB52FA}"/>
                      </a:ext>
                    </a:extLst>
                  </p:cNvPr>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3" name="Freeform 61">
                    <a:extLst>
                      <a:ext uri="{FF2B5EF4-FFF2-40B4-BE49-F238E27FC236}">
                        <a16:creationId xmlns:a16="http://schemas.microsoft.com/office/drawing/2014/main" id="{8D86A14C-29BE-5B6A-6FD5-6E8A3E952D46}"/>
                      </a:ext>
                    </a:extLst>
                  </p:cNvPr>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9" name="Group 62">
                  <a:extLst>
                    <a:ext uri="{FF2B5EF4-FFF2-40B4-BE49-F238E27FC236}">
                      <a16:creationId xmlns:a16="http://schemas.microsoft.com/office/drawing/2014/main" id="{5079282E-C577-330A-691C-BE198BD015C5}"/>
                    </a:ext>
                  </a:extLst>
                </p:cNvPr>
                <p:cNvGrpSpPr>
                  <a:grpSpLocks/>
                </p:cNvGrpSpPr>
                <p:nvPr/>
              </p:nvGrpSpPr>
              <p:grpSpPr bwMode="auto">
                <a:xfrm>
                  <a:off x="3472" y="231"/>
                  <a:ext cx="693" cy="291"/>
                  <a:chOff x="3472" y="231"/>
                  <a:chExt cx="693" cy="291"/>
                </a:xfrm>
              </p:grpSpPr>
              <p:sp>
                <p:nvSpPr>
                  <p:cNvPr id="12390" name="Freeform 63">
                    <a:extLst>
                      <a:ext uri="{FF2B5EF4-FFF2-40B4-BE49-F238E27FC236}">
                        <a16:creationId xmlns:a16="http://schemas.microsoft.com/office/drawing/2014/main" id="{272F708A-673E-5D1D-43E6-CF8D6102FBE7}"/>
                      </a:ext>
                    </a:extLst>
                  </p:cNvPr>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1" name="Freeform 64">
                    <a:extLst>
                      <a:ext uri="{FF2B5EF4-FFF2-40B4-BE49-F238E27FC236}">
                        <a16:creationId xmlns:a16="http://schemas.microsoft.com/office/drawing/2014/main" id="{706A01FA-6108-ECD5-B451-556EF6033B6E}"/>
                      </a:ext>
                    </a:extLst>
                  </p:cNvPr>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0" name="Group 65">
                  <a:extLst>
                    <a:ext uri="{FF2B5EF4-FFF2-40B4-BE49-F238E27FC236}">
                      <a16:creationId xmlns:a16="http://schemas.microsoft.com/office/drawing/2014/main" id="{CE32D20E-2CD0-8716-3A9B-01BA62FA3B28}"/>
                    </a:ext>
                  </a:extLst>
                </p:cNvPr>
                <p:cNvGrpSpPr>
                  <a:grpSpLocks/>
                </p:cNvGrpSpPr>
                <p:nvPr/>
              </p:nvGrpSpPr>
              <p:grpSpPr bwMode="auto">
                <a:xfrm>
                  <a:off x="3554" y="118"/>
                  <a:ext cx="664" cy="349"/>
                  <a:chOff x="3554" y="118"/>
                  <a:chExt cx="664" cy="349"/>
                </a:xfrm>
              </p:grpSpPr>
              <p:sp>
                <p:nvSpPr>
                  <p:cNvPr id="12388" name="Freeform 66">
                    <a:extLst>
                      <a:ext uri="{FF2B5EF4-FFF2-40B4-BE49-F238E27FC236}">
                        <a16:creationId xmlns:a16="http://schemas.microsoft.com/office/drawing/2014/main" id="{5049409D-EB7F-DB54-C18B-6602C50990FE}"/>
                      </a:ext>
                    </a:extLst>
                  </p:cNvPr>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9" name="Freeform 67">
                    <a:extLst>
                      <a:ext uri="{FF2B5EF4-FFF2-40B4-BE49-F238E27FC236}">
                        <a16:creationId xmlns:a16="http://schemas.microsoft.com/office/drawing/2014/main" id="{5A656856-E4A5-A081-29A7-ED7189DBFCA0}"/>
                      </a:ext>
                    </a:extLst>
                  </p:cNvPr>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1" name="Group 68">
                  <a:extLst>
                    <a:ext uri="{FF2B5EF4-FFF2-40B4-BE49-F238E27FC236}">
                      <a16:creationId xmlns:a16="http://schemas.microsoft.com/office/drawing/2014/main" id="{07C3E219-3A57-AA0C-0DF8-66BAE19306F7}"/>
                    </a:ext>
                  </a:extLst>
                </p:cNvPr>
                <p:cNvGrpSpPr>
                  <a:grpSpLocks/>
                </p:cNvGrpSpPr>
                <p:nvPr/>
              </p:nvGrpSpPr>
              <p:grpSpPr bwMode="auto">
                <a:xfrm>
                  <a:off x="3784" y="30"/>
                  <a:ext cx="305" cy="593"/>
                  <a:chOff x="1633" y="104"/>
                  <a:chExt cx="778" cy="1512"/>
                </a:xfrm>
              </p:grpSpPr>
              <p:sp>
                <p:nvSpPr>
                  <p:cNvPr id="12386" name="Freeform 69">
                    <a:extLst>
                      <a:ext uri="{FF2B5EF4-FFF2-40B4-BE49-F238E27FC236}">
                        <a16:creationId xmlns:a16="http://schemas.microsoft.com/office/drawing/2014/main" id="{DC69F3CD-7976-2645-5CD7-562087DEBFC0}"/>
                      </a:ext>
                    </a:extLst>
                  </p:cNvPr>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7" name="Freeform 70">
                    <a:extLst>
                      <a:ext uri="{FF2B5EF4-FFF2-40B4-BE49-F238E27FC236}">
                        <a16:creationId xmlns:a16="http://schemas.microsoft.com/office/drawing/2014/main" id="{CA05C2B0-850C-3108-606B-E6CB571305E3}"/>
                      </a:ext>
                    </a:extLst>
                  </p:cNvPr>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2" name="Group 71">
                  <a:extLst>
                    <a:ext uri="{FF2B5EF4-FFF2-40B4-BE49-F238E27FC236}">
                      <a16:creationId xmlns:a16="http://schemas.microsoft.com/office/drawing/2014/main" id="{367BD274-657D-6815-B531-52FECADB1F4D}"/>
                    </a:ext>
                  </a:extLst>
                </p:cNvPr>
                <p:cNvGrpSpPr>
                  <a:grpSpLocks/>
                </p:cNvGrpSpPr>
                <p:nvPr/>
              </p:nvGrpSpPr>
              <p:grpSpPr bwMode="auto">
                <a:xfrm>
                  <a:off x="3903" y="0"/>
                  <a:ext cx="248" cy="601"/>
                  <a:chOff x="1935" y="28"/>
                  <a:chExt cx="634" cy="1534"/>
                </a:xfrm>
              </p:grpSpPr>
              <p:sp>
                <p:nvSpPr>
                  <p:cNvPr id="12384" name="Freeform 72">
                    <a:extLst>
                      <a:ext uri="{FF2B5EF4-FFF2-40B4-BE49-F238E27FC236}">
                        <a16:creationId xmlns:a16="http://schemas.microsoft.com/office/drawing/2014/main" id="{69759311-2790-1776-F69F-D474F9AB34DE}"/>
                      </a:ext>
                    </a:extLst>
                  </p:cNvPr>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5" name="Freeform 73">
                    <a:extLst>
                      <a:ext uri="{FF2B5EF4-FFF2-40B4-BE49-F238E27FC236}">
                        <a16:creationId xmlns:a16="http://schemas.microsoft.com/office/drawing/2014/main" id="{912B50B7-FA97-0F7D-81D9-EC27A734CACD}"/>
                      </a:ext>
                    </a:extLst>
                  </p:cNvPr>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3" name="Group 74">
                  <a:extLst>
                    <a:ext uri="{FF2B5EF4-FFF2-40B4-BE49-F238E27FC236}">
                      <a16:creationId xmlns:a16="http://schemas.microsoft.com/office/drawing/2014/main" id="{6496E2A3-ABEB-D482-CAF9-B258CFA51C61}"/>
                    </a:ext>
                  </a:extLst>
                </p:cNvPr>
                <p:cNvGrpSpPr>
                  <a:grpSpLocks/>
                </p:cNvGrpSpPr>
                <p:nvPr/>
              </p:nvGrpSpPr>
              <p:grpSpPr bwMode="auto">
                <a:xfrm>
                  <a:off x="4251" y="252"/>
                  <a:ext cx="723" cy="222"/>
                  <a:chOff x="2822" y="672"/>
                  <a:chExt cx="1845" cy="566"/>
                </a:xfrm>
              </p:grpSpPr>
              <p:sp>
                <p:nvSpPr>
                  <p:cNvPr id="12382" name="Freeform 75">
                    <a:extLst>
                      <a:ext uri="{FF2B5EF4-FFF2-40B4-BE49-F238E27FC236}">
                        <a16:creationId xmlns:a16="http://schemas.microsoft.com/office/drawing/2014/main" id="{2A41AD18-1E36-EA8D-5DC0-C354017D6446}"/>
                      </a:ext>
                    </a:extLst>
                  </p:cNvPr>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3" name="Freeform 76">
                    <a:extLst>
                      <a:ext uri="{FF2B5EF4-FFF2-40B4-BE49-F238E27FC236}">
                        <a16:creationId xmlns:a16="http://schemas.microsoft.com/office/drawing/2014/main" id="{4CA55EDB-5C49-013C-CCDA-2BC5F8484D7F}"/>
                      </a:ext>
                    </a:extLst>
                  </p:cNvPr>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4" name="Group 77">
                  <a:extLst>
                    <a:ext uri="{FF2B5EF4-FFF2-40B4-BE49-F238E27FC236}">
                      <a16:creationId xmlns:a16="http://schemas.microsoft.com/office/drawing/2014/main" id="{67B53BD6-8651-FBC6-9283-6A610A8F8DDD}"/>
                    </a:ext>
                  </a:extLst>
                </p:cNvPr>
                <p:cNvGrpSpPr>
                  <a:grpSpLocks/>
                </p:cNvGrpSpPr>
                <p:nvPr/>
              </p:nvGrpSpPr>
              <p:grpSpPr bwMode="auto">
                <a:xfrm>
                  <a:off x="4196" y="163"/>
                  <a:ext cx="699" cy="282"/>
                  <a:chOff x="2683" y="445"/>
                  <a:chExt cx="1781" cy="717"/>
                </a:xfrm>
              </p:grpSpPr>
              <p:sp>
                <p:nvSpPr>
                  <p:cNvPr id="12380" name="Freeform 78">
                    <a:extLst>
                      <a:ext uri="{FF2B5EF4-FFF2-40B4-BE49-F238E27FC236}">
                        <a16:creationId xmlns:a16="http://schemas.microsoft.com/office/drawing/2014/main" id="{0283667A-5861-7414-76F0-8649BB9428A6}"/>
                      </a:ext>
                    </a:extLst>
                  </p:cNvPr>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1" name="Freeform 79">
                    <a:extLst>
                      <a:ext uri="{FF2B5EF4-FFF2-40B4-BE49-F238E27FC236}">
                        <a16:creationId xmlns:a16="http://schemas.microsoft.com/office/drawing/2014/main" id="{1EF3CE87-E99D-7162-1B98-88F06F0EDE24}"/>
                      </a:ext>
                    </a:extLst>
                  </p:cNvPr>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345" name="Freeform 80">
                  <a:extLst>
                    <a:ext uri="{FF2B5EF4-FFF2-40B4-BE49-F238E27FC236}">
                      <a16:creationId xmlns:a16="http://schemas.microsoft.com/office/drawing/2014/main" id="{412F2654-5C9C-E8CF-21F7-029BA5911C30}"/>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46" name="Freeform 81">
                  <a:extLst>
                    <a:ext uri="{FF2B5EF4-FFF2-40B4-BE49-F238E27FC236}">
                      <a16:creationId xmlns:a16="http://schemas.microsoft.com/office/drawing/2014/main" id="{1E5E0AE5-8CDC-9827-5829-F13195A98020}"/>
                    </a:ext>
                  </a:extLst>
                </p:cNvPr>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347" name="Group 82">
                  <a:extLst>
                    <a:ext uri="{FF2B5EF4-FFF2-40B4-BE49-F238E27FC236}">
                      <a16:creationId xmlns:a16="http://schemas.microsoft.com/office/drawing/2014/main" id="{3F10C34E-1599-C77B-2CCC-EB4AE3F7B7B6}"/>
                    </a:ext>
                  </a:extLst>
                </p:cNvPr>
                <p:cNvGrpSpPr>
                  <a:grpSpLocks/>
                </p:cNvGrpSpPr>
                <p:nvPr/>
              </p:nvGrpSpPr>
              <p:grpSpPr bwMode="auto">
                <a:xfrm>
                  <a:off x="4242" y="5"/>
                  <a:ext cx="251" cy="596"/>
                  <a:chOff x="2800" y="41"/>
                  <a:chExt cx="640" cy="1520"/>
                </a:xfrm>
              </p:grpSpPr>
              <p:sp>
                <p:nvSpPr>
                  <p:cNvPr id="12378" name="Freeform 83">
                    <a:extLst>
                      <a:ext uri="{FF2B5EF4-FFF2-40B4-BE49-F238E27FC236}">
                        <a16:creationId xmlns:a16="http://schemas.microsoft.com/office/drawing/2014/main" id="{00757217-D4FC-13C1-AAA6-A23A2AD652F5}"/>
                      </a:ext>
                    </a:extLst>
                  </p:cNvPr>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9" name="Freeform 84">
                    <a:extLst>
                      <a:ext uri="{FF2B5EF4-FFF2-40B4-BE49-F238E27FC236}">
                        <a16:creationId xmlns:a16="http://schemas.microsoft.com/office/drawing/2014/main" id="{777852FB-32A2-5122-60C6-4E1BE45DE837}"/>
                      </a:ext>
                    </a:extLst>
                  </p:cNvPr>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8" name="Group 85">
                  <a:extLst>
                    <a:ext uri="{FF2B5EF4-FFF2-40B4-BE49-F238E27FC236}">
                      <a16:creationId xmlns:a16="http://schemas.microsoft.com/office/drawing/2014/main" id="{E3A97821-5332-7130-086C-04C9940E8B9B}"/>
                    </a:ext>
                  </a:extLst>
                </p:cNvPr>
                <p:cNvGrpSpPr>
                  <a:grpSpLocks/>
                </p:cNvGrpSpPr>
                <p:nvPr/>
              </p:nvGrpSpPr>
              <p:grpSpPr bwMode="auto">
                <a:xfrm>
                  <a:off x="4295" y="53"/>
                  <a:ext cx="398" cy="574"/>
                  <a:chOff x="2934" y="163"/>
                  <a:chExt cx="1017" cy="1464"/>
                </a:xfrm>
              </p:grpSpPr>
              <p:sp>
                <p:nvSpPr>
                  <p:cNvPr id="12376" name="Freeform 86">
                    <a:extLst>
                      <a:ext uri="{FF2B5EF4-FFF2-40B4-BE49-F238E27FC236}">
                        <a16:creationId xmlns:a16="http://schemas.microsoft.com/office/drawing/2014/main" id="{63AC2584-BD58-10FE-C21A-6C1D3A7E0589}"/>
                      </a:ext>
                    </a:extLst>
                  </p:cNvPr>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7" name="Freeform 87">
                    <a:extLst>
                      <a:ext uri="{FF2B5EF4-FFF2-40B4-BE49-F238E27FC236}">
                        <a16:creationId xmlns:a16="http://schemas.microsoft.com/office/drawing/2014/main" id="{54E7FEAF-55EC-7C05-66CE-FC2D1FB825F5}"/>
                      </a:ext>
                    </a:extLst>
                  </p:cNvPr>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9" name="Group 88">
                  <a:extLst>
                    <a:ext uri="{FF2B5EF4-FFF2-40B4-BE49-F238E27FC236}">
                      <a16:creationId xmlns:a16="http://schemas.microsoft.com/office/drawing/2014/main" id="{B074D6CA-32EB-09D4-CB00-1A649A5E12CC}"/>
                    </a:ext>
                  </a:extLst>
                </p:cNvPr>
                <p:cNvGrpSpPr>
                  <a:grpSpLocks/>
                </p:cNvGrpSpPr>
                <p:nvPr/>
              </p:nvGrpSpPr>
              <p:grpSpPr bwMode="auto">
                <a:xfrm>
                  <a:off x="4215" y="2"/>
                  <a:ext cx="95" cy="567"/>
                  <a:chOff x="2730" y="32"/>
                  <a:chExt cx="243" cy="1448"/>
                </a:xfrm>
              </p:grpSpPr>
              <p:sp>
                <p:nvSpPr>
                  <p:cNvPr id="12374" name="Freeform 89">
                    <a:extLst>
                      <a:ext uri="{FF2B5EF4-FFF2-40B4-BE49-F238E27FC236}">
                        <a16:creationId xmlns:a16="http://schemas.microsoft.com/office/drawing/2014/main" id="{3688D741-E294-82B3-8BFC-6C2F3A1630B1}"/>
                      </a:ext>
                    </a:extLst>
                  </p:cNvPr>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5" name="Freeform 90">
                    <a:extLst>
                      <a:ext uri="{FF2B5EF4-FFF2-40B4-BE49-F238E27FC236}">
                        <a16:creationId xmlns:a16="http://schemas.microsoft.com/office/drawing/2014/main" id="{6C0D8589-1328-FDA8-AEF8-4502327CA449}"/>
                      </a:ext>
                    </a:extLst>
                  </p:cNvPr>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0" name="Group 91">
                  <a:extLst>
                    <a:ext uri="{FF2B5EF4-FFF2-40B4-BE49-F238E27FC236}">
                      <a16:creationId xmlns:a16="http://schemas.microsoft.com/office/drawing/2014/main" id="{3A2B06EF-7E93-F0FF-3293-14AD1762A1E3}"/>
                    </a:ext>
                  </a:extLst>
                </p:cNvPr>
                <p:cNvGrpSpPr>
                  <a:grpSpLocks/>
                </p:cNvGrpSpPr>
                <p:nvPr/>
              </p:nvGrpSpPr>
              <p:grpSpPr bwMode="auto">
                <a:xfrm>
                  <a:off x="3514" y="683"/>
                  <a:ext cx="425" cy="960"/>
                  <a:chOff x="943" y="1769"/>
                  <a:chExt cx="1085" cy="2450"/>
                </a:xfrm>
              </p:grpSpPr>
              <p:sp>
                <p:nvSpPr>
                  <p:cNvPr id="12372" name="Freeform 92">
                    <a:extLst>
                      <a:ext uri="{FF2B5EF4-FFF2-40B4-BE49-F238E27FC236}">
                        <a16:creationId xmlns:a16="http://schemas.microsoft.com/office/drawing/2014/main" id="{1C72504A-8E9B-7A74-DEA9-B307725E810E}"/>
                      </a:ext>
                    </a:extLst>
                  </p:cNvPr>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3" name="Freeform 93">
                    <a:extLst>
                      <a:ext uri="{FF2B5EF4-FFF2-40B4-BE49-F238E27FC236}">
                        <a16:creationId xmlns:a16="http://schemas.microsoft.com/office/drawing/2014/main" id="{248EED01-A953-53A1-2B39-C3F4F88B5980}"/>
                      </a:ext>
                    </a:extLst>
                  </p:cNvPr>
                  <p:cNvSpPr>
                    <a:spLocks/>
                  </p:cNvSpPr>
                  <p:nvPr/>
                </p:nvSpPr>
                <p:spPr bwMode="hidden">
                  <a:xfrm rot="18335692" flipH="1">
                    <a:off x="731" y="3475"/>
                    <a:ext cx="91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1" name="Group 94">
                  <a:extLst>
                    <a:ext uri="{FF2B5EF4-FFF2-40B4-BE49-F238E27FC236}">
                      <a16:creationId xmlns:a16="http://schemas.microsoft.com/office/drawing/2014/main" id="{37F57F71-78DF-789A-BBBD-EAD2B32719CE}"/>
                    </a:ext>
                  </a:extLst>
                </p:cNvPr>
                <p:cNvGrpSpPr>
                  <a:grpSpLocks/>
                </p:cNvGrpSpPr>
                <p:nvPr/>
              </p:nvGrpSpPr>
              <p:grpSpPr bwMode="auto">
                <a:xfrm>
                  <a:off x="3715" y="748"/>
                  <a:ext cx="300" cy="930"/>
                  <a:chOff x="1455" y="1936"/>
                  <a:chExt cx="766" cy="2373"/>
                </a:xfrm>
              </p:grpSpPr>
              <p:sp>
                <p:nvSpPr>
                  <p:cNvPr id="12370" name="Freeform 95">
                    <a:extLst>
                      <a:ext uri="{FF2B5EF4-FFF2-40B4-BE49-F238E27FC236}">
                        <a16:creationId xmlns:a16="http://schemas.microsoft.com/office/drawing/2014/main" id="{7F6A1289-3C64-0569-8ED3-DA303A968496}"/>
                      </a:ext>
                    </a:extLst>
                  </p:cNvPr>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1" name="Freeform 96">
                    <a:extLst>
                      <a:ext uri="{FF2B5EF4-FFF2-40B4-BE49-F238E27FC236}">
                        <a16:creationId xmlns:a16="http://schemas.microsoft.com/office/drawing/2014/main" id="{B51B4807-8F67-BAF9-E0C3-5987D57BC912}"/>
                      </a:ext>
                    </a:extLst>
                  </p:cNvPr>
                  <p:cNvSpPr>
                    <a:spLocks/>
                  </p:cNvSpPr>
                  <p:nvPr/>
                </p:nvSpPr>
                <p:spPr bwMode="hidden">
                  <a:xfrm rot="17542885" flipH="1">
                    <a:off x="1286" y="3607"/>
                    <a:ext cx="829"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2" name="Group 97">
                  <a:extLst>
                    <a:ext uri="{FF2B5EF4-FFF2-40B4-BE49-F238E27FC236}">
                      <a16:creationId xmlns:a16="http://schemas.microsoft.com/office/drawing/2014/main" id="{2F06E491-017D-8746-A6ED-C4DB4B4D1051}"/>
                    </a:ext>
                  </a:extLst>
                </p:cNvPr>
                <p:cNvGrpSpPr>
                  <a:grpSpLocks/>
                </p:cNvGrpSpPr>
                <p:nvPr/>
              </p:nvGrpSpPr>
              <p:grpSpPr bwMode="auto">
                <a:xfrm rot="88588">
                  <a:off x="3923" y="769"/>
                  <a:ext cx="180" cy="913"/>
                  <a:chOff x="1956" y="1990"/>
                  <a:chExt cx="492" cy="2604"/>
                </a:xfrm>
              </p:grpSpPr>
              <p:sp>
                <p:nvSpPr>
                  <p:cNvPr id="12368" name="Freeform 98">
                    <a:extLst>
                      <a:ext uri="{FF2B5EF4-FFF2-40B4-BE49-F238E27FC236}">
                        <a16:creationId xmlns:a16="http://schemas.microsoft.com/office/drawing/2014/main" id="{0E8E8C75-D6DD-9022-A03B-B1F600F0A657}"/>
                      </a:ext>
                    </a:extLst>
                  </p:cNvPr>
                  <p:cNvSpPr>
                    <a:spLocks/>
                  </p:cNvSpPr>
                  <p:nvPr/>
                </p:nvSpPr>
                <p:spPr bwMode="hidden">
                  <a:xfrm rot="16782062" flipH="1">
                    <a:off x="1389" y="2657"/>
                    <a:ext cx="172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69" name="Freeform 99">
                    <a:extLst>
                      <a:ext uri="{FF2B5EF4-FFF2-40B4-BE49-F238E27FC236}">
                        <a16:creationId xmlns:a16="http://schemas.microsoft.com/office/drawing/2014/main" id="{5B9EF317-0F8E-9820-AE7D-CE16C0173CC8}"/>
                      </a:ext>
                    </a:extLst>
                  </p:cNvPr>
                  <p:cNvSpPr>
                    <a:spLocks/>
                  </p:cNvSpPr>
                  <p:nvPr/>
                </p:nvSpPr>
                <p:spPr bwMode="hidden">
                  <a:xfrm rot="16782062" flipH="1">
                    <a:off x="1686" y="3860"/>
                    <a:ext cx="923"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3" name="Group 100">
                  <a:extLst>
                    <a:ext uri="{FF2B5EF4-FFF2-40B4-BE49-F238E27FC236}">
                      <a16:creationId xmlns:a16="http://schemas.microsoft.com/office/drawing/2014/main" id="{1060D3E0-2D43-79BF-8C14-2508C2309F47}"/>
                    </a:ext>
                  </a:extLst>
                </p:cNvPr>
                <p:cNvGrpSpPr>
                  <a:grpSpLocks/>
                </p:cNvGrpSpPr>
                <p:nvPr/>
              </p:nvGrpSpPr>
              <p:grpSpPr bwMode="auto">
                <a:xfrm>
                  <a:off x="4451" y="662"/>
                  <a:ext cx="442" cy="951"/>
                  <a:chOff x="3334" y="1717"/>
                  <a:chExt cx="1125" cy="2426"/>
                </a:xfrm>
              </p:grpSpPr>
              <p:sp>
                <p:nvSpPr>
                  <p:cNvPr id="12366" name="Freeform 101">
                    <a:extLst>
                      <a:ext uri="{FF2B5EF4-FFF2-40B4-BE49-F238E27FC236}">
                        <a16:creationId xmlns:a16="http://schemas.microsoft.com/office/drawing/2014/main" id="{AC3BCFA6-336C-0FBA-6077-6EF4EFFC0BBD}"/>
                      </a:ext>
                    </a:extLst>
                  </p:cNvPr>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7" name="Freeform 102">
                    <a:extLst>
                      <a:ext uri="{FF2B5EF4-FFF2-40B4-BE49-F238E27FC236}">
                        <a16:creationId xmlns:a16="http://schemas.microsoft.com/office/drawing/2014/main" id="{D7B170CE-3460-A280-22E7-9EC31A9E39E6}"/>
                      </a:ext>
                    </a:extLst>
                  </p:cNvPr>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4" name="Group 103">
                  <a:extLst>
                    <a:ext uri="{FF2B5EF4-FFF2-40B4-BE49-F238E27FC236}">
                      <a16:creationId xmlns:a16="http://schemas.microsoft.com/office/drawing/2014/main" id="{6F6297A8-9407-61DB-7F2D-22987BBE9E09}"/>
                    </a:ext>
                  </a:extLst>
                </p:cNvPr>
                <p:cNvGrpSpPr>
                  <a:grpSpLocks/>
                </p:cNvGrpSpPr>
                <p:nvPr/>
              </p:nvGrpSpPr>
              <p:grpSpPr bwMode="auto">
                <a:xfrm>
                  <a:off x="4391" y="721"/>
                  <a:ext cx="347" cy="951"/>
                  <a:chOff x="3181" y="1866"/>
                  <a:chExt cx="883" cy="2426"/>
                </a:xfrm>
              </p:grpSpPr>
              <p:sp>
                <p:nvSpPr>
                  <p:cNvPr id="12364" name="Freeform 104">
                    <a:extLst>
                      <a:ext uri="{FF2B5EF4-FFF2-40B4-BE49-F238E27FC236}">
                        <a16:creationId xmlns:a16="http://schemas.microsoft.com/office/drawing/2014/main" id="{4C9F1425-1C50-24B9-533B-33C8F853BA79}"/>
                      </a:ext>
                    </a:extLst>
                  </p:cNvPr>
                  <p:cNvSpPr>
                    <a:spLocks/>
                  </p:cNvSpPr>
                  <p:nvPr/>
                </p:nvSpPr>
                <p:spPr bwMode="hidden">
                  <a:xfrm rot="3745735">
                    <a:off x="2509" y="2502"/>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5" name="Freeform 105">
                    <a:extLst>
                      <a:ext uri="{FF2B5EF4-FFF2-40B4-BE49-F238E27FC236}">
                        <a16:creationId xmlns:a16="http://schemas.microsoft.com/office/drawing/2014/main" id="{BAC55230-A861-9758-9D0E-1DEC91D7C4F0}"/>
                      </a:ext>
                    </a:extLst>
                  </p:cNvPr>
                  <p:cNvSpPr>
                    <a:spLocks/>
                  </p:cNvSpPr>
                  <p:nvPr/>
                </p:nvSpPr>
                <p:spPr bwMode="hidden">
                  <a:xfrm rot="3745735">
                    <a:off x="3387" y="3572"/>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5" name="Group 106">
                  <a:extLst>
                    <a:ext uri="{FF2B5EF4-FFF2-40B4-BE49-F238E27FC236}">
                      <a16:creationId xmlns:a16="http://schemas.microsoft.com/office/drawing/2014/main" id="{413AB03E-4F65-C575-5AB8-DC81E12245D8}"/>
                    </a:ext>
                  </a:extLst>
                </p:cNvPr>
                <p:cNvGrpSpPr>
                  <a:grpSpLocks/>
                </p:cNvGrpSpPr>
                <p:nvPr/>
              </p:nvGrpSpPr>
              <p:grpSpPr bwMode="auto">
                <a:xfrm>
                  <a:off x="4323" y="767"/>
                  <a:ext cx="243" cy="935"/>
                  <a:chOff x="3006" y="1983"/>
                  <a:chExt cx="619" cy="2386"/>
                </a:xfrm>
              </p:grpSpPr>
              <p:sp>
                <p:nvSpPr>
                  <p:cNvPr id="12362" name="Freeform 107">
                    <a:extLst>
                      <a:ext uri="{FF2B5EF4-FFF2-40B4-BE49-F238E27FC236}">
                        <a16:creationId xmlns:a16="http://schemas.microsoft.com/office/drawing/2014/main" id="{4FC3726C-CC97-6F6F-4EA3-B67EA2D2D59B}"/>
                      </a:ext>
                    </a:extLst>
                  </p:cNvPr>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3" name="Freeform 108">
                    <a:extLst>
                      <a:ext uri="{FF2B5EF4-FFF2-40B4-BE49-F238E27FC236}">
                        <a16:creationId xmlns:a16="http://schemas.microsoft.com/office/drawing/2014/main" id="{F0366A10-E558-2FBE-A31C-FAB55955A580}"/>
                      </a:ext>
                    </a:extLst>
                  </p:cNvPr>
                  <p:cNvSpPr>
                    <a:spLocks/>
                  </p:cNvSpPr>
                  <p:nvPr/>
                </p:nvSpPr>
                <p:spPr bwMode="hidden">
                  <a:xfrm rot="4286818">
                    <a:off x="3003" y="370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6" name="Group 109">
                  <a:extLst>
                    <a:ext uri="{FF2B5EF4-FFF2-40B4-BE49-F238E27FC236}">
                      <a16:creationId xmlns:a16="http://schemas.microsoft.com/office/drawing/2014/main" id="{C3A2E929-A9CC-F168-492E-77533BD429AA}"/>
                    </a:ext>
                  </a:extLst>
                </p:cNvPr>
                <p:cNvGrpSpPr>
                  <a:grpSpLocks/>
                </p:cNvGrpSpPr>
                <p:nvPr/>
              </p:nvGrpSpPr>
              <p:grpSpPr bwMode="auto">
                <a:xfrm>
                  <a:off x="4249" y="813"/>
                  <a:ext cx="159" cy="870"/>
                  <a:chOff x="2819" y="2101"/>
                  <a:chExt cx="405" cy="2219"/>
                </a:xfrm>
              </p:grpSpPr>
              <p:sp>
                <p:nvSpPr>
                  <p:cNvPr id="12360" name="Freeform 110">
                    <a:extLst>
                      <a:ext uri="{FF2B5EF4-FFF2-40B4-BE49-F238E27FC236}">
                        <a16:creationId xmlns:a16="http://schemas.microsoft.com/office/drawing/2014/main" id="{82CBFD9B-40F0-7504-995B-BC9C9AE7A2CA}"/>
                      </a:ext>
                    </a:extLst>
                  </p:cNvPr>
                  <p:cNvSpPr>
                    <a:spLocks/>
                  </p:cNvSpPr>
                  <p:nvPr/>
                </p:nvSpPr>
                <p:spPr bwMode="hidden">
                  <a:xfrm rot="4898956">
                    <a:off x="2221" y="2683"/>
                    <a:ext cx="1444"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1" name="Freeform 111">
                    <a:extLst>
                      <a:ext uri="{FF2B5EF4-FFF2-40B4-BE49-F238E27FC236}">
                        <a16:creationId xmlns:a16="http://schemas.microsoft.com/office/drawing/2014/main" id="{CA83F53A-DCBA-5BA1-B377-F3B29424AF82}"/>
                      </a:ext>
                    </a:extLst>
                  </p:cNvPr>
                  <p:cNvSpPr>
                    <a:spLocks/>
                  </p:cNvSpPr>
                  <p:nvPr/>
                </p:nvSpPr>
                <p:spPr bwMode="hidden">
                  <a:xfrm rot="4898956">
                    <a:off x="2637" y="369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7" name="Group 112">
                  <a:extLst>
                    <a:ext uri="{FF2B5EF4-FFF2-40B4-BE49-F238E27FC236}">
                      <a16:creationId xmlns:a16="http://schemas.microsoft.com/office/drawing/2014/main" id="{29BA0CDF-D47C-B87E-EB38-CB4F1AAB1306}"/>
                    </a:ext>
                  </a:extLst>
                </p:cNvPr>
                <p:cNvGrpSpPr>
                  <a:grpSpLocks/>
                </p:cNvGrpSpPr>
                <p:nvPr/>
              </p:nvGrpSpPr>
              <p:grpSpPr bwMode="auto">
                <a:xfrm>
                  <a:off x="4045" y="826"/>
                  <a:ext cx="167" cy="857"/>
                  <a:chOff x="2287" y="2135"/>
                  <a:chExt cx="426" cy="2185"/>
                </a:xfrm>
              </p:grpSpPr>
              <p:sp>
                <p:nvSpPr>
                  <p:cNvPr id="12358" name="Freeform 113">
                    <a:extLst>
                      <a:ext uri="{FF2B5EF4-FFF2-40B4-BE49-F238E27FC236}">
                        <a16:creationId xmlns:a16="http://schemas.microsoft.com/office/drawing/2014/main" id="{3B931106-EF2B-CEF8-0E21-19232A667934}"/>
                      </a:ext>
                    </a:extLst>
                  </p:cNvPr>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59" name="Freeform 114">
                    <a:extLst>
                      <a:ext uri="{FF2B5EF4-FFF2-40B4-BE49-F238E27FC236}">
                        <a16:creationId xmlns:a16="http://schemas.microsoft.com/office/drawing/2014/main" id="{E185F607-D8FB-BD3B-5B26-1F87CA52CCB8}"/>
                      </a:ext>
                    </a:extLst>
                  </p:cNvPr>
                  <p:cNvSpPr>
                    <a:spLocks/>
                  </p:cNvSpPr>
                  <p:nvPr/>
                </p:nvSpPr>
                <p:spPr bwMode="hidden">
                  <a:xfrm rot="5755659">
                    <a:off x="2051" y="3747"/>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2302" name="Freeform 115">
                <a:extLst>
                  <a:ext uri="{FF2B5EF4-FFF2-40B4-BE49-F238E27FC236}">
                    <a16:creationId xmlns:a16="http://schemas.microsoft.com/office/drawing/2014/main" id="{3542D78D-BABC-F013-2F49-270E59D618F8}"/>
                  </a:ext>
                </a:extLst>
              </p:cNvPr>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Arc 116">
                <a:extLst>
                  <a:ext uri="{FF2B5EF4-FFF2-40B4-BE49-F238E27FC236}">
                    <a16:creationId xmlns:a16="http://schemas.microsoft.com/office/drawing/2014/main" id="{7BEF75ED-0657-7D53-BA28-8831876BA35D}"/>
                  </a:ext>
                </a:extLst>
              </p:cNvPr>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4" name="Arc 117">
                <a:extLst>
                  <a:ext uri="{FF2B5EF4-FFF2-40B4-BE49-F238E27FC236}">
                    <a16:creationId xmlns:a16="http://schemas.microsoft.com/office/drawing/2014/main" id="{E7109C1F-399F-F1BD-093E-9D876559BBBE}"/>
                  </a:ext>
                </a:extLst>
              </p:cNvPr>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5" name="Arc 118">
                <a:extLst>
                  <a:ext uri="{FF2B5EF4-FFF2-40B4-BE49-F238E27FC236}">
                    <a16:creationId xmlns:a16="http://schemas.microsoft.com/office/drawing/2014/main" id="{0ED60EE1-BABA-F9E4-795A-4C418044CA77}"/>
                  </a:ext>
                </a:extLst>
              </p:cNvPr>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6" name="Arc 119">
                <a:extLst>
                  <a:ext uri="{FF2B5EF4-FFF2-40B4-BE49-F238E27FC236}">
                    <a16:creationId xmlns:a16="http://schemas.microsoft.com/office/drawing/2014/main" id="{6DD24A39-39ED-65C7-1B9D-39E5DF55AAFD}"/>
                  </a:ext>
                </a:extLst>
              </p:cNvPr>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7" name="Arc 120">
                <a:extLst>
                  <a:ext uri="{FF2B5EF4-FFF2-40B4-BE49-F238E27FC236}">
                    <a16:creationId xmlns:a16="http://schemas.microsoft.com/office/drawing/2014/main" id="{0DC08D31-5472-C365-ACDA-97B806BA994D}"/>
                  </a:ext>
                </a:extLst>
              </p:cNvPr>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8" name="Arc 121">
                <a:extLst>
                  <a:ext uri="{FF2B5EF4-FFF2-40B4-BE49-F238E27FC236}">
                    <a16:creationId xmlns:a16="http://schemas.microsoft.com/office/drawing/2014/main" id="{BCBCC654-5ABC-E54D-F2FB-3DE6AC381E0B}"/>
                  </a:ext>
                </a:extLst>
              </p:cNvPr>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9" name="Arc 122">
                <a:extLst>
                  <a:ext uri="{FF2B5EF4-FFF2-40B4-BE49-F238E27FC236}">
                    <a16:creationId xmlns:a16="http://schemas.microsoft.com/office/drawing/2014/main" id="{6819C768-E161-14D4-3B25-A38A27BCE379}"/>
                  </a:ext>
                </a:extLst>
              </p:cNvPr>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0" name="Arc 123">
                <a:extLst>
                  <a:ext uri="{FF2B5EF4-FFF2-40B4-BE49-F238E27FC236}">
                    <a16:creationId xmlns:a16="http://schemas.microsoft.com/office/drawing/2014/main" id="{5599E488-EEA9-2B83-95FB-0E27B101C627}"/>
                  </a:ext>
                </a:extLst>
              </p:cNvPr>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1" name="Freeform 124">
                <a:extLst>
                  <a:ext uri="{FF2B5EF4-FFF2-40B4-BE49-F238E27FC236}">
                    <a16:creationId xmlns:a16="http://schemas.microsoft.com/office/drawing/2014/main" id="{1DEE6926-021A-1E14-CE44-FC382A5186D8}"/>
                  </a:ext>
                </a:extLst>
              </p:cNvPr>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2" name="Freeform 125">
                <a:extLst>
                  <a:ext uri="{FF2B5EF4-FFF2-40B4-BE49-F238E27FC236}">
                    <a16:creationId xmlns:a16="http://schemas.microsoft.com/office/drawing/2014/main" id="{ACCCF5DA-87AC-8AA2-7B5A-0AA279F4C386}"/>
                  </a:ext>
                </a:extLst>
              </p:cNvPr>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3" name="Arc 126">
                <a:extLst>
                  <a:ext uri="{FF2B5EF4-FFF2-40B4-BE49-F238E27FC236}">
                    <a16:creationId xmlns:a16="http://schemas.microsoft.com/office/drawing/2014/main" id="{AD69256B-73BD-3973-5E74-973A17DA2CDB}"/>
                  </a:ext>
                </a:extLst>
              </p:cNvPr>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4" name="Arc 127">
                <a:extLst>
                  <a:ext uri="{FF2B5EF4-FFF2-40B4-BE49-F238E27FC236}">
                    <a16:creationId xmlns:a16="http://schemas.microsoft.com/office/drawing/2014/main" id="{4A8763A5-E7DE-4C4C-0BF1-2B5828D4A8BD}"/>
                  </a:ext>
                </a:extLst>
              </p:cNvPr>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5" name="Arc 128">
                <a:extLst>
                  <a:ext uri="{FF2B5EF4-FFF2-40B4-BE49-F238E27FC236}">
                    <a16:creationId xmlns:a16="http://schemas.microsoft.com/office/drawing/2014/main" id="{F74DD7D1-868B-9088-9311-2CC1A1A04319}"/>
                  </a:ext>
                </a:extLst>
              </p:cNvPr>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6" name="Freeform 129">
                <a:extLst>
                  <a:ext uri="{FF2B5EF4-FFF2-40B4-BE49-F238E27FC236}">
                    <a16:creationId xmlns:a16="http://schemas.microsoft.com/office/drawing/2014/main" id="{84D60EB8-566F-1116-6E7D-F02D253BC116}"/>
                  </a:ext>
                </a:extLst>
              </p:cNvPr>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7" name="Freeform 130">
                <a:extLst>
                  <a:ext uri="{FF2B5EF4-FFF2-40B4-BE49-F238E27FC236}">
                    <a16:creationId xmlns:a16="http://schemas.microsoft.com/office/drawing/2014/main" id="{53C3F7A4-5666-765F-29E1-3759B3695242}"/>
                  </a:ext>
                </a:extLst>
              </p:cNvPr>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8" name="Freeform 131">
                <a:extLst>
                  <a:ext uri="{FF2B5EF4-FFF2-40B4-BE49-F238E27FC236}">
                    <a16:creationId xmlns:a16="http://schemas.microsoft.com/office/drawing/2014/main" id="{23781F9C-EED5-3A85-C592-8909840F2AE6}"/>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9" name="Freeform 132">
                <a:extLst>
                  <a:ext uri="{FF2B5EF4-FFF2-40B4-BE49-F238E27FC236}">
                    <a16:creationId xmlns:a16="http://schemas.microsoft.com/office/drawing/2014/main" id="{03930F54-9FEF-8C7A-5A3C-A1BAAC55A16E}"/>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0" name="Freeform 133">
                <a:extLst>
                  <a:ext uri="{FF2B5EF4-FFF2-40B4-BE49-F238E27FC236}">
                    <a16:creationId xmlns:a16="http://schemas.microsoft.com/office/drawing/2014/main" id="{DEA58D49-5E14-2B4C-91A2-06C2DAF2A7A2}"/>
                  </a:ext>
                </a:extLst>
              </p:cNvPr>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1" name="Freeform 134">
                <a:extLst>
                  <a:ext uri="{FF2B5EF4-FFF2-40B4-BE49-F238E27FC236}">
                    <a16:creationId xmlns:a16="http://schemas.microsoft.com/office/drawing/2014/main" id="{7A8975F9-E84D-5CD7-86B4-52C75EC04C36}"/>
                  </a:ext>
                </a:extLst>
              </p:cNvPr>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Freeform 135">
                <a:extLst>
                  <a:ext uri="{FF2B5EF4-FFF2-40B4-BE49-F238E27FC236}">
                    <a16:creationId xmlns:a16="http://schemas.microsoft.com/office/drawing/2014/main" id="{A09186C9-059F-BCB2-0F66-7A546D5DC91C}"/>
                  </a:ext>
                </a:extLst>
              </p:cNvPr>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Freeform 136">
                <a:extLst>
                  <a:ext uri="{FF2B5EF4-FFF2-40B4-BE49-F238E27FC236}">
                    <a16:creationId xmlns:a16="http://schemas.microsoft.com/office/drawing/2014/main" id="{ABE577A2-866D-BD3C-2DCD-D4A9DB440777}"/>
                  </a:ext>
                </a:extLst>
              </p:cNvPr>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2291" name="Rectangle 137">
            <a:extLst>
              <a:ext uri="{FF2B5EF4-FFF2-40B4-BE49-F238E27FC236}">
                <a16:creationId xmlns:a16="http://schemas.microsoft.com/office/drawing/2014/main" id="{85D40244-569D-5638-2AAF-E1A8EAC3C15D}"/>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Rectangle 138">
            <a:extLst>
              <a:ext uri="{FF2B5EF4-FFF2-40B4-BE49-F238E27FC236}">
                <a16:creationId xmlns:a16="http://schemas.microsoft.com/office/drawing/2014/main" id="{7045D339-CD2B-D1B2-4453-D9A0F68800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9" name="Rectangle 139">
            <a:extLst>
              <a:ext uri="{FF2B5EF4-FFF2-40B4-BE49-F238E27FC236}">
                <a16:creationId xmlns:a16="http://schemas.microsoft.com/office/drawing/2014/main" id="{139EF703-4018-E124-2743-2DBFE8A2EC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400">
                <a:latin typeface="+mn-lt"/>
              </a:defRPr>
            </a:lvl1pPr>
          </a:lstStyle>
          <a:p>
            <a:pPr>
              <a:defRPr/>
            </a:pPr>
            <a:endParaRPr lang="en-US"/>
          </a:p>
        </p:txBody>
      </p:sp>
      <p:sp>
        <p:nvSpPr>
          <p:cNvPr id="30860" name="Rectangle 140">
            <a:extLst>
              <a:ext uri="{FF2B5EF4-FFF2-40B4-BE49-F238E27FC236}">
                <a16:creationId xmlns:a16="http://schemas.microsoft.com/office/drawing/2014/main" id="{4144F05E-F4A0-0ACB-250D-D7CABBA902F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400">
                <a:latin typeface="+mn-lt"/>
              </a:defRPr>
            </a:lvl1pPr>
          </a:lstStyle>
          <a:p>
            <a:pPr>
              <a:defRPr/>
            </a:pPr>
            <a:endParaRPr lang="en-US"/>
          </a:p>
        </p:txBody>
      </p:sp>
      <p:sp>
        <p:nvSpPr>
          <p:cNvPr id="30861" name="Rectangle 141">
            <a:extLst>
              <a:ext uri="{FF2B5EF4-FFF2-40B4-BE49-F238E27FC236}">
                <a16:creationId xmlns:a16="http://schemas.microsoft.com/office/drawing/2014/main" id="{B011B418-AF97-9581-04B3-2E0C5353477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BDBDCC4F-9F25-4CF1-AAE2-F901726014A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400" r:id="rId1"/>
    <p:sldLayoutId id="2147486314" r:id="rId2"/>
    <p:sldLayoutId id="2147486315" r:id="rId3"/>
    <p:sldLayoutId id="2147486316" r:id="rId4"/>
    <p:sldLayoutId id="2147486317" r:id="rId5"/>
    <p:sldLayoutId id="2147486318" r:id="rId6"/>
    <p:sldLayoutId id="2147486319" r:id="rId7"/>
    <p:sldLayoutId id="2147486320" r:id="rId8"/>
    <p:sldLayoutId id="2147486321" r:id="rId9"/>
    <p:sldLayoutId id="2147486322" r:id="rId10"/>
    <p:sldLayoutId id="214748632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EEBB4168-7389-E08F-AEB4-BBBC4BF20362}"/>
              </a:ext>
            </a:extLst>
          </p:cNvPr>
          <p:cNvGrpSpPr>
            <a:grpSpLocks/>
          </p:cNvGrpSpPr>
          <p:nvPr/>
        </p:nvGrpSpPr>
        <p:grpSpPr bwMode="auto">
          <a:xfrm>
            <a:off x="0" y="0"/>
            <a:ext cx="9144000" cy="6858000"/>
            <a:chOff x="0" y="0"/>
            <a:chExt cx="5760" cy="4320"/>
          </a:xfrm>
        </p:grpSpPr>
        <p:sp>
          <p:nvSpPr>
            <p:cNvPr id="13337" name="Freeform 3">
              <a:extLst>
                <a:ext uri="{FF2B5EF4-FFF2-40B4-BE49-F238E27FC236}">
                  <a16:creationId xmlns:a16="http://schemas.microsoft.com/office/drawing/2014/main" id="{9E3D66B0-703D-01DE-347B-D1C56118AB3D}"/>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id="{A49A21CE-F436-09F4-ADBA-38BC92C2D2A2}"/>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sp>
        <p:nvSpPr>
          <p:cNvPr id="13315" name="Freeform 5">
            <a:extLst>
              <a:ext uri="{FF2B5EF4-FFF2-40B4-BE49-F238E27FC236}">
                <a16:creationId xmlns:a16="http://schemas.microsoft.com/office/drawing/2014/main" id="{20E6ACE5-6361-3DE9-05B6-FEB9E1117C01}"/>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16" name="Group 6">
            <a:extLst>
              <a:ext uri="{FF2B5EF4-FFF2-40B4-BE49-F238E27FC236}">
                <a16:creationId xmlns:a16="http://schemas.microsoft.com/office/drawing/2014/main" id="{842652A9-AF0B-066D-43AA-D7DA28C96DE3}"/>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id="{2B417C78-5626-916B-5479-8EBA15D8375E}"/>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nvGrpSpPr>
            <p:cNvPr id="13330" name="Group 8">
              <a:extLst>
                <a:ext uri="{FF2B5EF4-FFF2-40B4-BE49-F238E27FC236}">
                  <a16:creationId xmlns:a16="http://schemas.microsoft.com/office/drawing/2014/main" id="{4DE9087E-BED8-1723-E712-BEF1B970B62F}"/>
                </a:ext>
              </a:extLst>
            </p:cNvPr>
            <p:cNvGrpSpPr>
              <a:grpSpLocks/>
            </p:cNvGrpSpPr>
            <p:nvPr userDrawn="1"/>
          </p:nvGrpSpPr>
          <p:grpSpPr bwMode="auto">
            <a:xfrm>
              <a:off x="2486" y="3792"/>
              <a:ext cx="2458" cy="540"/>
              <a:chOff x="2486" y="3792"/>
              <a:chExt cx="2458" cy="540"/>
            </a:xfrm>
          </p:grpSpPr>
          <p:sp>
            <p:nvSpPr>
              <p:cNvPr id="13332" name="Freeform 9">
                <a:extLst>
                  <a:ext uri="{FF2B5EF4-FFF2-40B4-BE49-F238E27FC236}">
                    <a16:creationId xmlns:a16="http://schemas.microsoft.com/office/drawing/2014/main" id="{004300FD-E5F2-7A6F-8D48-99FF2964CA8B}"/>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10">
                <a:extLst>
                  <a:ext uri="{FF2B5EF4-FFF2-40B4-BE49-F238E27FC236}">
                    <a16:creationId xmlns:a16="http://schemas.microsoft.com/office/drawing/2014/main" id="{21CAB5E9-E1D9-B9F2-C356-573A1EC73E9E}"/>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11">
                <a:extLst>
                  <a:ext uri="{FF2B5EF4-FFF2-40B4-BE49-F238E27FC236}">
                    <a16:creationId xmlns:a16="http://schemas.microsoft.com/office/drawing/2014/main" id="{E4BC6BD9-B729-7C2E-24B9-B7465971EDE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12">
                <a:extLst>
                  <a:ext uri="{FF2B5EF4-FFF2-40B4-BE49-F238E27FC236}">
                    <a16:creationId xmlns:a16="http://schemas.microsoft.com/office/drawing/2014/main" id="{36E57D7C-1923-E46D-2CAB-E90F3AC432EE}"/>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13">
                <a:extLst>
                  <a:ext uri="{FF2B5EF4-FFF2-40B4-BE49-F238E27FC236}">
                    <a16:creationId xmlns:a16="http://schemas.microsoft.com/office/drawing/2014/main" id="{1FD38358-A69A-C558-5663-93B854342423}"/>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id="{92FB7514-613F-211F-9F5E-16E616FD0B7B}"/>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grpSp>
        <p:nvGrpSpPr>
          <p:cNvPr id="13317" name="Group 15">
            <a:extLst>
              <a:ext uri="{FF2B5EF4-FFF2-40B4-BE49-F238E27FC236}">
                <a16:creationId xmlns:a16="http://schemas.microsoft.com/office/drawing/2014/main" id="{83426ED5-C15F-CFBB-ACEF-2ADFF39714E4}"/>
              </a:ext>
            </a:extLst>
          </p:cNvPr>
          <p:cNvGrpSpPr>
            <a:grpSpLocks/>
          </p:cNvGrpSpPr>
          <p:nvPr/>
        </p:nvGrpSpPr>
        <p:grpSpPr bwMode="auto">
          <a:xfrm>
            <a:off x="627063" y="6021388"/>
            <a:ext cx="5684837" cy="849312"/>
            <a:chOff x="395" y="3793"/>
            <a:chExt cx="3581" cy="535"/>
          </a:xfrm>
        </p:grpSpPr>
        <p:sp>
          <p:nvSpPr>
            <p:cNvPr id="13323" name="Freeform 16">
              <a:extLst>
                <a:ext uri="{FF2B5EF4-FFF2-40B4-BE49-F238E27FC236}">
                  <a16:creationId xmlns:a16="http://schemas.microsoft.com/office/drawing/2014/main" id="{04FDBA49-D619-8BC6-EFCF-922659966C92}"/>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 name="Freeform 17">
              <a:extLst>
                <a:ext uri="{FF2B5EF4-FFF2-40B4-BE49-F238E27FC236}">
                  <a16:creationId xmlns:a16="http://schemas.microsoft.com/office/drawing/2014/main" id="{798B6CFB-9183-D6B7-7AB9-DCD729155E69}"/>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 name="Freeform 18">
              <a:extLst>
                <a:ext uri="{FF2B5EF4-FFF2-40B4-BE49-F238E27FC236}">
                  <a16:creationId xmlns:a16="http://schemas.microsoft.com/office/drawing/2014/main" id="{11BCE437-121E-65A5-EBE1-59769DED465D}"/>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 name="Freeform 19">
              <a:extLst>
                <a:ext uri="{FF2B5EF4-FFF2-40B4-BE49-F238E27FC236}">
                  <a16:creationId xmlns:a16="http://schemas.microsoft.com/office/drawing/2014/main" id="{D8BB7CC1-CB10-50B6-6E78-7D07D5317C59}"/>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Freeform 20">
              <a:extLst>
                <a:ext uri="{FF2B5EF4-FFF2-40B4-BE49-F238E27FC236}">
                  <a16:creationId xmlns:a16="http://schemas.microsoft.com/office/drawing/2014/main" id="{ED4B8EBF-B4B4-24F5-2DA1-E1F936209606}"/>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21">
              <a:extLst>
                <a:ext uri="{FF2B5EF4-FFF2-40B4-BE49-F238E27FC236}">
                  <a16:creationId xmlns:a16="http://schemas.microsoft.com/office/drawing/2014/main" id="{CACD67D1-9F19-1846-423D-6C8F44FF3F21}"/>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id="{48657D11-AE1B-4DEA-3271-06BCC06E8C21}"/>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9" name="Rectangle 23">
            <a:extLst>
              <a:ext uri="{FF2B5EF4-FFF2-40B4-BE49-F238E27FC236}">
                <a16:creationId xmlns:a16="http://schemas.microsoft.com/office/drawing/2014/main" id="{D7FF4940-F3ED-7A76-5E4F-887CA55A79CB}"/>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id="{60F067BE-8C4F-00AB-67C9-7DE6E6C8510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ct val="0"/>
              </a:spcBef>
              <a:spcAft>
                <a:spcPts val="0"/>
              </a:spcAft>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id="{1164B9D9-297B-8158-5765-B30A5902055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ct val="0"/>
              </a:spcBef>
              <a:spcAft>
                <a:spcPts val="0"/>
              </a:spcAft>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id="{6350BBDA-B8CD-1CB9-0AA7-CB2D4B760EFD}"/>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C2ECC67-5297-4644-B48F-38D34611678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401" r:id="rId1"/>
    <p:sldLayoutId id="2147486324" r:id="rId2"/>
    <p:sldLayoutId id="2147486325" r:id="rId3"/>
    <p:sldLayoutId id="2147486326" r:id="rId4"/>
    <p:sldLayoutId id="2147486327" r:id="rId5"/>
    <p:sldLayoutId id="2147486328" r:id="rId6"/>
    <p:sldLayoutId id="2147486329" r:id="rId7"/>
    <p:sldLayoutId id="2147486330" r:id="rId8"/>
    <p:sldLayoutId id="2147486331" r:id="rId9"/>
    <p:sldLayoutId id="2147486332" r:id="rId10"/>
    <p:sldLayoutId id="214748633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52FCB311-F21E-0467-9FF6-B8A5129ECA77}"/>
              </a:ext>
            </a:extLst>
          </p:cNvPr>
          <p:cNvGrpSpPr>
            <a:grpSpLocks/>
          </p:cNvGrpSpPr>
          <p:nvPr/>
        </p:nvGrpSpPr>
        <p:grpSpPr bwMode="auto">
          <a:xfrm>
            <a:off x="0" y="0"/>
            <a:ext cx="9140825" cy="6851650"/>
            <a:chOff x="0" y="0"/>
            <a:chExt cx="5758" cy="4316"/>
          </a:xfrm>
        </p:grpSpPr>
        <p:sp>
          <p:nvSpPr>
            <p:cNvPr id="14344" name="Freeform 3">
              <a:extLst>
                <a:ext uri="{FF2B5EF4-FFF2-40B4-BE49-F238E27FC236}">
                  <a16:creationId xmlns:a16="http://schemas.microsoft.com/office/drawing/2014/main" id="{FDB843C9-8A83-93F6-01EA-3014BF68C8D8}"/>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4">
              <a:extLst>
                <a:ext uri="{FF2B5EF4-FFF2-40B4-BE49-F238E27FC236}">
                  <a16:creationId xmlns:a16="http://schemas.microsoft.com/office/drawing/2014/main" id="{B8D645E9-8180-66ED-BBD0-939D804377BF}"/>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5">
              <a:extLst>
                <a:ext uri="{FF2B5EF4-FFF2-40B4-BE49-F238E27FC236}">
                  <a16:creationId xmlns:a16="http://schemas.microsoft.com/office/drawing/2014/main" id="{EE2FF66A-7252-E2E5-6B41-D7A9E8BB82DC}"/>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id="{8E4E4EAA-7BD0-DDCB-EC0E-0701BBDB9BE8}"/>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fontAlgn="auto" hangingPunct="1">
                <a:spcBef>
                  <a:spcPts val="0"/>
                </a:spcBef>
                <a:spcAft>
                  <a:spcPts val="0"/>
                </a:spcAft>
                <a:defRPr/>
              </a:pPr>
              <a:endParaRPr lang="en-US">
                <a:latin typeface="Arial" charset="0"/>
              </a:endParaRPr>
            </a:p>
          </p:txBody>
        </p:sp>
        <p:sp>
          <p:nvSpPr>
            <p:cNvPr id="14348" name="Freeform 7">
              <a:extLst>
                <a:ext uri="{FF2B5EF4-FFF2-40B4-BE49-F238E27FC236}">
                  <a16:creationId xmlns:a16="http://schemas.microsoft.com/office/drawing/2014/main" id="{37235731-A886-B89D-27AD-2AB04260A6EA}"/>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8">
              <a:extLst>
                <a:ext uri="{FF2B5EF4-FFF2-40B4-BE49-F238E27FC236}">
                  <a16:creationId xmlns:a16="http://schemas.microsoft.com/office/drawing/2014/main" id="{DFA40D72-5CCE-68DE-953F-9FF60F014FC6}"/>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9">
              <a:extLst>
                <a:ext uri="{FF2B5EF4-FFF2-40B4-BE49-F238E27FC236}">
                  <a16:creationId xmlns:a16="http://schemas.microsoft.com/office/drawing/2014/main" id="{F0306FF1-E18F-4BA9-B9AF-7FC0AF7488CA}"/>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0">
              <a:extLst>
                <a:ext uri="{FF2B5EF4-FFF2-40B4-BE49-F238E27FC236}">
                  <a16:creationId xmlns:a16="http://schemas.microsoft.com/office/drawing/2014/main" id="{ABDEB41A-EB70-D4EE-205A-F04486A94F00}"/>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1">
              <a:extLst>
                <a:ext uri="{FF2B5EF4-FFF2-40B4-BE49-F238E27FC236}">
                  <a16:creationId xmlns:a16="http://schemas.microsoft.com/office/drawing/2014/main" id="{D73E887A-ADC4-AB43-82B6-C94B41034EBA}"/>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2">
              <a:extLst>
                <a:ext uri="{FF2B5EF4-FFF2-40B4-BE49-F238E27FC236}">
                  <a16:creationId xmlns:a16="http://schemas.microsoft.com/office/drawing/2014/main" id="{BD9FC3A6-9A09-05CC-B05A-2363E64DDA77}"/>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Rectangle 13">
              <a:extLst>
                <a:ext uri="{FF2B5EF4-FFF2-40B4-BE49-F238E27FC236}">
                  <a16:creationId xmlns:a16="http://schemas.microsoft.com/office/drawing/2014/main" id="{5C7C2CCB-1D09-0E3D-5986-FF7C407F4292}"/>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5" name="Rectangle 14">
              <a:extLst>
                <a:ext uri="{FF2B5EF4-FFF2-40B4-BE49-F238E27FC236}">
                  <a16:creationId xmlns:a16="http://schemas.microsoft.com/office/drawing/2014/main" id="{4B506FF0-9CEF-4C96-FE4A-1511198EC94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4356" name="Group 15">
              <a:extLst>
                <a:ext uri="{FF2B5EF4-FFF2-40B4-BE49-F238E27FC236}">
                  <a16:creationId xmlns:a16="http://schemas.microsoft.com/office/drawing/2014/main" id="{01A683C6-195D-20E1-7E21-BB3E74E4D1E3}"/>
                </a:ext>
              </a:extLst>
            </p:cNvPr>
            <p:cNvGrpSpPr>
              <a:grpSpLocks/>
            </p:cNvGrpSpPr>
            <p:nvPr/>
          </p:nvGrpSpPr>
          <p:grpSpPr bwMode="auto">
            <a:xfrm>
              <a:off x="192" y="2284"/>
              <a:ext cx="1254" cy="923"/>
              <a:chOff x="192" y="2284"/>
              <a:chExt cx="1254" cy="923"/>
            </a:xfrm>
          </p:grpSpPr>
          <p:sp>
            <p:nvSpPr>
              <p:cNvPr id="14357" name="Freeform 16">
                <a:extLst>
                  <a:ext uri="{FF2B5EF4-FFF2-40B4-BE49-F238E27FC236}">
                    <a16:creationId xmlns:a16="http://schemas.microsoft.com/office/drawing/2014/main" id="{9AA1C876-F6F5-0F5A-0A50-8E7F5482A607}"/>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17">
                <a:extLst>
                  <a:ext uri="{FF2B5EF4-FFF2-40B4-BE49-F238E27FC236}">
                    <a16:creationId xmlns:a16="http://schemas.microsoft.com/office/drawing/2014/main" id="{0A4144C0-ED34-B8C0-356F-8908D6747491}"/>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18">
                <a:extLst>
                  <a:ext uri="{FF2B5EF4-FFF2-40B4-BE49-F238E27FC236}">
                    <a16:creationId xmlns:a16="http://schemas.microsoft.com/office/drawing/2014/main" id="{973D4CA2-5C2B-F37C-6D35-D116C247A549}"/>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19">
                <a:extLst>
                  <a:ext uri="{FF2B5EF4-FFF2-40B4-BE49-F238E27FC236}">
                    <a16:creationId xmlns:a16="http://schemas.microsoft.com/office/drawing/2014/main" id="{6E363A06-BC5A-C2DF-4563-9F8BC36F904E}"/>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0">
                <a:extLst>
                  <a:ext uri="{FF2B5EF4-FFF2-40B4-BE49-F238E27FC236}">
                    <a16:creationId xmlns:a16="http://schemas.microsoft.com/office/drawing/2014/main" id="{9E845267-16AC-39A0-8886-D1E244967FF7}"/>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1">
                <a:extLst>
                  <a:ext uri="{FF2B5EF4-FFF2-40B4-BE49-F238E27FC236}">
                    <a16:creationId xmlns:a16="http://schemas.microsoft.com/office/drawing/2014/main" id="{03D03DFE-EF74-5101-986F-1C3D40C89644}"/>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22">
                <a:extLst>
                  <a:ext uri="{FF2B5EF4-FFF2-40B4-BE49-F238E27FC236}">
                    <a16:creationId xmlns:a16="http://schemas.microsoft.com/office/drawing/2014/main" id="{4E28FA80-18C5-E863-7534-F10281CAA6F5}"/>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23">
                <a:extLst>
                  <a:ext uri="{FF2B5EF4-FFF2-40B4-BE49-F238E27FC236}">
                    <a16:creationId xmlns:a16="http://schemas.microsoft.com/office/drawing/2014/main" id="{064E0739-75E5-4813-48F4-12370860E6C4}"/>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4">
                <a:extLst>
                  <a:ext uri="{FF2B5EF4-FFF2-40B4-BE49-F238E27FC236}">
                    <a16:creationId xmlns:a16="http://schemas.microsoft.com/office/drawing/2014/main" id="{8A475AE5-1F67-6CDD-3B3C-9ED5511DAF79}"/>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25">
                <a:extLst>
                  <a:ext uri="{FF2B5EF4-FFF2-40B4-BE49-F238E27FC236}">
                    <a16:creationId xmlns:a16="http://schemas.microsoft.com/office/drawing/2014/main" id="{C98153C5-74EE-FCB6-0FE1-8A92ED7AC9FF}"/>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26">
                <a:extLst>
                  <a:ext uri="{FF2B5EF4-FFF2-40B4-BE49-F238E27FC236}">
                    <a16:creationId xmlns:a16="http://schemas.microsoft.com/office/drawing/2014/main" id="{BB024DA8-3CDE-2503-5292-730A35FA3790}"/>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27">
                <a:extLst>
                  <a:ext uri="{FF2B5EF4-FFF2-40B4-BE49-F238E27FC236}">
                    <a16:creationId xmlns:a16="http://schemas.microsoft.com/office/drawing/2014/main" id="{8D829C43-5107-2EDD-B454-FED00C242CC9}"/>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28">
                <a:extLst>
                  <a:ext uri="{FF2B5EF4-FFF2-40B4-BE49-F238E27FC236}">
                    <a16:creationId xmlns:a16="http://schemas.microsoft.com/office/drawing/2014/main" id="{704C8DD7-D760-89B3-2311-C7946FFDD7BD}"/>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29">
                <a:extLst>
                  <a:ext uri="{FF2B5EF4-FFF2-40B4-BE49-F238E27FC236}">
                    <a16:creationId xmlns:a16="http://schemas.microsoft.com/office/drawing/2014/main" id="{95C75F37-519B-B85A-A68A-B75C77457E25}"/>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30">
                <a:extLst>
                  <a:ext uri="{FF2B5EF4-FFF2-40B4-BE49-F238E27FC236}">
                    <a16:creationId xmlns:a16="http://schemas.microsoft.com/office/drawing/2014/main" id="{E3A4D2B7-B545-63A0-A183-D85190DCC4FC}"/>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31">
                <a:extLst>
                  <a:ext uri="{FF2B5EF4-FFF2-40B4-BE49-F238E27FC236}">
                    <a16:creationId xmlns:a16="http://schemas.microsoft.com/office/drawing/2014/main" id="{2B3E65E3-12E6-4DFA-AE2D-AC9C7358730D}"/>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32">
                <a:extLst>
                  <a:ext uri="{FF2B5EF4-FFF2-40B4-BE49-F238E27FC236}">
                    <a16:creationId xmlns:a16="http://schemas.microsoft.com/office/drawing/2014/main" id="{77CB140D-283C-7E81-D3D2-FA0C146A2878}"/>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33">
                <a:extLst>
                  <a:ext uri="{FF2B5EF4-FFF2-40B4-BE49-F238E27FC236}">
                    <a16:creationId xmlns:a16="http://schemas.microsoft.com/office/drawing/2014/main" id="{307149C6-CBBA-E08B-26F7-20657E1FAC0A}"/>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34">
                <a:extLst>
                  <a:ext uri="{FF2B5EF4-FFF2-40B4-BE49-F238E27FC236}">
                    <a16:creationId xmlns:a16="http://schemas.microsoft.com/office/drawing/2014/main" id="{1E0474BC-A6CF-9995-FB08-0055B3E8A7E4}"/>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35">
                <a:extLst>
                  <a:ext uri="{FF2B5EF4-FFF2-40B4-BE49-F238E27FC236}">
                    <a16:creationId xmlns:a16="http://schemas.microsoft.com/office/drawing/2014/main" id="{0F2F43F8-1725-1A0C-B0C3-6574E91249DD}"/>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7" name="Freeform 36">
                <a:extLst>
                  <a:ext uri="{FF2B5EF4-FFF2-40B4-BE49-F238E27FC236}">
                    <a16:creationId xmlns:a16="http://schemas.microsoft.com/office/drawing/2014/main" id="{992965F8-7242-8396-F42B-E76A9232448A}"/>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8" name="Freeform 37">
                <a:extLst>
                  <a:ext uri="{FF2B5EF4-FFF2-40B4-BE49-F238E27FC236}">
                    <a16:creationId xmlns:a16="http://schemas.microsoft.com/office/drawing/2014/main" id="{17FED18A-CBCB-7933-8C7A-1C5F53CBAF9E}"/>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9" name="Freeform 38">
                <a:extLst>
                  <a:ext uri="{FF2B5EF4-FFF2-40B4-BE49-F238E27FC236}">
                    <a16:creationId xmlns:a16="http://schemas.microsoft.com/office/drawing/2014/main" id="{B4418F68-B6CC-2750-73DE-94D308D6BF3C}"/>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0" name="Freeform 39">
                <a:extLst>
                  <a:ext uri="{FF2B5EF4-FFF2-40B4-BE49-F238E27FC236}">
                    <a16:creationId xmlns:a16="http://schemas.microsoft.com/office/drawing/2014/main" id="{556C3D2B-03F5-E833-11A9-1F1D819956DA}"/>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Freeform 40">
                <a:extLst>
                  <a:ext uri="{FF2B5EF4-FFF2-40B4-BE49-F238E27FC236}">
                    <a16:creationId xmlns:a16="http://schemas.microsoft.com/office/drawing/2014/main" id="{D47C23E8-4961-B577-DEBF-F41EF8E938EF}"/>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id="{08857CD2-E51B-61F2-0080-28B5480D74E8}"/>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id="{5B99031F-0188-75FF-EFB9-31EE424E4EF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id="{5CE1B6DC-8BC4-42BC-2AD4-52FD584F020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id="{BC43F93C-453C-1390-666E-1541329752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id="{2656B904-E8DF-A418-DF01-0466DAA3E583}"/>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fld id="{53ABCA58-1BAF-4F08-9DA3-951C625085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402" r:id="rId1"/>
    <p:sldLayoutId id="2147486334" r:id="rId2"/>
    <p:sldLayoutId id="2147486335" r:id="rId3"/>
    <p:sldLayoutId id="2147486336" r:id="rId4"/>
    <p:sldLayoutId id="2147486337" r:id="rId5"/>
    <p:sldLayoutId id="2147486338" r:id="rId6"/>
    <p:sldLayoutId id="2147486339" r:id="rId7"/>
    <p:sldLayoutId id="2147486340" r:id="rId8"/>
    <p:sldLayoutId id="2147486341" r:id="rId9"/>
    <p:sldLayoutId id="2147486342" r:id="rId10"/>
    <p:sldLayoutId id="214748634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3413F8DF-A708-BC06-6463-68EC80751D47}"/>
              </a:ext>
            </a:extLst>
          </p:cNvPr>
          <p:cNvGrpSpPr>
            <a:grpSpLocks/>
          </p:cNvGrpSpPr>
          <p:nvPr/>
        </p:nvGrpSpPr>
        <p:grpSpPr bwMode="auto">
          <a:xfrm>
            <a:off x="0" y="1422400"/>
            <a:ext cx="9147175" cy="5435600"/>
            <a:chOff x="0" y="896"/>
            <a:chExt cx="5762" cy="3424"/>
          </a:xfrm>
        </p:grpSpPr>
        <p:grpSp>
          <p:nvGrpSpPr>
            <p:cNvPr id="15368" name="Group 3">
              <a:extLst>
                <a:ext uri="{FF2B5EF4-FFF2-40B4-BE49-F238E27FC236}">
                  <a16:creationId xmlns:a16="http://schemas.microsoft.com/office/drawing/2014/main" id="{1B294381-ACF5-FE8D-E71B-C8C0D2F5D637}"/>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67E3951A-F64A-1D3D-2FA8-781C1714BD2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6" name="Freeform 5">
                <a:extLst>
                  <a:ext uri="{FF2B5EF4-FFF2-40B4-BE49-F238E27FC236}">
                    <a16:creationId xmlns:a16="http://schemas.microsoft.com/office/drawing/2014/main" id="{C17EEFF9-DAC7-CFFD-341E-851B4DCF302C}"/>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7" name="Freeform 6">
                <a:extLst>
                  <a:ext uri="{FF2B5EF4-FFF2-40B4-BE49-F238E27FC236}">
                    <a16:creationId xmlns:a16="http://schemas.microsoft.com/office/drawing/2014/main" id="{18FA14BA-A30F-E063-8391-92EB1FC9478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8" name="Freeform 7">
                <a:extLst>
                  <a:ext uri="{FF2B5EF4-FFF2-40B4-BE49-F238E27FC236}">
                    <a16:creationId xmlns:a16="http://schemas.microsoft.com/office/drawing/2014/main" id="{67A1C7FB-4023-0D13-61B0-CC0772566B1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9" name="Freeform 8">
                <a:extLst>
                  <a:ext uri="{FF2B5EF4-FFF2-40B4-BE49-F238E27FC236}">
                    <a16:creationId xmlns:a16="http://schemas.microsoft.com/office/drawing/2014/main" id="{FDBF9F73-20B4-177A-4F60-738F872A351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0" name="Freeform 9">
                <a:extLst>
                  <a:ext uri="{FF2B5EF4-FFF2-40B4-BE49-F238E27FC236}">
                    <a16:creationId xmlns:a16="http://schemas.microsoft.com/office/drawing/2014/main" id="{F6252BB9-F3C9-F4FC-25C7-3D648B6961BF}"/>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1" name="Freeform 10">
                <a:extLst>
                  <a:ext uri="{FF2B5EF4-FFF2-40B4-BE49-F238E27FC236}">
                    <a16:creationId xmlns:a16="http://schemas.microsoft.com/office/drawing/2014/main" id="{0677C5BB-BD0C-3F01-8B3E-3549C534B96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2" name="Freeform 11">
                <a:extLst>
                  <a:ext uri="{FF2B5EF4-FFF2-40B4-BE49-F238E27FC236}">
                    <a16:creationId xmlns:a16="http://schemas.microsoft.com/office/drawing/2014/main" id="{FCDFA2A4-9780-C27C-0D16-DA0B2628EA77}"/>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3" name="Freeform 12">
                <a:extLst>
                  <a:ext uri="{FF2B5EF4-FFF2-40B4-BE49-F238E27FC236}">
                    <a16:creationId xmlns:a16="http://schemas.microsoft.com/office/drawing/2014/main" id="{A48E99D6-1745-E344-BFBB-A8FCB632A5E3}"/>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4" name="Freeform 13">
                <a:extLst>
                  <a:ext uri="{FF2B5EF4-FFF2-40B4-BE49-F238E27FC236}">
                    <a16:creationId xmlns:a16="http://schemas.microsoft.com/office/drawing/2014/main" id="{FF39BD5E-1E21-77B2-D45E-B8DFA9832C7B}"/>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5" name="Freeform 14">
                <a:extLst>
                  <a:ext uri="{FF2B5EF4-FFF2-40B4-BE49-F238E27FC236}">
                    <a16:creationId xmlns:a16="http://schemas.microsoft.com/office/drawing/2014/main" id="{5F9977E0-C908-2306-C7BB-BB8EA552D1F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6" name="Freeform 15">
                <a:extLst>
                  <a:ext uri="{FF2B5EF4-FFF2-40B4-BE49-F238E27FC236}">
                    <a16:creationId xmlns:a16="http://schemas.microsoft.com/office/drawing/2014/main" id="{4A0A32C3-CDE8-B5E0-6709-D0342A5742DB}"/>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7" name="Freeform 16">
                <a:extLst>
                  <a:ext uri="{FF2B5EF4-FFF2-40B4-BE49-F238E27FC236}">
                    <a16:creationId xmlns:a16="http://schemas.microsoft.com/office/drawing/2014/main" id="{91214679-72C5-E76B-B7E7-E3B49837728F}"/>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69" name="Group 17">
              <a:extLst>
                <a:ext uri="{FF2B5EF4-FFF2-40B4-BE49-F238E27FC236}">
                  <a16:creationId xmlns:a16="http://schemas.microsoft.com/office/drawing/2014/main" id="{DC3B5257-4708-4863-503B-B221EB8CE519}"/>
                </a:ext>
              </a:extLst>
            </p:cNvPr>
            <p:cNvGrpSpPr>
              <a:grpSpLocks/>
            </p:cNvGrpSpPr>
            <p:nvPr userDrawn="1"/>
          </p:nvGrpSpPr>
          <p:grpSpPr bwMode="auto">
            <a:xfrm>
              <a:off x="0" y="2291"/>
              <a:ext cx="1385" cy="1702"/>
              <a:chOff x="0" y="2291"/>
              <a:chExt cx="1385" cy="1702"/>
            </a:xfrm>
          </p:grpSpPr>
          <p:sp>
            <p:nvSpPr>
              <p:cNvPr id="15370" name="Rectangle 18">
                <a:extLst>
                  <a:ext uri="{FF2B5EF4-FFF2-40B4-BE49-F238E27FC236}">
                    <a16:creationId xmlns:a16="http://schemas.microsoft.com/office/drawing/2014/main" id="{A8B9066F-C9F7-2ED4-CDEC-15365603B84C}"/>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1" name="Rectangle 19">
                <a:extLst>
                  <a:ext uri="{FF2B5EF4-FFF2-40B4-BE49-F238E27FC236}">
                    <a16:creationId xmlns:a16="http://schemas.microsoft.com/office/drawing/2014/main" id="{797D35D0-649B-21E8-9627-0DAFEEA1AEE4}"/>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2" name="Rectangle 20">
                <a:extLst>
                  <a:ext uri="{FF2B5EF4-FFF2-40B4-BE49-F238E27FC236}">
                    <a16:creationId xmlns:a16="http://schemas.microsoft.com/office/drawing/2014/main" id="{511EE04A-BA33-8703-104B-F144D2040041}"/>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3" name="Rectangle 21">
                <a:extLst>
                  <a:ext uri="{FF2B5EF4-FFF2-40B4-BE49-F238E27FC236}">
                    <a16:creationId xmlns:a16="http://schemas.microsoft.com/office/drawing/2014/main" id="{F0052EB5-4865-9D36-935B-002FDBC1B0CE}"/>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4" name="Rectangle 22">
                <a:extLst>
                  <a:ext uri="{FF2B5EF4-FFF2-40B4-BE49-F238E27FC236}">
                    <a16:creationId xmlns:a16="http://schemas.microsoft.com/office/drawing/2014/main" id="{BB99E76E-F65A-1721-3AA3-2931DAE8E81A}"/>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5" name="Rectangle 23">
                <a:extLst>
                  <a:ext uri="{FF2B5EF4-FFF2-40B4-BE49-F238E27FC236}">
                    <a16:creationId xmlns:a16="http://schemas.microsoft.com/office/drawing/2014/main" id="{0A1D96A1-3ED4-E0A8-DC69-1015B29ABD50}"/>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6" name="Rectangle 24">
                <a:extLst>
                  <a:ext uri="{FF2B5EF4-FFF2-40B4-BE49-F238E27FC236}">
                    <a16:creationId xmlns:a16="http://schemas.microsoft.com/office/drawing/2014/main" id="{7E7E0AE4-6EEB-D03B-26A9-4065EFBCBFD0}"/>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7" name="Rectangle 25">
                <a:extLst>
                  <a:ext uri="{FF2B5EF4-FFF2-40B4-BE49-F238E27FC236}">
                    <a16:creationId xmlns:a16="http://schemas.microsoft.com/office/drawing/2014/main" id="{1436AE4D-7999-8EC6-55C6-C6A2088EA162}"/>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8" name="Rectangle 26">
                <a:extLst>
                  <a:ext uri="{FF2B5EF4-FFF2-40B4-BE49-F238E27FC236}">
                    <a16:creationId xmlns:a16="http://schemas.microsoft.com/office/drawing/2014/main" id="{B6DB7C83-8802-DB7B-FD8A-F549EA4CF814}"/>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9" name="Rectangle 27">
                <a:extLst>
                  <a:ext uri="{FF2B5EF4-FFF2-40B4-BE49-F238E27FC236}">
                    <a16:creationId xmlns:a16="http://schemas.microsoft.com/office/drawing/2014/main" id="{F07FEA50-DB41-3D82-22C3-5E64D31EFBEE}"/>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0" name="Rectangle 28">
                <a:extLst>
                  <a:ext uri="{FF2B5EF4-FFF2-40B4-BE49-F238E27FC236}">
                    <a16:creationId xmlns:a16="http://schemas.microsoft.com/office/drawing/2014/main" id="{2A98C5B3-630B-0C0A-EFFB-B14FBC4D7AD5}"/>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1" name="Rectangle 29">
                <a:extLst>
                  <a:ext uri="{FF2B5EF4-FFF2-40B4-BE49-F238E27FC236}">
                    <a16:creationId xmlns:a16="http://schemas.microsoft.com/office/drawing/2014/main" id="{633802BA-30DD-66C3-6672-ADBAD6BC663C}"/>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2" name="Rectangle 30">
                <a:extLst>
                  <a:ext uri="{FF2B5EF4-FFF2-40B4-BE49-F238E27FC236}">
                    <a16:creationId xmlns:a16="http://schemas.microsoft.com/office/drawing/2014/main" id="{483234D4-824C-E31F-290E-B8222FBC9F34}"/>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3" name="Rectangle 31">
                <a:extLst>
                  <a:ext uri="{FF2B5EF4-FFF2-40B4-BE49-F238E27FC236}">
                    <a16:creationId xmlns:a16="http://schemas.microsoft.com/office/drawing/2014/main" id="{ACB38D74-06B6-62B3-313E-48AAA43729E3}"/>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4" name="Rectangle 32">
                <a:extLst>
                  <a:ext uri="{FF2B5EF4-FFF2-40B4-BE49-F238E27FC236}">
                    <a16:creationId xmlns:a16="http://schemas.microsoft.com/office/drawing/2014/main" id="{37B3F69C-38A9-EF31-A33B-0066174B3347}"/>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5" name="Rectangle 33">
                <a:extLst>
                  <a:ext uri="{FF2B5EF4-FFF2-40B4-BE49-F238E27FC236}">
                    <a16:creationId xmlns:a16="http://schemas.microsoft.com/office/drawing/2014/main" id="{D70EB1DD-62F3-B265-5F7F-C556ED051FEC}"/>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6" name="Rectangle 34">
                <a:extLst>
                  <a:ext uri="{FF2B5EF4-FFF2-40B4-BE49-F238E27FC236}">
                    <a16:creationId xmlns:a16="http://schemas.microsoft.com/office/drawing/2014/main" id="{347CA492-EADE-0B2C-79AE-F4A19C49291E}"/>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7" name="Rectangle 35">
                <a:extLst>
                  <a:ext uri="{FF2B5EF4-FFF2-40B4-BE49-F238E27FC236}">
                    <a16:creationId xmlns:a16="http://schemas.microsoft.com/office/drawing/2014/main" id="{AA4119B0-D705-75DF-78A7-EA8D507F7E23}"/>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8" name="Rectangle 36">
                <a:extLst>
                  <a:ext uri="{FF2B5EF4-FFF2-40B4-BE49-F238E27FC236}">
                    <a16:creationId xmlns:a16="http://schemas.microsoft.com/office/drawing/2014/main" id="{7489312E-35B4-0F47-3A32-422D183BD21A}"/>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9" name="Rectangle 37">
                <a:extLst>
                  <a:ext uri="{FF2B5EF4-FFF2-40B4-BE49-F238E27FC236}">
                    <a16:creationId xmlns:a16="http://schemas.microsoft.com/office/drawing/2014/main" id="{8AE853BD-8A4A-A27F-FFC9-CC97927EBD1C}"/>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0" name="Rectangle 38">
                <a:extLst>
                  <a:ext uri="{FF2B5EF4-FFF2-40B4-BE49-F238E27FC236}">
                    <a16:creationId xmlns:a16="http://schemas.microsoft.com/office/drawing/2014/main" id="{35854BA6-D671-B1D8-ECBF-5020B6135B40}"/>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1" name="Rectangle 39">
                <a:extLst>
                  <a:ext uri="{FF2B5EF4-FFF2-40B4-BE49-F238E27FC236}">
                    <a16:creationId xmlns:a16="http://schemas.microsoft.com/office/drawing/2014/main" id="{91B9DF45-FE40-6270-9761-0E0D5EC7250D}"/>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2" name="Rectangle 40">
                <a:extLst>
                  <a:ext uri="{FF2B5EF4-FFF2-40B4-BE49-F238E27FC236}">
                    <a16:creationId xmlns:a16="http://schemas.microsoft.com/office/drawing/2014/main" id="{53DC30F7-B4AE-5E5A-4827-FFFDA1A0BD9F}"/>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3" name="Rectangle 41">
                <a:extLst>
                  <a:ext uri="{FF2B5EF4-FFF2-40B4-BE49-F238E27FC236}">
                    <a16:creationId xmlns:a16="http://schemas.microsoft.com/office/drawing/2014/main" id="{16302970-C2DC-8AE7-513B-F5CAB3B7561C}"/>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4" name="Rectangle 42">
                <a:extLst>
                  <a:ext uri="{FF2B5EF4-FFF2-40B4-BE49-F238E27FC236}">
                    <a16:creationId xmlns:a16="http://schemas.microsoft.com/office/drawing/2014/main" id="{9B07145C-E127-5B1E-F29E-5FB111A161AA}"/>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5" name="Rectangle 43">
                <a:extLst>
                  <a:ext uri="{FF2B5EF4-FFF2-40B4-BE49-F238E27FC236}">
                    <a16:creationId xmlns:a16="http://schemas.microsoft.com/office/drawing/2014/main" id="{B3057692-FA19-88D8-29F3-FC07C15BCD94}"/>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6" name="Rectangle 44">
                <a:extLst>
                  <a:ext uri="{FF2B5EF4-FFF2-40B4-BE49-F238E27FC236}">
                    <a16:creationId xmlns:a16="http://schemas.microsoft.com/office/drawing/2014/main" id="{4961D820-19F0-28B3-A880-172801B96542}"/>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7" name="Rectangle 45">
                <a:extLst>
                  <a:ext uri="{FF2B5EF4-FFF2-40B4-BE49-F238E27FC236}">
                    <a16:creationId xmlns:a16="http://schemas.microsoft.com/office/drawing/2014/main" id="{57C16CDE-13CF-195B-9AFC-BEAC555673D3}"/>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8" name="Rectangle 46">
                <a:extLst>
                  <a:ext uri="{FF2B5EF4-FFF2-40B4-BE49-F238E27FC236}">
                    <a16:creationId xmlns:a16="http://schemas.microsoft.com/office/drawing/2014/main" id="{22B697D3-E697-AF98-1844-D07EA41E85C3}"/>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9" name="Rectangle 47">
                <a:extLst>
                  <a:ext uri="{FF2B5EF4-FFF2-40B4-BE49-F238E27FC236}">
                    <a16:creationId xmlns:a16="http://schemas.microsoft.com/office/drawing/2014/main" id="{F501E6AA-03DE-FE57-B4EB-C25BDFD67DFD}"/>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0" name="Rectangle 48">
                <a:extLst>
                  <a:ext uri="{FF2B5EF4-FFF2-40B4-BE49-F238E27FC236}">
                    <a16:creationId xmlns:a16="http://schemas.microsoft.com/office/drawing/2014/main" id="{6D369542-D0A3-6525-9C33-05756A947A6B}"/>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1" name="Rectangle 49">
                <a:extLst>
                  <a:ext uri="{FF2B5EF4-FFF2-40B4-BE49-F238E27FC236}">
                    <a16:creationId xmlns:a16="http://schemas.microsoft.com/office/drawing/2014/main" id="{C432F29C-EF13-4F76-E225-EB16614AC38D}"/>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2" name="Rectangle 50">
                <a:extLst>
                  <a:ext uri="{FF2B5EF4-FFF2-40B4-BE49-F238E27FC236}">
                    <a16:creationId xmlns:a16="http://schemas.microsoft.com/office/drawing/2014/main" id="{9FE10B66-11F5-6821-3B55-D9B0B4E1184F}"/>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3" name="Rectangle 51">
                <a:extLst>
                  <a:ext uri="{FF2B5EF4-FFF2-40B4-BE49-F238E27FC236}">
                    <a16:creationId xmlns:a16="http://schemas.microsoft.com/office/drawing/2014/main" id="{F6125D2F-03EE-AA69-3BD1-5A89B6EA2090}"/>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4" name="Rectangle 52">
                <a:extLst>
                  <a:ext uri="{FF2B5EF4-FFF2-40B4-BE49-F238E27FC236}">
                    <a16:creationId xmlns:a16="http://schemas.microsoft.com/office/drawing/2014/main" id="{950F610D-EEBD-444C-D90D-91AEEE12BBC3}"/>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5" name="Rectangle 53">
                <a:extLst>
                  <a:ext uri="{FF2B5EF4-FFF2-40B4-BE49-F238E27FC236}">
                    <a16:creationId xmlns:a16="http://schemas.microsoft.com/office/drawing/2014/main" id="{E6CFE53A-F85A-B219-C79D-AF19E07F5EF1}"/>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6" name="Rectangle 54">
                <a:extLst>
                  <a:ext uri="{FF2B5EF4-FFF2-40B4-BE49-F238E27FC236}">
                    <a16:creationId xmlns:a16="http://schemas.microsoft.com/office/drawing/2014/main" id="{6F47AAAE-1B29-E0B7-4A02-FAF3EBB370E8}"/>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7" name="Rectangle 55">
                <a:extLst>
                  <a:ext uri="{FF2B5EF4-FFF2-40B4-BE49-F238E27FC236}">
                    <a16:creationId xmlns:a16="http://schemas.microsoft.com/office/drawing/2014/main" id="{98D91228-354D-F73E-FE4D-DB303F6BAA21}"/>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8" name="Rectangle 56">
                <a:extLst>
                  <a:ext uri="{FF2B5EF4-FFF2-40B4-BE49-F238E27FC236}">
                    <a16:creationId xmlns:a16="http://schemas.microsoft.com/office/drawing/2014/main" id="{5D1C48E1-FC02-F06F-3D91-F0B6FCE70C05}"/>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9" name="Rectangle 57">
                <a:extLst>
                  <a:ext uri="{FF2B5EF4-FFF2-40B4-BE49-F238E27FC236}">
                    <a16:creationId xmlns:a16="http://schemas.microsoft.com/office/drawing/2014/main" id="{535137EA-4BDB-6753-B1EE-F2C333533B23}"/>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0" name="Rectangle 58">
                <a:extLst>
                  <a:ext uri="{FF2B5EF4-FFF2-40B4-BE49-F238E27FC236}">
                    <a16:creationId xmlns:a16="http://schemas.microsoft.com/office/drawing/2014/main" id="{DE47BFAC-8F3B-587A-C887-B4BBF5B9DE7E}"/>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1" name="Rectangle 59">
                <a:extLst>
                  <a:ext uri="{FF2B5EF4-FFF2-40B4-BE49-F238E27FC236}">
                    <a16:creationId xmlns:a16="http://schemas.microsoft.com/office/drawing/2014/main" id="{C8E5418C-72F9-226D-3810-C073C02F77AE}"/>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2" name="Rectangle 60">
                <a:extLst>
                  <a:ext uri="{FF2B5EF4-FFF2-40B4-BE49-F238E27FC236}">
                    <a16:creationId xmlns:a16="http://schemas.microsoft.com/office/drawing/2014/main" id="{FDBE5D81-53E8-5914-B749-5DB1F69DDD27}"/>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3" name="Rectangle 61">
                <a:extLst>
                  <a:ext uri="{FF2B5EF4-FFF2-40B4-BE49-F238E27FC236}">
                    <a16:creationId xmlns:a16="http://schemas.microsoft.com/office/drawing/2014/main" id="{D7E8CB2B-C446-C5EA-2514-406884698649}"/>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4" name="Rectangle 62">
                <a:extLst>
                  <a:ext uri="{FF2B5EF4-FFF2-40B4-BE49-F238E27FC236}">
                    <a16:creationId xmlns:a16="http://schemas.microsoft.com/office/drawing/2014/main" id="{838B76AC-5021-200F-915F-6D4978AAC064}"/>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5" name="Rectangle 63">
                <a:extLst>
                  <a:ext uri="{FF2B5EF4-FFF2-40B4-BE49-F238E27FC236}">
                    <a16:creationId xmlns:a16="http://schemas.microsoft.com/office/drawing/2014/main" id="{1BFCD8FB-F9AE-5A87-A865-956329C699F7}"/>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6" name="Rectangle 64">
                <a:extLst>
                  <a:ext uri="{FF2B5EF4-FFF2-40B4-BE49-F238E27FC236}">
                    <a16:creationId xmlns:a16="http://schemas.microsoft.com/office/drawing/2014/main" id="{4F5B621C-C04C-19FD-5F47-65F9BA6BD1D6}"/>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7" name="Rectangle 65">
                <a:extLst>
                  <a:ext uri="{FF2B5EF4-FFF2-40B4-BE49-F238E27FC236}">
                    <a16:creationId xmlns:a16="http://schemas.microsoft.com/office/drawing/2014/main" id="{7D48F7FB-0B40-2452-EF0A-E3A0F3F10E72}"/>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8" name="Rectangle 66">
                <a:extLst>
                  <a:ext uri="{FF2B5EF4-FFF2-40B4-BE49-F238E27FC236}">
                    <a16:creationId xmlns:a16="http://schemas.microsoft.com/office/drawing/2014/main" id="{59B0677C-740D-9135-4B00-3FE29718CDE5}"/>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9" name="Rectangle 67">
                <a:extLst>
                  <a:ext uri="{FF2B5EF4-FFF2-40B4-BE49-F238E27FC236}">
                    <a16:creationId xmlns:a16="http://schemas.microsoft.com/office/drawing/2014/main" id="{563B7025-B5FB-79BE-66B1-9B5E63A91121}"/>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0" name="Rectangle 68">
                <a:extLst>
                  <a:ext uri="{FF2B5EF4-FFF2-40B4-BE49-F238E27FC236}">
                    <a16:creationId xmlns:a16="http://schemas.microsoft.com/office/drawing/2014/main" id="{29EC8F4B-02F8-75A9-6997-B782B1EDE76B}"/>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1" name="Rectangle 69">
                <a:extLst>
                  <a:ext uri="{FF2B5EF4-FFF2-40B4-BE49-F238E27FC236}">
                    <a16:creationId xmlns:a16="http://schemas.microsoft.com/office/drawing/2014/main" id="{28EB139B-3C42-42BB-9103-908AABEFFE0F}"/>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2" name="Rectangle 70">
                <a:extLst>
                  <a:ext uri="{FF2B5EF4-FFF2-40B4-BE49-F238E27FC236}">
                    <a16:creationId xmlns:a16="http://schemas.microsoft.com/office/drawing/2014/main" id="{8C919B69-CEB9-F415-7FC7-15E19975C48D}"/>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3" name="Rectangle 71">
                <a:extLst>
                  <a:ext uri="{FF2B5EF4-FFF2-40B4-BE49-F238E27FC236}">
                    <a16:creationId xmlns:a16="http://schemas.microsoft.com/office/drawing/2014/main" id="{AD6D73C7-C37C-3829-8FDA-124F336FEE85}"/>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4" name="Rectangle 72">
                <a:extLst>
                  <a:ext uri="{FF2B5EF4-FFF2-40B4-BE49-F238E27FC236}">
                    <a16:creationId xmlns:a16="http://schemas.microsoft.com/office/drawing/2014/main" id="{451CACE7-330B-5516-BA0D-2FA48E978E8F}"/>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5" name="Rectangle 73">
                <a:extLst>
                  <a:ext uri="{FF2B5EF4-FFF2-40B4-BE49-F238E27FC236}">
                    <a16:creationId xmlns:a16="http://schemas.microsoft.com/office/drawing/2014/main" id="{824156B6-EC76-8874-BAD1-3101EC5B290A}"/>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6" name="Rectangle 74">
                <a:extLst>
                  <a:ext uri="{FF2B5EF4-FFF2-40B4-BE49-F238E27FC236}">
                    <a16:creationId xmlns:a16="http://schemas.microsoft.com/office/drawing/2014/main" id="{FD37892D-4A18-6619-8C99-8842B7B2BA30}"/>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7" name="Rectangle 75">
                <a:extLst>
                  <a:ext uri="{FF2B5EF4-FFF2-40B4-BE49-F238E27FC236}">
                    <a16:creationId xmlns:a16="http://schemas.microsoft.com/office/drawing/2014/main" id="{9A5CA4D2-9388-BDCD-B98A-A642DB16C7A5}"/>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8" name="Rectangle 76">
                <a:extLst>
                  <a:ext uri="{FF2B5EF4-FFF2-40B4-BE49-F238E27FC236}">
                    <a16:creationId xmlns:a16="http://schemas.microsoft.com/office/drawing/2014/main" id="{4E2F4592-A89B-AC36-2C8A-285F1C0902F0}"/>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9" name="Rectangle 77">
                <a:extLst>
                  <a:ext uri="{FF2B5EF4-FFF2-40B4-BE49-F238E27FC236}">
                    <a16:creationId xmlns:a16="http://schemas.microsoft.com/office/drawing/2014/main" id="{011969A2-1CFC-8EAC-B95B-91F51EE1D448}"/>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0" name="Rectangle 78">
                <a:extLst>
                  <a:ext uri="{FF2B5EF4-FFF2-40B4-BE49-F238E27FC236}">
                    <a16:creationId xmlns:a16="http://schemas.microsoft.com/office/drawing/2014/main" id="{4EA94140-864C-FCC6-3EC6-9C344AABE5D4}"/>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1" name="Rectangle 79">
                <a:extLst>
                  <a:ext uri="{FF2B5EF4-FFF2-40B4-BE49-F238E27FC236}">
                    <a16:creationId xmlns:a16="http://schemas.microsoft.com/office/drawing/2014/main" id="{0BC7F8A0-5CB4-6B2C-CDD5-8DB6558D0852}"/>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2" name="Rectangle 80">
                <a:extLst>
                  <a:ext uri="{FF2B5EF4-FFF2-40B4-BE49-F238E27FC236}">
                    <a16:creationId xmlns:a16="http://schemas.microsoft.com/office/drawing/2014/main" id="{278B7E9B-8821-2F4C-6CA8-E4017F9D302E}"/>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3" name="Freeform 81">
                <a:extLst>
                  <a:ext uri="{FF2B5EF4-FFF2-40B4-BE49-F238E27FC236}">
                    <a16:creationId xmlns:a16="http://schemas.microsoft.com/office/drawing/2014/main" id="{D1ADE160-9466-B6D2-02D5-46BBB6539EDC}"/>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4" name="Rectangle 82">
                <a:extLst>
                  <a:ext uri="{FF2B5EF4-FFF2-40B4-BE49-F238E27FC236}">
                    <a16:creationId xmlns:a16="http://schemas.microsoft.com/office/drawing/2014/main" id="{32D8893F-CA2C-8CD9-1AE3-D1CF74C765F1}"/>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5" name="Rectangle 83">
                <a:extLst>
                  <a:ext uri="{FF2B5EF4-FFF2-40B4-BE49-F238E27FC236}">
                    <a16:creationId xmlns:a16="http://schemas.microsoft.com/office/drawing/2014/main" id="{F07ABC7E-8EEF-EDF0-7B63-D94DB2F7869A}"/>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6" name="Rectangle 84">
                <a:extLst>
                  <a:ext uri="{FF2B5EF4-FFF2-40B4-BE49-F238E27FC236}">
                    <a16:creationId xmlns:a16="http://schemas.microsoft.com/office/drawing/2014/main" id="{E62718A1-8F6A-AEF6-0786-984BD25A33DE}"/>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7" name="Rectangle 85">
                <a:extLst>
                  <a:ext uri="{FF2B5EF4-FFF2-40B4-BE49-F238E27FC236}">
                    <a16:creationId xmlns:a16="http://schemas.microsoft.com/office/drawing/2014/main" id="{2E52864E-105C-345A-1393-963E559CCF44}"/>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8" name="Rectangle 86">
                <a:extLst>
                  <a:ext uri="{FF2B5EF4-FFF2-40B4-BE49-F238E27FC236}">
                    <a16:creationId xmlns:a16="http://schemas.microsoft.com/office/drawing/2014/main" id="{988BBA78-CECB-FB45-EF63-51C65AFD4E62}"/>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39" name="Rectangle 87">
                <a:extLst>
                  <a:ext uri="{FF2B5EF4-FFF2-40B4-BE49-F238E27FC236}">
                    <a16:creationId xmlns:a16="http://schemas.microsoft.com/office/drawing/2014/main" id="{796B3FBD-D4A0-9B5D-B18C-9E0B7DF5864A}"/>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0" name="Rectangle 88">
                <a:extLst>
                  <a:ext uri="{FF2B5EF4-FFF2-40B4-BE49-F238E27FC236}">
                    <a16:creationId xmlns:a16="http://schemas.microsoft.com/office/drawing/2014/main" id="{30AB156E-CDA9-AF7E-C9C1-7AC639A32B7B}"/>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1" name="Rectangle 89">
                <a:extLst>
                  <a:ext uri="{FF2B5EF4-FFF2-40B4-BE49-F238E27FC236}">
                    <a16:creationId xmlns:a16="http://schemas.microsoft.com/office/drawing/2014/main" id="{45F4A764-A8E2-9338-512B-DA689E362905}"/>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2" name="Rectangle 90">
                <a:extLst>
                  <a:ext uri="{FF2B5EF4-FFF2-40B4-BE49-F238E27FC236}">
                    <a16:creationId xmlns:a16="http://schemas.microsoft.com/office/drawing/2014/main" id="{78EE29AE-9634-67B9-13E1-9EAAAE5D4CF0}"/>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3" name="Rectangle 91">
                <a:extLst>
                  <a:ext uri="{FF2B5EF4-FFF2-40B4-BE49-F238E27FC236}">
                    <a16:creationId xmlns:a16="http://schemas.microsoft.com/office/drawing/2014/main" id="{105927B5-979C-72F1-2023-D445CEC03C68}"/>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4" name="Rectangle 92">
                <a:extLst>
                  <a:ext uri="{FF2B5EF4-FFF2-40B4-BE49-F238E27FC236}">
                    <a16:creationId xmlns:a16="http://schemas.microsoft.com/office/drawing/2014/main" id="{9C789AFA-6EA4-8FFB-AD93-CDC1FB99424D}"/>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5" name="Rectangle 93">
                <a:extLst>
                  <a:ext uri="{FF2B5EF4-FFF2-40B4-BE49-F238E27FC236}">
                    <a16:creationId xmlns:a16="http://schemas.microsoft.com/office/drawing/2014/main" id="{DB97237A-FE47-6E42-C112-BCDA70405E80}"/>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6" name="Rectangle 94">
                <a:extLst>
                  <a:ext uri="{FF2B5EF4-FFF2-40B4-BE49-F238E27FC236}">
                    <a16:creationId xmlns:a16="http://schemas.microsoft.com/office/drawing/2014/main" id="{8094C7FA-02D6-8A73-A084-1440181D5C1E}"/>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7" name="Rectangle 95">
                <a:extLst>
                  <a:ext uri="{FF2B5EF4-FFF2-40B4-BE49-F238E27FC236}">
                    <a16:creationId xmlns:a16="http://schemas.microsoft.com/office/drawing/2014/main" id="{214F7F4E-216C-BAE2-29F9-83700BC6AC10}"/>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8" name="Rectangle 96">
                <a:extLst>
                  <a:ext uri="{FF2B5EF4-FFF2-40B4-BE49-F238E27FC236}">
                    <a16:creationId xmlns:a16="http://schemas.microsoft.com/office/drawing/2014/main" id="{64217416-98B4-C2D7-33C5-F5C6BACC063C}"/>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49" name="Rectangle 97">
                <a:extLst>
                  <a:ext uri="{FF2B5EF4-FFF2-40B4-BE49-F238E27FC236}">
                    <a16:creationId xmlns:a16="http://schemas.microsoft.com/office/drawing/2014/main" id="{C7A0F37B-51AD-9658-566D-F8C79CF8396E}"/>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0" name="Rectangle 98">
                <a:extLst>
                  <a:ext uri="{FF2B5EF4-FFF2-40B4-BE49-F238E27FC236}">
                    <a16:creationId xmlns:a16="http://schemas.microsoft.com/office/drawing/2014/main" id="{BB0001A9-B29B-5723-1F78-4D4A3BD7A623}"/>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1" name="Rectangle 99">
                <a:extLst>
                  <a:ext uri="{FF2B5EF4-FFF2-40B4-BE49-F238E27FC236}">
                    <a16:creationId xmlns:a16="http://schemas.microsoft.com/office/drawing/2014/main" id="{60B26C53-5065-7E39-ABEF-87FB854CE421}"/>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2" name="Rectangle 100">
                <a:extLst>
                  <a:ext uri="{FF2B5EF4-FFF2-40B4-BE49-F238E27FC236}">
                    <a16:creationId xmlns:a16="http://schemas.microsoft.com/office/drawing/2014/main" id="{CC39CFD0-4349-BB7D-8CA6-13ADBC6EEBCB}"/>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3" name="Rectangle 101">
                <a:extLst>
                  <a:ext uri="{FF2B5EF4-FFF2-40B4-BE49-F238E27FC236}">
                    <a16:creationId xmlns:a16="http://schemas.microsoft.com/office/drawing/2014/main" id="{640EA52D-7A25-BE0D-9F9B-BCA9DFCD987E}"/>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4" name="Rectangle 102">
                <a:extLst>
                  <a:ext uri="{FF2B5EF4-FFF2-40B4-BE49-F238E27FC236}">
                    <a16:creationId xmlns:a16="http://schemas.microsoft.com/office/drawing/2014/main" id="{2FE1A54C-1BAE-0F61-A4D0-9DB72AF0279B}"/>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5" name="Rectangle 103">
                <a:extLst>
                  <a:ext uri="{FF2B5EF4-FFF2-40B4-BE49-F238E27FC236}">
                    <a16:creationId xmlns:a16="http://schemas.microsoft.com/office/drawing/2014/main" id="{A3434C49-FBCE-2388-9B00-001B10BC85F3}"/>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6" name="Rectangle 104">
                <a:extLst>
                  <a:ext uri="{FF2B5EF4-FFF2-40B4-BE49-F238E27FC236}">
                    <a16:creationId xmlns:a16="http://schemas.microsoft.com/office/drawing/2014/main" id="{79D15132-7A9A-2692-EF65-39B49B4D660A}"/>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7" name="Rectangle 105">
                <a:extLst>
                  <a:ext uri="{FF2B5EF4-FFF2-40B4-BE49-F238E27FC236}">
                    <a16:creationId xmlns:a16="http://schemas.microsoft.com/office/drawing/2014/main" id="{97C6CDD0-E94C-453D-A5BC-E81612C2BCD5}"/>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8" name="Rectangle 106">
                <a:extLst>
                  <a:ext uri="{FF2B5EF4-FFF2-40B4-BE49-F238E27FC236}">
                    <a16:creationId xmlns:a16="http://schemas.microsoft.com/office/drawing/2014/main" id="{2BE6D4B8-6EA8-8769-09F0-8EBC03A3FD0F}"/>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59" name="Rectangle 107">
                <a:extLst>
                  <a:ext uri="{FF2B5EF4-FFF2-40B4-BE49-F238E27FC236}">
                    <a16:creationId xmlns:a16="http://schemas.microsoft.com/office/drawing/2014/main" id="{D1C741AE-1732-1ECC-445A-06D7C5CD8ADD}"/>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0" name="Rectangle 108">
                <a:extLst>
                  <a:ext uri="{FF2B5EF4-FFF2-40B4-BE49-F238E27FC236}">
                    <a16:creationId xmlns:a16="http://schemas.microsoft.com/office/drawing/2014/main" id="{80771839-3C10-D25D-D4E8-4F8DC2B9F86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1" name="Rectangle 109">
                <a:extLst>
                  <a:ext uri="{FF2B5EF4-FFF2-40B4-BE49-F238E27FC236}">
                    <a16:creationId xmlns:a16="http://schemas.microsoft.com/office/drawing/2014/main" id="{7B60F05B-F3E7-8C90-BAF4-13E0B505494A}"/>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2" name="Rectangle 110">
                <a:extLst>
                  <a:ext uri="{FF2B5EF4-FFF2-40B4-BE49-F238E27FC236}">
                    <a16:creationId xmlns:a16="http://schemas.microsoft.com/office/drawing/2014/main" id="{E1423440-EEA0-CD83-7CD8-A441CF311502}"/>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3" name="Rectangle 111">
                <a:extLst>
                  <a:ext uri="{FF2B5EF4-FFF2-40B4-BE49-F238E27FC236}">
                    <a16:creationId xmlns:a16="http://schemas.microsoft.com/office/drawing/2014/main" id="{6CC91330-8D7C-35BB-16A9-365C2BCD44FF}"/>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4" name="Rectangle 112">
                <a:extLst>
                  <a:ext uri="{FF2B5EF4-FFF2-40B4-BE49-F238E27FC236}">
                    <a16:creationId xmlns:a16="http://schemas.microsoft.com/office/drawing/2014/main" id="{920F86C3-FA04-B503-7B00-8ACB97E5B502}"/>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5" name="Rectangle 113">
                <a:extLst>
                  <a:ext uri="{FF2B5EF4-FFF2-40B4-BE49-F238E27FC236}">
                    <a16:creationId xmlns:a16="http://schemas.microsoft.com/office/drawing/2014/main" id="{3F94295C-938D-F4B0-0601-E1CD5EDE88C5}"/>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6" name="Rectangle 114">
                <a:extLst>
                  <a:ext uri="{FF2B5EF4-FFF2-40B4-BE49-F238E27FC236}">
                    <a16:creationId xmlns:a16="http://schemas.microsoft.com/office/drawing/2014/main" id="{653C4683-486C-A898-9D08-D7A2F47E55A6}"/>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7" name="Rectangle 115">
                <a:extLst>
                  <a:ext uri="{FF2B5EF4-FFF2-40B4-BE49-F238E27FC236}">
                    <a16:creationId xmlns:a16="http://schemas.microsoft.com/office/drawing/2014/main" id="{BA8B506A-9D41-4007-AE10-C313643B9E03}"/>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8" name="Rectangle 116">
                <a:extLst>
                  <a:ext uri="{FF2B5EF4-FFF2-40B4-BE49-F238E27FC236}">
                    <a16:creationId xmlns:a16="http://schemas.microsoft.com/office/drawing/2014/main" id="{3DDC6A5A-55FD-8481-8B09-28FC5EDCF901}"/>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9" name="Rectangle 117">
                <a:extLst>
                  <a:ext uri="{FF2B5EF4-FFF2-40B4-BE49-F238E27FC236}">
                    <a16:creationId xmlns:a16="http://schemas.microsoft.com/office/drawing/2014/main" id="{5A13F30D-4B4C-0B38-D960-57FC1FF61DDE}"/>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0" name="Rectangle 118">
                <a:extLst>
                  <a:ext uri="{FF2B5EF4-FFF2-40B4-BE49-F238E27FC236}">
                    <a16:creationId xmlns:a16="http://schemas.microsoft.com/office/drawing/2014/main" id="{9A081DC7-3454-E2A5-1843-4A7FA136F974}"/>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1" name="Rectangle 119">
                <a:extLst>
                  <a:ext uri="{FF2B5EF4-FFF2-40B4-BE49-F238E27FC236}">
                    <a16:creationId xmlns:a16="http://schemas.microsoft.com/office/drawing/2014/main" id="{9B562C19-3B99-81E9-45A5-1C521171208B}"/>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2" name="Rectangle 120">
                <a:extLst>
                  <a:ext uri="{FF2B5EF4-FFF2-40B4-BE49-F238E27FC236}">
                    <a16:creationId xmlns:a16="http://schemas.microsoft.com/office/drawing/2014/main" id="{2DF7E11A-FF23-5425-D588-C6834214B467}"/>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3" name="Rectangle 121">
                <a:extLst>
                  <a:ext uri="{FF2B5EF4-FFF2-40B4-BE49-F238E27FC236}">
                    <a16:creationId xmlns:a16="http://schemas.microsoft.com/office/drawing/2014/main" id="{AA5E78AE-1DE0-C1B0-BFB7-32B945BF1F16}"/>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4" name="Rectangle 122">
                <a:extLst>
                  <a:ext uri="{FF2B5EF4-FFF2-40B4-BE49-F238E27FC236}">
                    <a16:creationId xmlns:a16="http://schemas.microsoft.com/office/drawing/2014/main" id="{B69C2314-CB3A-95AE-FBDD-00B51FAD0116}"/>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5" name="Rectangle 123">
                <a:extLst>
                  <a:ext uri="{FF2B5EF4-FFF2-40B4-BE49-F238E27FC236}">
                    <a16:creationId xmlns:a16="http://schemas.microsoft.com/office/drawing/2014/main" id="{8D5F2D2C-A1ED-6633-E469-1FEDACC48700}"/>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6" name="Rectangle 124">
                <a:extLst>
                  <a:ext uri="{FF2B5EF4-FFF2-40B4-BE49-F238E27FC236}">
                    <a16:creationId xmlns:a16="http://schemas.microsoft.com/office/drawing/2014/main" id="{B4E98050-A82B-4EFC-82D3-34E60413DC11}"/>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7" name="Rectangle 125">
                <a:extLst>
                  <a:ext uri="{FF2B5EF4-FFF2-40B4-BE49-F238E27FC236}">
                    <a16:creationId xmlns:a16="http://schemas.microsoft.com/office/drawing/2014/main" id="{4C60D44D-AA15-DB86-88B4-08E6415B956F}"/>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8" name="Rectangle 126">
                <a:extLst>
                  <a:ext uri="{FF2B5EF4-FFF2-40B4-BE49-F238E27FC236}">
                    <a16:creationId xmlns:a16="http://schemas.microsoft.com/office/drawing/2014/main" id="{9BA3E042-E804-4722-AE7D-99D5D4AAF44A}"/>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79" name="Rectangle 127">
                <a:extLst>
                  <a:ext uri="{FF2B5EF4-FFF2-40B4-BE49-F238E27FC236}">
                    <a16:creationId xmlns:a16="http://schemas.microsoft.com/office/drawing/2014/main" id="{27E3F1D3-5180-EECD-C066-8B1E08BB0A87}"/>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0" name="Rectangle 128">
                <a:extLst>
                  <a:ext uri="{FF2B5EF4-FFF2-40B4-BE49-F238E27FC236}">
                    <a16:creationId xmlns:a16="http://schemas.microsoft.com/office/drawing/2014/main" id="{EF8A4DF1-1880-7747-A154-092A53A654D8}"/>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1" name="Rectangle 129">
                <a:extLst>
                  <a:ext uri="{FF2B5EF4-FFF2-40B4-BE49-F238E27FC236}">
                    <a16:creationId xmlns:a16="http://schemas.microsoft.com/office/drawing/2014/main" id="{3AB12023-8C9D-D072-FE5E-CFC949767D3D}"/>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2" name="Rectangle 130">
                <a:extLst>
                  <a:ext uri="{FF2B5EF4-FFF2-40B4-BE49-F238E27FC236}">
                    <a16:creationId xmlns:a16="http://schemas.microsoft.com/office/drawing/2014/main" id="{C804A27E-F2AE-4F41-4B6F-9929B0ECF841}"/>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3" name="Rectangle 131">
                <a:extLst>
                  <a:ext uri="{FF2B5EF4-FFF2-40B4-BE49-F238E27FC236}">
                    <a16:creationId xmlns:a16="http://schemas.microsoft.com/office/drawing/2014/main" id="{299313CA-A35E-D79D-F61F-B22D2A867372}"/>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4" name="Rectangle 132">
                <a:extLst>
                  <a:ext uri="{FF2B5EF4-FFF2-40B4-BE49-F238E27FC236}">
                    <a16:creationId xmlns:a16="http://schemas.microsoft.com/office/drawing/2014/main" id="{76FC72A0-010C-EBE4-670D-F4DFC52B4EA4}"/>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5" name="Rectangle 133">
                <a:extLst>
                  <a:ext uri="{FF2B5EF4-FFF2-40B4-BE49-F238E27FC236}">
                    <a16:creationId xmlns:a16="http://schemas.microsoft.com/office/drawing/2014/main" id="{2FC29629-D781-7091-282E-D6D4D0F11CA6}"/>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6" name="Rectangle 134">
                <a:extLst>
                  <a:ext uri="{FF2B5EF4-FFF2-40B4-BE49-F238E27FC236}">
                    <a16:creationId xmlns:a16="http://schemas.microsoft.com/office/drawing/2014/main" id="{C57B28EA-ACF4-A195-81AF-201724D9A8AC}"/>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7" name="Rectangle 135">
                <a:extLst>
                  <a:ext uri="{FF2B5EF4-FFF2-40B4-BE49-F238E27FC236}">
                    <a16:creationId xmlns:a16="http://schemas.microsoft.com/office/drawing/2014/main" id="{36C5DB6C-4D81-F07C-BFC8-2263B676F43C}"/>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8" name="Rectangle 136">
                <a:extLst>
                  <a:ext uri="{FF2B5EF4-FFF2-40B4-BE49-F238E27FC236}">
                    <a16:creationId xmlns:a16="http://schemas.microsoft.com/office/drawing/2014/main" id="{E55E0CF4-A8F0-B566-1E67-283EC6E6D262}"/>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89" name="Rectangle 137">
                <a:extLst>
                  <a:ext uri="{FF2B5EF4-FFF2-40B4-BE49-F238E27FC236}">
                    <a16:creationId xmlns:a16="http://schemas.microsoft.com/office/drawing/2014/main" id="{814D929B-EEA6-C459-D66F-EFFADEB3F2A6}"/>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90" name="Freeform 138">
                <a:extLst>
                  <a:ext uri="{FF2B5EF4-FFF2-40B4-BE49-F238E27FC236}">
                    <a16:creationId xmlns:a16="http://schemas.microsoft.com/office/drawing/2014/main" id="{77A594F1-47E7-519A-404A-49A14947E16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1" name="Freeform 139">
                <a:extLst>
                  <a:ext uri="{FF2B5EF4-FFF2-40B4-BE49-F238E27FC236}">
                    <a16:creationId xmlns:a16="http://schemas.microsoft.com/office/drawing/2014/main" id="{F3FF2CF2-2333-C30D-76E2-F21A3927F7E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2" name="Freeform 140">
                <a:extLst>
                  <a:ext uri="{FF2B5EF4-FFF2-40B4-BE49-F238E27FC236}">
                    <a16:creationId xmlns:a16="http://schemas.microsoft.com/office/drawing/2014/main" id="{256DFB0D-5672-08EC-66DF-B5FE854AA918}"/>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3" name="Freeform 141">
                <a:extLst>
                  <a:ext uri="{FF2B5EF4-FFF2-40B4-BE49-F238E27FC236}">
                    <a16:creationId xmlns:a16="http://schemas.microsoft.com/office/drawing/2014/main" id="{52668A21-24C0-062E-E6B3-6B8A275A757B}"/>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4" name="Freeform 142">
                <a:extLst>
                  <a:ext uri="{FF2B5EF4-FFF2-40B4-BE49-F238E27FC236}">
                    <a16:creationId xmlns:a16="http://schemas.microsoft.com/office/drawing/2014/main" id="{CD9FD68F-2F7A-B538-0ADB-CA401ADDF007}"/>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5" name="Freeform 143">
                <a:extLst>
                  <a:ext uri="{FF2B5EF4-FFF2-40B4-BE49-F238E27FC236}">
                    <a16:creationId xmlns:a16="http://schemas.microsoft.com/office/drawing/2014/main" id="{AFCDB3FA-CD36-D107-DECC-EE561F7C073D}"/>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6" name="Freeform 144">
                <a:extLst>
                  <a:ext uri="{FF2B5EF4-FFF2-40B4-BE49-F238E27FC236}">
                    <a16:creationId xmlns:a16="http://schemas.microsoft.com/office/drawing/2014/main" id="{FD9B0996-6B4A-1EFB-BB9F-08D047BEBA6E}"/>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7" name="Freeform 145">
                <a:extLst>
                  <a:ext uri="{FF2B5EF4-FFF2-40B4-BE49-F238E27FC236}">
                    <a16:creationId xmlns:a16="http://schemas.microsoft.com/office/drawing/2014/main" id="{2719DE88-EAC8-015E-6285-551A9304B700}"/>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8" name="Freeform 146">
                <a:extLst>
                  <a:ext uri="{FF2B5EF4-FFF2-40B4-BE49-F238E27FC236}">
                    <a16:creationId xmlns:a16="http://schemas.microsoft.com/office/drawing/2014/main" id="{3F6BA860-7C67-8082-6928-FDF50E49BD8E}"/>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9" name="Rectangle 147">
                <a:extLst>
                  <a:ext uri="{FF2B5EF4-FFF2-40B4-BE49-F238E27FC236}">
                    <a16:creationId xmlns:a16="http://schemas.microsoft.com/office/drawing/2014/main" id="{06DB6D3C-C019-6824-82E3-3652BD899E8D}"/>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500" name="Rectangle 148">
                <a:extLst>
                  <a:ext uri="{FF2B5EF4-FFF2-40B4-BE49-F238E27FC236}">
                    <a16:creationId xmlns:a16="http://schemas.microsoft.com/office/drawing/2014/main" id="{A2A23D3D-7276-2E75-7058-56FC469651E8}"/>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501" name="Freeform 149">
                <a:extLst>
                  <a:ext uri="{FF2B5EF4-FFF2-40B4-BE49-F238E27FC236}">
                    <a16:creationId xmlns:a16="http://schemas.microsoft.com/office/drawing/2014/main" id="{DE8424D9-7CAC-EBEF-B13B-8D5B3B503F6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2" name="Freeform 150">
                <a:extLst>
                  <a:ext uri="{FF2B5EF4-FFF2-40B4-BE49-F238E27FC236}">
                    <a16:creationId xmlns:a16="http://schemas.microsoft.com/office/drawing/2014/main" id="{114A07ED-F866-5C7F-1467-57BFBB8FA520}"/>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AE257A7E-0109-93EC-AD44-9BA0C81D6B78}"/>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45208" name="Oval 152">
                <a:extLst>
                  <a:ext uri="{FF2B5EF4-FFF2-40B4-BE49-F238E27FC236}">
                    <a16:creationId xmlns:a16="http://schemas.microsoft.com/office/drawing/2014/main" id="{70E62F4E-62FB-F9D9-84A9-4781EF2E474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fontAlgn="auto" hangingPunct="1">
                  <a:spcBef>
                    <a:spcPts val="0"/>
                  </a:spcBef>
                  <a:spcAft>
                    <a:spcPts val="0"/>
                  </a:spcAft>
                  <a:defRPr/>
                </a:pPr>
                <a:endParaRPr lang="en-US">
                  <a:latin typeface="Arial" charset="0"/>
                </a:endParaRPr>
              </a:p>
            </p:txBody>
          </p:sp>
        </p:grpSp>
      </p:grpSp>
      <p:sp>
        <p:nvSpPr>
          <p:cNvPr id="45209" name="Rectangle 153">
            <a:extLst>
              <a:ext uri="{FF2B5EF4-FFF2-40B4-BE49-F238E27FC236}">
                <a16:creationId xmlns:a16="http://schemas.microsoft.com/office/drawing/2014/main" id="{B12FD7C3-EF8F-7671-43B4-4E244481E47C}"/>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BB344C53-4DC2-0535-A2AE-BBEFF49F9927}"/>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27B9BE21-ED43-5D5A-CECD-9CF8FA7EB3B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AE8FD610-A884-F552-1216-5EC2FCC6FEC5}"/>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8A1C92E-AC01-41C9-BC55-4E991E09DA42}" type="slidenum">
              <a:rPr lang="en-US" altLang="en-US"/>
              <a:pPr/>
              <a:t>‹#›</a:t>
            </a:fld>
            <a:endParaRPr lang="en-US" altLang="en-US"/>
          </a:p>
        </p:txBody>
      </p:sp>
      <p:sp>
        <p:nvSpPr>
          <p:cNvPr id="45213" name="Rectangle 157">
            <a:extLst>
              <a:ext uri="{FF2B5EF4-FFF2-40B4-BE49-F238E27FC236}">
                <a16:creationId xmlns:a16="http://schemas.microsoft.com/office/drawing/2014/main" id="{24E6FAB9-0B2E-5B9D-5F97-5F7D796BB748}"/>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403" r:id="rId1"/>
    <p:sldLayoutId id="2147486344" r:id="rId2"/>
    <p:sldLayoutId id="2147486345" r:id="rId3"/>
    <p:sldLayoutId id="2147486346" r:id="rId4"/>
    <p:sldLayoutId id="2147486347" r:id="rId5"/>
    <p:sldLayoutId id="2147486348" r:id="rId6"/>
    <p:sldLayoutId id="2147486349" r:id="rId7"/>
    <p:sldLayoutId id="2147486350" r:id="rId8"/>
    <p:sldLayoutId id="2147486351" r:id="rId9"/>
    <p:sldLayoutId id="2147486352" r:id="rId10"/>
    <p:sldLayoutId id="214748635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Freeform 2">
            <a:extLst>
              <a:ext uri="{FF2B5EF4-FFF2-40B4-BE49-F238E27FC236}">
                <a16:creationId xmlns:a16="http://schemas.microsoft.com/office/drawing/2014/main" id="{1BB0212D-8099-23E1-2930-F838672E538A}"/>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7" name="Rectangle 3">
            <a:extLst>
              <a:ext uri="{FF2B5EF4-FFF2-40B4-BE49-F238E27FC236}">
                <a16:creationId xmlns:a16="http://schemas.microsoft.com/office/drawing/2014/main" id="{8D0F5D7A-23A3-3405-023E-8F72E7E28AD0}"/>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6388" name="Rectangle 4">
            <a:extLst>
              <a:ext uri="{FF2B5EF4-FFF2-40B4-BE49-F238E27FC236}">
                <a16:creationId xmlns:a16="http://schemas.microsoft.com/office/drawing/2014/main" id="{16544EC1-B7B7-31A5-0003-99BB2A569E0B}"/>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5" name="Rectangle 5">
            <a:extLst>
              <a:ext uri="{FF2B5EF4-FFF2-40B4-BE49-F238E27FC236}">
                <a16:creationId xmlns:a16="http://schemas.microsoft.com/office/drawing/2014/main" id="{4444F8EB-FBCD-0624-F5C2-6FA7B343584A}"/>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400">
                <a:latin typeface="+mn-lt"/>
              </a:defRPr>
            </a:lvl1pPr>
          </a:lstStyle>
          <a:p>
            <a:pPr>
              <a:defRPr/>
            </a:pPr>
            <a:endParaRPr lang="en-US"/>
          </a:p>
        </p:txBody>
      </p:sp>
      <p:sp>
        <p:nvSpPr>
          <p:cNvPr id="209926" name="Rectangle 6">
            <a:extLst>
              <a:ext uri="{FF2B5EF4-FFF2-40B4-BE49-F238E27FC236}">
                <a16:creationId xmlns:a16="http://schemas.microsoft.com/office/drawing/2014/main" id="{B108D69F-9409-723B-B6B9-DF5C55BEBA0F}"/>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400">
                <a:latin typeface="+mn-lt"/>
              </a:defRPr>
            </a:lvl1pPr>
          </a:lstStyle>
          <a:p>
            <a:pPr>
              <a:defRPr/>
            </a:pPr>
            <a:endParaRPr lang="en-US"/>
          </a:p>
        </p:txBody>
      </p:sp>
      <p:sp>
        <p:nvSpPr>
          <p:cNvPr id="209927" name="Rectangle 7">
            <a:extLst>
              <a:ext uri="{FF2B5EF4-FFF2-40B4-BE49-F238E27FC236}">
                <a16:creationId xmlns:a16="http://schemas.microsoft.com/office/drawing/2014/main" id="{6D5AB1BA-7360-22D4-B432-AFC9D6AAE90F}"/>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B5307571-44FE-42C7-9210-5C673239879E}" type="slidenum">
              <a:rPr lang="en-US" altLang="en-US"/>
              <a:pPr/>
              <a:t>‹#›</a:t>
            </a:fld>
            <a:endParaRPr lang="en-US" altLang="en-US"/>
          </a:p>
        </p:txBody>
      </p:sp>
      <p:sp>
        <p:nvSpPr>
          <p:cNvPr id="16392" name="Freeform 8">
            <a:extLst>
              <a:ext uri="{FF2B5EF4-FFF2-40B4-BE49-F238E27FC236}">
                <a16:creationId xmlns:a16="http://schemas.microsoft.com/office/drawing/2014/main" id="{5F593E36-A23B-D058-A183-836C6F57F068}"/>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3" name="Freeform 9">
            <a:extLst>
              <a:ext uri="{FF2B5EF4-FFF2-40B4-BE49-F238E27FC236}">
                <a16:creationId xmlns:a16="http://schemas.microsoft.com/office/drawing/2014/main" id="{74E3C307-00EC-FAF2-12B7-539ED738F7AD}"/>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394" name="Group 10">
            <a:extLst>
              <a:ext uri="{FF2B5EF4-FFF2-40B4-BE49-F238E27FC236}">
                <a16:creationId xmlns:a16="http://schemas.microsoft.com/office/drawing/2014/main" id="{7DC1D32D-5AFC-ADD6-601A-8D5008168FEF}"/>
              </a:ext>
            </a:extLst>
          </p:cNvPr>
          <p:cNvGrpSpPr>
            <a:grpSpLocks/>
          </p:cNvGrpSpPr>
          <p:nvPr/>
        </p:nvGrpSpPr>
        <p:grpSpPr bwMode="auto">
          <a:xfrm>
            <a:off x="7938" y="5540375"/>
            <a:ext cx="1784350" cy="1246188"/>
            <a:chOff x="5" y="3490"/>
            <a:chExt cx="1124" cy="785"/>
          </a:xfrm>
        </p:grpSpPr>
        <p:sp>
          <p:nvSpPr>
            <p:cNvPr id="16411" name="Freeform 11">
              <a:extLst>
                <a:ext uri="{FF2B5EF4-FFF2-40B4-BE49-F238E27FC236}">
                  <a16:creationId xmlns:a16="http://schemas.microsoft.com/office/drawing/2014/main" id="{041DB7EA-26EA-493B-81B4-B02C9B90720C}"/>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2" name="Freeform 12">
              <a:extLst>
                <a:ext uri="{FF2B5EF4-FFF2-40B4-BE49-F238E27FC236}">
                  <a16:creationId xmlns:a16="http://schemas.microsoft.com/office/drawing/2014/main" id="{3BCA19B7-343E-401F-F0CD-55826DC8A54B}"/>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13">
              <a:extLst>
                <a:ext uri="{FF2B5EF4-FFF2-40B4-BE49-F238E27FC236}">
                  <a16:creationId xmlns:a16="http://schemas.microsoft.com/office/drawing/2014/main" id="{4E195C4C-09AA-535D-603D-C75C682C66AF}"/>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4" name="Freeform 14">
              <a:extLst>
                <a:ext uri="{FF2B5EF4-FFF2-40B4-BE49-F238E27FC236}">
                  <a16:creationId xmlns:a16="http://schemas.microsoft.com/office/drawing/2014/main" id="{83610297-8A62-694E-6A74-32237814FA79}"/>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5" name="Freeform 15">
              <a:extLst>
                <a:ext uri="{FF2B5EF4-FFF2-40B4-BE49-F238E27FC236}">
                  <a16:creationId xmlns:a16="http://schemas.microsoft.com/office/drawing/2014/main" id="{52D51218-2C5E-0797-859C-456015987E3F}"/>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6" name="Freeform 16">
              <a:extLst>
                <a:ext uri="{FF2B5EF4-FFF2-40B4-BE49-F238E27FC236}">
                  <a16:creationId xmlns:a16="http://schemas.microsoft.com/office/drawing/2014/main" id="{3D5AB8F8-29DD-827C-035D-8586591F6BB1}"/>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7" name="Freeform 17">
              <a:extLst>
                <a:ext uri="{FF2B5EF4-FFF2-40B4-BE49-F238E27FC236}">
                  <a16:creationId xmlns:a16="http://schemas.microsoft.com/office/drawing/2014/main" id="{F6976379-545B-64BD-6410-74DAEFD77CD2}"/>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8" name="Freeform 18">
              <a:extLst>
                <a:ext uri="{FF2B5EF4-FFF2-40B4-BE49-F238E27FC236}">
                  <a16:creationId xmlns:a16="http://schemas.microsoft.com/office/drawing/2014/main" id="{EEE2DC95-CF74-8626-6E94-BF0D99A70510}"/>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9" name="Freeform 19">
              <a:extLst>
                <a:ext uri="{FF2B5EF4-FFF2-40B4-BE49-F238E27FC236}">
                  <a16:creationId xmlns:a16="http://schemas.microsoft.com/office/drawing/2014/main" id="{91653246-D834-53A5-CDBC-D8767A01A6CA}"/>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20" name="Group 20">
              <a:extLst>
                <a:ext uri="{FF2B5EF4-FFF2-40B4-BE49-F238E27FC236}">
                  <a16:creationId xmlns:a16="http://schemas.microsoft.com/office/drawing/2014/main" id="{3C6C25D9-7042-023F-3775-A39773B1B33C}"/>
                </a:ext>
              </a:extLst>
            </p:cNvPr>
            <p:cNvGrpSpPr>
              <a:grpSpLocks/>
            </p:cNvGrpSpPr>
            <p:nvPr userDrawn="1"/>
          </p:nvGrpSpPr>
          <p:grpSpPr bwMode="auto">
            <a:xfrm>
              <a:off x="5" y="3490"/>
              <a:ext cx="1124" cy="780"/>
              <a:chOff x="5" y="3490"/>
              <a:chExt cx="1124" cy="780"/>
            </a:xfrm>
          </p:grpSpPr>
          <p:grpSp>
            <p:nvGrpSpPr>
              <p:cNvPr id="16421" name="Group 21">
                <a:extLst>
                  <a:ext uri="{FF2B5EF4-FFF2-40B4-BE49-F238E27FC236}">
                    <a16:creationId xmlns:a16="http://schemas.microsoft.com/office/drawing/2014/main" id="{AEF809F1-438C-6960-3589-86CFB63D0181}"/>
                  </a:ext>
                </a:extLst>
              </p:cNvPr>
              <p:cNvGrpSpPr>
                <a:grpSpLocks/>
              </p:cNvGrpSpPr>
              <p:nvPr userDrawn="1"/>
            </p:nvGrpSpPr>
            <p:grpSpPr bwMode="auto">
              <a:xfrm>
                <a:off x="499" y="3562"/>
                <a:ext cx="548" cy="708"/>
                <a:chOff x="499" y="3562"/>
                <a:chExt cx="548" cy="708"/>
              </a:xfrm>
            </p:grpSpPr>
            <p:sp>
              <p:nvSpPr>
                <p:cNvPr id="16434" name="Freeform 22">
                  <a:extLst>
                    <a:ext uri="{FF2B5EF4-FFF2-40B4-BE49-F238E27FC236}">
                      <a16:creationId xmlns:a16="http://schemas.microsoft.com/office/drawing/2014/main" id="{332AD40E-5087-F58C-C772-E9886F9CA91D}"/>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5" name="Freeform 23">
                  <a:extLst>
                    <a:ext uri="{FF2B5EF4-FFF2-40B4-BE49-F238E27FC236}">
                      <a16:creationId xmlns:a16="http://schemas.microsoft.com/office/drawing/2014/main" id="{DB86B0EA-A42A-B771-15DF-FC3D93B28727}"/>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6" name="Freeform 24">
                  <a:extLst>
                    <a:ext uri="{FF2B5EF4-FFF2-40B4-BE49-F238E27FC236}">
                      <a16:creationId xmlns:a16="http://schemas.microsoft.com/office/drawing/2014/main" id="{8EDA22AD-82AD-A84F-5522-41CB7B83B79F}"/>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22" name="Freeform 25">
                <a:extLst>
                  <a:ext uri="{FF2B5EF4-FFF2-40B4-BE49-F238E27FC236}">
                    <a16:creationId xmlns:a16="http://schemas.microsoft.com/office/drawing/2014/main" id="{D3A8848D-2DC4-60C3-22CE-7B683ED8A8F6}"/>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3" name="Freeform 26">
                <a:extLst>
                  <a:ext uri="{FF2B5EF4-FFF2-40B4-BE49-F238E27FC236}">
                    <a16:creationId xmlns:a16="http://schemas.microsoft.com/office/drawing/2014/main" id="{B07AE3C5-F4B7-37C5-3E5C-A5588BF58774}"/>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4" name="Freeform 27">
                <a:extLst>
                  <a:ext uri="{FF2B5EF4-FFF2-40B4-BE49-F238E27FC236}">
                    <a16:creationId xmlns:a16="http://schemas.microsoft.com/office/drawing/2014/main" id="{3BEDB049-4E30-6459-9505-2670641A7FBD}"/>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25" name="Group 28">
                <a:extLst>
                  <a:ext uri="{FF2B5EF4-FFF2-40B4-BE49-F238E27FC236}">
                    <a16:creationId xmlns:a16="http://schemas.microsoft.com/office/drawing/2014/main" id="{270A3718-95EE-0CE5-A3E1-9F89C37C7479}"/>
                  </a:ext>
                </a:extLst>
              </p:cNvPr>
              <p:cNvGrpSpPr>
                <a:grpSpLocks/>
              </p:cNvGrpSpPr>
              <p:nvPr userDrawn="1"/>
            </p:nvGrpSpPr>
            <p:grpSpPr bwMode="auto">
              <a:xfrm>
                <a:off x="5" y="3490"/>
                <a:ext cx="1124" cy="678"/>
                <a:chOff x="5" y="3490"/>
                <a:chExt cx="1124" cy="678"/>
              </a:xfrm>
            </p:grpSpPr>
            <p:sp>
              <p:nvSpPr>
                <p:cNvPr id="16426" name="Freeform 29">
                  <a:extLst>
                    <a:ext uri="{FF2B5EF4-FFF2-40B4-BE49-F238E27FC236}">
                      <a16:creationId xmlns:a16="http://schemas.microsoft.com/office/drawing/2014/main" id="{90E9CF51-A3F1-A9CC-0E39-D3BDC92D014E}"/>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7" name="Freeform 30">
                  <a:extLst>
                    <a:ext uri="{FF2B5EF4-FFF2-40B4-BE49-F238E27FC236}">
                      <a16:creationId xmlns:a16="http://schemas.microsoft.com/office/drawing/2014/main" id="{57CAE575-4C67-1D61-D8B4-64E23171E62E}"/>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8" name="Freeform 31">
                  <a:extLst>
                    <a:ext uri="{FF2B5EF4-FFF2-40B4-BE49-F238E27FC236}">
                      <a16:creationId xmlns:a16="http://schemas.microsoft.com/office/drawing/2014/main" id="{7096DAAC-B239-6690-4EA2-8438617D487D}"/>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9" name="Freeform 32">
                  <a:extLst>
                    <a:ext uri="{FF2B5EF4-FFF2-40B4-BE49-F238E27FC236}">
                      <a16:creationId xmlns:a16="http://schemas.microsoft.com/office/drawing/2014/main" id="{F9506CAD-2FAD-8B10-7C88-7DA222FAEF1A}"/>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0" name="Freeform 33">
                  <a:extLst>
                    <a:ext uri="{FF2B5EF4-FFF2-40B4-BE49-F238E27FC236}">
                      <a16:creationId xmlns:a16="http://schemas.microsoft.com/office/drawing/2014/main" id="{184A035A-0537-C8A7-9DC5-6011CFD8D149}"/>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1" name="Freeform 34">
                  <a:extLst>
                    <a:ext uri="{FF2B5EF4-FFF2-40B4-BE49-F238E27FC236}">
                      <a16:creationId xmlns:a16="http://schemas.microsoft.com/office/drawing/2014/main" id="{229E8F7B-709C-8A44-FB0B-47E0D08F4152}"/>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2" name="Freeform 35">
                  <a:extLst>
                    <a:ext uri="{FF2B5EF4-FFF2-40B4-BE49-F238E27FC236}">
                      <a16:creationId xmlns:a16="http://schemas.microsoft.com/office/drawing/2014/main" id="{38E475B8-B4EE-CD75-8D38-0A57D0CB17CC}"/>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3" name="Freeform 36">
                  <a:extLst>
                    <a:ext uri="{FF2B5EF4-FFF2-40B4-BE49-F238E27FC236}">
                      <a16:creationId xmlns:a16="http://schemas.microsoft.com/office/drawing/2014/main" id="{1D206649-7D23-63CA-E9A9-BBCBB35DADDE}"/>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6395" name="Group 37">
            <a:extLst>
              <a:ext uri="{FF2B5EF4-FFF2-40B4-BE49-F238E27FC236}">
                <a16:creationId xmlns:a16="http://schemas.microsoft.com/office/drawing/2014/main" id="{5DEA9FE4-2C5D-0FFF-BCCC-C7EE1885D28D}"/>
              </a:ext>
            </a:extLst>
          </p:cNvPr>
          <p:cNvGrpSpPr>
            <a:grpSpLocks/>
          </p:cNvGrpSpPr>
          <p:nvPr/>
        </p:nvGrpSpPr>
        <p:grpSpPr bwMode="auto">
          <a:xfrm>
            <a:off x="8680450" y="2116138"/>
            <a:ext cx="385763" cy="4308475"/>
            <a:chOff x="5468" y="1333"/>
            <a:chExt cx="243" cy="2714"/>
          </a:xfrm>
        </p:grpSpPr>
        <p:sp>
          <p:nvSpPr>
            <p:cNvPr id="16409" name="Freeform 38">
              <a:extLst>
                <a:ext uri="{FF2B5EF4-FFF2-40B4-BE49-F238E27FC236}">
                  <a16:creationId xmlns:a16="http://schemas.microsoft.com/office/drawing/2014/main" id="{0C6E3208-EBA4-B744-2FFD-5E31F76478C5}"/>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39">
              <a:extLst>
                <a:ext uri="{FF2B5EF4-FFF2-40B4-BE49-F238E27FC236}">
                  <a16:creationId xmlns:a16="http://schemas.microsoft.com/office/drawing/2014/main" id="{99B3A9A1-2D84-9E67-40A0-C4C17B67E6FE}"/>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396" name="Group 40">
            <a:extLst>
              <a:ext uri="{FF2B5EF4-FFF2-40B4-BE49-F238E27FC236}">
                <a16:creationId xmlns:a16="http://schemas.microsoft.com/office/drawing/2014/main" id="{C1FF6D28-2757-F0EC-F6E3-FFC8441A014E}"/>
              </a:ext>
            </a:extLst>
          </p:cNvPr>
          <p:cNvGrpSpPr>
            <a:grpSpLocks/>
          </p:cNvGrpSpPr>
          <p:nvPr/>
        </p:nvGrpSpPr>
        <p:grpSpPr bwMode="auto">
          <a:xfrm>
            <a:off x="7318375" y="90488"/>
            <a:ext cx="2133600" cy="1911350"/>
            <a:chOff x="4610" y="57"/>
            <a:chExt cx="1344" cy="1204"/>
          </a:xfrm>
        </p:grpSpPr>
        <p:grpSp>
          <p:nvGrpSpPr>
            <p:cNvPr id="16397" name="Group 41">
              <a:extLst>
                <a:ext uri="{FF2B5EF4-FFF2-40B4-BE49-F238E27FC236}">
                  <a16:creationId xmlns:a16="http://schemas.microsoft.com/office/drawing/2014/main" id="{EAAFB68B-8564-FFA6-CE0D-112B665C5F1A}"/>
                </a:ext>
              </a:extLst>
            </p:cNvPr>
            <p:cNvGrpSpPr>
              <a:grpSpLocks/>
            </p:cNvGrpSpPr>
            <p:nvPr userDrawn="1"/>
          </p:nvGrpSpPr>
          <p:grpSpPr bwMode="auto">
            <a:xfrm>
              <a:off x="4610" y="57"/>
              <a:ext cx="1344" cy="1204"/>
              <a:chOff x="4610" y="57"/>
              <a:chExt cx="1344" cy="1204"/>
            </a:xfrm>
          </p:grpSpPr>
          <p:sp>
            <p:nvSpPr>
              <p:cNvPr id="16399" name="Freeform 42">
                <a:extLst>
                  <a:ext uri="{FF2B5EF4-FFF2-40B4-BE49-F238E27FC236}">
                    <a16:creationId xmlns:a16="http://schemas.microsoft.com/office/drawing/2014/main" id="{82EBA6FD-8F21-6B13-DDC5-CAD23625F9CE}"/>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00" name="Group 43">
                <a:extLst>
                  <a:ext uri="{FF2B5EF4-FFF2-40B4-BE49-F238E27FC236}">
                    <a16:creationId xmlns:a16="http://schemas.microsoft.com/office/drawing/2014/main" id="{F3D13FF7-E3B2-3585-AA7D-60474A7C2446}"/>
                  </a:ext>
                </a:extLst>
              </p:cNvPr>
              <p:cNvGrpSpPr>
                <a:grpSpLocks/>
              </p:cNvGrpSpPr>
              <p:nvPr userDrawn="1"/>
            </p:nvGrpSpPr>
            <p:grpSpPr bwMode="auto">
              <a:xfrm>
                <a:off x="4610" y="57"/>
                <a:ext cx="1344" cy="985"/>
                <a:chOff x="4610" y="57"/>
                <a:chExt cx="1344" cy="985"/>
              </a:xfrm>
            </p:grpSpPr>
            <p:sp>
              <p:nvSpPr>
                <p:cNvPr id="16401" name="Freeform 44">
                  <a:extLst>
                    <a:ext uri="{FF2B5EF4-FFF2-40B4-BE49-F238E27FC236}">
                      <a16:creationId xmlns:a16="http://schemas.microsoft.com/office/drawing/2014/main" id="{536E7943-B73B-099B-4945-9EB70ACA3310}"/>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45">
                  <a:extLst>
                    <a:ext uri="{FF2B5EF4-FFF2-40B4-BE49-F238E27FC236}">
                      <a16:creationId xmlns:a16="http://schemas.microsoft.com/office/drawing/2014/main" id="{EC8B7FA4-7F25-BB3B-56BC-5395F4D2F2DF}"/>
                    </a:ext>
                  </a:extLst>
                </p:cNvPr>
                <p:cNvSpPr>
                  <a:spLocks/>
                </p:cNvSpPr>
                <p:nvPr userDrawn="1"/>
              </p:nvSpPr>
              <p:spPr bwMode="auto">
                <a:xfrm rot="-3172564">
                  <a:off x="5062" y="31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46">
                  <a:extLst>
                    <a:ext uri="{FF2B5EF4-FFF2-40B4-BE49-F238E27FC236}">
                      <a16:creationId xmlns:a16="http://schemas.microsoft.com/office/drawing/2014/main" id="{BADC7BE6-A2A7-705D-D5BA-37CAB7646A4D}"/>
                    </a:ext>
                  </a:extLst>
                </p:cNvPr>
                <p:cNvSpPr>
                  <a:spLocks/>
                </p:cNvSpPr>
                <p:nvPr userDrawn="1"/>
              </p:nvSpPr>
              <p:spPr bwMode="auto">
                <a:xfrm rot="-3172564">
                  <a:off x="4872" y="16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47">
                  <a:extLst>
                    <a:ext uri="{FF2B5EF4-FFF2-40B4-BE49-F238E27FC236}">
                      <a16:creationId xmlns:a16="http://schemas.microsoft.com/office/drawing/2014/main" id="{2B1378CE-1543-22EF-0A7A-A4F70C0298A4}"/>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48">
                  <a:extLst>
                    <a:ext uri="{FF2B5EF4-FFF2-40B4-BE49-F238E27FC236}">
                      <a16:creationId xmlns:a16="http://schemas.microsoft.com/office/drawing/2014/main" id="{0C292B04-3BF0-3060-9ADE-DD0BFE4FBB59}"/>
                    </a:ext>
                  </a:extLst>
                </p:cNvPr>
                <p:cNvSpPr>
                  <a:spLocks/>
                </p:cNvSpPr>
                <p:nvPr userDrawn="1"/>
              </p:nvSpPr>
              <p:spPr bwMode="auto">
                <a:xfrm rot="-3172564">
                  <a:off x="5311" y="88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49">
                  <a:extLst>
                    <a:ext uri="{FF2B5EF4-FFF2-40B4-BE49-F238E27FC236}">
                      <a16:creationId xmlns:a16="http://schemas.microsoft.com/office/drawing/2014/main" id="{6EAEF540-B26E-C271-D47E-92139772C32F}"/>
                    </a:ext>
                  </a:extLst>
                </p:cNvPr>
                <p:cNvSpPr>
                  <a:spLocks/>
                </p:cNvSpPr>
                <p:nvPr userDrawn="1"/>
              </p:nvSpPr>
              <p:spPr bwMode="auto">
                <a:xfrm rot="-3172564">
                  <a:off x="5253" y="79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50">
                  <a:extLst>
                    <a:ext uri="{FF2B5EF4-FFF2-40B4-BE49-F238E27FC236}">
                      <a16:creationId xmlns:a16="http://schemas.microsoft.com/office/drawing/2014/main" id="{C102E6B1-C18E-3788-7D45-C980348734E7}"/>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51">
                  <a:extLst>
                    <a:ext uri="{FF2B5EF4-FFF2-40B4-BE49-F238E27FC236}">
                      <a16:creationId xmlns:a16="http://schemas.microsoft.com/office/drawing/2014/main" id="{C61AB896-A133-77F8-2ACA-65A2726C2C4F}"/>
                    </a:ext>
                  </a:extLst>
                </p:cNvPr>
                <p:cNvSpPr>
                  <a:spLocks/>
                </p:cNvSpPr>
                <p:nvPr userDrawn="1"/>
              </p:nvSpPr>
              <p:spPr bwMode="auto">
                <a:xfrm rot="-3172564">
                  <a:off x="4961" y="12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398" name="Line 52">
              <a:extLst>
                <a:ext uri="{FF2B5EF4-FFF2-40B4-BE49-F238E27FC236}">
                  <a16:creationId xmlns:a16="http://schemas.microsoft.com/office/drawing/2014/main" id="{0FA3DFE1-2D41-8FDF-E78D-AAF48CC736E2}"/>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404" r:id="rId1"/>
    <p:sldLayoutId id="2147486354" r:id="rId2"/>
    <p:sldLayoutId id="2147486355" r:id="rId3"/>
    <p:sldLayoutId id="2147486356" r:id="rId4"/>
    <p:sldLayoutId id="2147486357" r:id="rId5"/>
    <p:sldLayoutId id="2147486358" r:id="rId6"/>
    <p:sldLayoutId id="2147486359" r:id="rId7"/>
    <p:sldLayoutId id="2147486360" r:id="rId8"/>
    <p:sldLayoutId id="2147486361" r:id="rId9"/>
    <p:sldLayoutId id="2147486362" r:id="rId10"/>
    <p:sldLayoutId id="2147486363" r:id="rId11"/>
  </p:sldLayoutIdLst>
  <p:transition>
    <p:random/>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D7BDD9BE-36BA-EB58-C474-E6BE4CBDCBC8}"/>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ooter Placeholder 2">
            <a:extLst>
              <a:ext uri="{FF2B5EF4-FFF2-40B4-BE49-F238E27FC236}">
                <a16:creationId xmlns:a16="http://schemas.microsoft.com/office/drawing/2014/main" id="{71BD4F60-E25C-553E-FDE5-44F032D55A32}"/>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US"/>
          </a:p>
        </p:txBody>
      </p:sp>
      <p:sp>
        <p:nvSpPr>
          <p:cNvPr id="14" name="Date Placeholder 13">
            <a:extLst>
              <a:ext uri="{FF2B5EF4-FFF2-40B4-BE49-F238E27FC236}">
                <a16:creationId xmlns:a16="http://schemas.microsoft.com/office/drawing/2014/main" id="{68637151-505C-C1FC-357B-803D81954861}"/>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US"/>
          </a:p>
        </p:txBody>
      </p:sp>
      <p:sp>
        <p:nvSpPr>
          <p:cNvPr id="23" name="Slide Number Placeholder 22">
            <a:extLst>
              <a:ext uri="{FF2B5EF4-FFF2-40B4-BE49-F238E27FC236}">
                <a16:creationId xmlns:a16="http://schemas.microsoft.com/office/drawing/2014/main" id="{61EA3A17-C643-37A0-B435-AD9AE736E4B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latin typeface="Rockwell" panose="02060603020205020403" pitchFamily="18" charset="0"/>
              </a:defRPr>
            </a:lvl1pPr>
          </a:lstStyle>
          <a:p>
            <a:fld id="{B300B81E-75EE-46B8-A44D-A9AF30038748}" type="slidenum">
              <a:rPr lang="en-US" altLang="en-US"/>
              <a:pPr/>
              <a:t>‹#›</a:t>
            </a:fld>
            <a:endParaRPr lang="en-US" altLang="en-US"/>
          </a:p>
        </p:txBody>
      </p:sp>
      <p:sp>
        <p:nvSpPr>
          <p:cNvPr id="22" name="Title Placeholder 21">
            <a:extLst>
              <a:ext uri="{FF2B5EF4-FFF2-40B4-BE49-F238E27FC236}">
                <a16:creationId xmlns:a16="http://schemas.microsoft.com/office/drawing/2014/main" id="{F6ADDADC-6A56-C0C4-1520-05ADEA300F2C}"/>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7417" name="Text Placeholder 12">
            <a:extLst>
              <a:ext uri="{FF2B5EF4-FFF2-40B4-BE49-F238E27FC236}">
                <a16:creationId xmlns:a16="http://schemas.microsoft.com/office/drawing/2014/main" id="{9F3F8432-45D4-8D74-DEF1-C0A5FBC43339}"/>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6405" r:id="rId1"/>
    <p:sldLayoutId id="2147486406" r:id="rId2"/>
    <p:sldLayoutId id="2147486407" r:id="rId3"/>
    <p:sldLayoutId id="2147486408" r:id="rId4"/>
    <p:sldLayoutId id="2147486409" r:id="rId5"/>
    <p:sldLayoutId id="2147486410" r:id="rId6"/>
    <p:sldLayoutId id="2147486364" r:id="rId7"/>
    <p:sldLayoutId id="2147486411" r:id="rId8"/>
    <p:sldLayoutId id="2147486412" r:id="rId9"/>
    <p:sldLayoutId id="2147486365" r:id="rId10"/>
    <p:sldLayoutId id="2147486366" r:id="rId11"/>
  </p:sldLayoutIdLst>
  <p:transition>
    <p:random/>
  </p:transition>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eaLnBrk="1" fontAlgn="base" hangingPunct="1">
        <a:spcBef>
          <a:spcPct val="0"/>
        </a:spcBef>
        <a:spcAft>
          <a:spcPct val="0"/>
        </a:spcAft>
        <a:defRPr sz="4600">
          <a:solidFill>
            <a:srgbClr val="E7EACB"/>
          </a:solidFill>
          <a:latin typeface="Rockwell" pitchFamily="18" charset="0"/>
        </a:defRPr>
      </a:lvl6pPr>
      <a:lvl7pPr marL="968375" indent="-53975" algn="r" rtl="0" eaLnBrk="1" fontAlgn="base" hangingPunct="1">
        <a:spcBef>
          <a:spcPct val="0"/>
        </a:spcBef>
        <a:spcAft>
          <a:spcPct val="0"/>
        </a:spcAft>
        <a:defRPr sz="4600">
          <a:solidFill>
            <a:srgbClr val="E7EACB"/>
          </a:solidFill>
          <a:latin typeface="Rockwell" pitchFamily="18" charset="0"/>
        </a:defRPr>
      </a:lvl7pPr>
      <a:lvl8pPr marL="1425575" indent="-53975" algn="r" rtl="0" eaLnBrk="1" fontAlgn="base" hangingPunct="1">
        <a:spcBef>
          <a:spcPct val="0"/>
        </a:spcBef>
        <a:spcAft>
          <a:spcPct val="0"/>
        </a:spcAft>
        <a:defRPr sz="4600">
          <a:solidFill>
            <a:srgbClr val="E7EACB"/>
          </a:solidFill>
          <a:latin typeface="Rockwell" pitchFamily="18" charset="0"/>
        </a:defRPr>
      </a:lvl8pPr>
      <a:lvl9pPr marL="1882775" indent="-53975" algn="r" rtl="0" eaLnBrk="1" fontAlgn="base" hangingPunct="1">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95D61F1F-347A-DF60-FFB2-441580FD7AC4}"/>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8435" name="Text Placeholder 12">
            <a:extLst>
              <a:ext uri="{FF2B5EF4-FFF2-40B4-BE49-F238E27FC236}">
                <a16:creationId xmlns:a16="http://schemas.microsoft.com/office/drawing/2014/main" id="{016B2F7A-8C6B-8AE4-7C1D-BFD0E6D7D43E}"/>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090B1649-3473-144A-3747-651794719824}"/>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1C06BF4A-AA27-4423-8B3A-4C09DEFF2090}" type="datetimeFigureOut">
              <a:rPr lang="en-US"/>
              <a:pPr>
                <a:defRPr/>
              </a:pPr>
              <a:t>11/9/2022</a:t>
            </a:fld>
            <a:endParaRPr lang="en-US" sz="1000" dirty="0"/>
          </a:p>
        </p:txBody>
      </p:sp>
      <p:sp>
        <p:nvSpPr>
          <p:cNvPr id="3" name="Footer Placeholder 2">
            <a:extLst>
              <a:ext uri="{FF2B5EF4-FFF2-40B4-BE49-F238E27FC236}">
                <a16:creationId xmlns:a16="http://schemas.microsoft.com/office/drawing/2014/main" id="{508523C1-C0E1-C4D6-2249-B804DAF2FE41}"/>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a:extLst>
              <a:ext uri="{FF2B5EF4-FFF2-40B4-BE49-F238E27FC236}">
                <a16:creationId xmlns:a16="http://schemas.microsoft.com/office/drawing/2014/main" id="{A19F25A0-25B6-3B19-493C-6150724CCF89}"/>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3E82E568-B109-4C02-917A-BB893B1EF0CC}" type="slidenum">
              <a:rPr lang="en-US" altLang="en-US"/>
              <a:pPr/>
              <a:t>‹#›</a:t>
            </a:fld>
            <a:endParaRPr lang="en-US" altLang="en-US" sz="1000"/>
          </a:p>
        </p:txBody>
      </p:sp>
    </p:spTree>
  </p:cSld>
  <p:clrMap bg1="dk1" tx1="lt1" bg2="dk2" tx2="lt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transition>
    <p:random/>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E260618-57A0-8BFA-21B2-5030A56E861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2051" name="Freeform 11">
            <a:extLst>
              <a:ext uri="{FF2B5EF4-FFF2-40B4-BE49-F238E27FC236}">
                <a16:creationId xmlns:a16="http://schemas.microsoft.com/office/drawing/2014/main" id="{225FE2C9-67CD-3EE2-123A-22C7693F3765}"/>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33DFC9F9-3661-A837-69B4-83BC6EC1911F}"/>
              </a:ext>
            </a:extLst>
          </p:cNvPr>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70A6BC20-501B-2A41-1DCB-50D1EB212775}"/>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3A1C70E1-1990-9C68-0B6A-671E33DFA90A}"/>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a:extLst>
              <a:ext uri="{FF2B5EF4-FFF2-40B4-BE49-F238E27FC236}">
                <a16:creationId xmlns:a16="http://schemas.microsoft.com/office/drawing/2014/main" id="{96A0220B-62FC-5E34-896B-C722357D64F2}"/>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0696C3A3-F515-E8EF-4592-765E09CD7DE8}"/>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Arial" charset="0"/>
              </a:defRPr>
            </a:lvl1pPr>
            <a:extLst/>
          </a:lstStyle>
          <a:p>
            <a:pPr>
              <a:defRPr/>
            </a:pPr>
            <a:endParaRPr lang="en-US"/>
          </a:p>
        </p:txBody>
      </p:sp>
      <p:sp>
        <p:nvSpPr>
          <p:cNvPr id="22" name="Footer Placeholder 21">
            <a:extLst>
              <a:ext uri="{FF2B5EF4-FFF2-40B4-BE49-F238E27FC236}">
                <a16:creationId xmlns:a16="http://schemas.microsoft.com/office/drawing/2014/main" id="{CE641476-D68B-9CC2-E740-32225ADAB014}"/>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AF37A08B-F0BA-80B9-8EDF-AFF7C9018353}"/>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82399A71-B351-4CA5-B2DF-EC54962E2C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78" r:id="rId1"/>
    <p:sldLayoutId id="2147486225" r:id="rId2"/>
    <p:sldLayoutId id="2147486379" r:id="rId3"/>
    <p:sldLayoutId id="2147486380" r:id="rId4"/>
    <p:sldLayoutId id="2147486381" r:id="rId5"/>
    <p:sldLayoutId id="2147486382" r:id="rId6"/>
    <p:sldLayoutId id="2147486226" r:id="rId7"/>
    <p:sldLayoutId id="2147486383" r:id="rId8"/>
    <p:sldLayoutId id="2147486384" r:id="rId9"/>
    <p:sldLayoutId id="2147486227" r:id="rId10"/>
    <p:sldLayoutId id="2147486228" r:id="rId11"/>
  </p:sldLayoutIdLst>
  <p:transition>
    <p:random/>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D38470FC-9054-061B-E868-BB656978C7B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3077" name="Text Placeholder 7">
            <a:extLst>
              <a:ext uri="{FF2B5EF4-FFF2-40B4-BE49-F238E27FC236}">
                <a16:creationId xmlns:a16="http://schemas.microsoft.com/office/drawing/2014/main" id="{DC8237F5-7BAD-CBB0-3907-C0C5BEB4A1A6}"/>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D7B72C09-4671-C368-EC21-98FF3DAC0F19}"/>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Arial" charset="0"/>
              </a:defRPr>
            </a:lvl1pPr>
          </a:lstStyle>
          <a:p>
            <a:pPr>
              <a:defRPr/>
            </a:pPr>
            <a:endParaRPr lang="en-US"/>
          </a:p>
        </p:txBody>
      </p:sp>
      <p:sp>
        <p:nvSpPr>
          <p:cNvPr id="28" name="Footer Placeholder 27">
            <a:extLst>
              <a:ext uri="{FF2B5EF4-FFF2-40B4-BE49-F238E27FC236}">
                <a16:creationId xmlns:a16="http://schemas.microsoft.com/office/drawing/2014/main" id="{EDEE2DBC-A22D-F25C-0D95-87F2EC7CA5E9}"/>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39ECDB9-E726-F4A3-76BD-B04ADF65974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C61AE"/>
                </a:solidFill>
              </a:defRPr>
            </a:lvl1pPr>
          </a:lstStyle>
          <a:p>
            <a:fld id="{1DB1AA1A-B89D-4831-9381-8EED27990662}" type="slidenum">
              <a:rPr lang="en-US" altLang="en-US"/>
              <a:pPr/>
              <a:t>‹#›</a:t>
            </a:fld>
            <a:endParaRPr lang="en-US" altLang="en-US"/>
          </a:p>
        </p:txBody>
      </p:sp>
      <p:sp>
        <p:nvSpPr>
          <p:cNvPr id="10" name="Title Placeholder 9">
            <a:extLst>
              <a:ext uri="{FF2B5EF4-FFF2-40B4-BE49-F238E27FC236}">
                <a16:creationId xmlns:a16="http://schemas.microsoft.com/office/drawing/2014/main" id="{4CEBB399-3E04-EA27-BDC7-1B436C15375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324C0BC0-48ED-1360-7466-18FCC600C410}"/>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
        <p:nvSpPr>
          <p:cNvPr id="12" name="Straight Connector 11">
            <a:extLst>
              <a:ext uri="{FF2B5EF4-FFF2-40B4-BE49-F238E27FC236}">
                <a16:creationId xmlns:a16="http://schemas.microsoft.com/office/drawing/2014/main" id="{80171133-CC59-7DF8-0BD4-C248B345D771}"/>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6385" r:id="rId1"/>
    <p:sldLayoutId id="2147486386" r:id="rId2"/>
    <p:sldLayoutId id="2147486387" r:id="rId3"/>
    <p:sldLayoutId id="2147486229" r:id="rId4"/>
    <p:sldLayoutId id="2147486388" r:id="rId5"/>
    <p:sldLayoutId id="2147486230" r:id="rId6"/>
    <p:sldLayoutId id="2147486389" r:id="rId7"/>
    <p:sldLayoutId id="2147486390" r:id="rId8"/>
    <p:sldLayoutId id="2147486391" r:id="rId9"/>
    <p:sldLayoutId id="2147486231" r:id="rId10"/>
    <p:sldLayoutId id="2147486392" r:id="rId11"/>
    <p:sldLayoutId id="2147486232" r:id="rId12"/>
  </p:sldLayoutIdLst>
  <p:transition>
    <p:random/>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E05DA0-4B92-42CC-C9C9-20E2D7107AA0}"/>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A3BAF20-8783-F9DB-97F9-CED74B8F997C}"/>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a:extLst>
              <a:ext uri="{FF2B5EF4-FFF2-40B4-BE49-F238E27FC236}">
                <a16:creationId xmlns:a16="http://schemas.microsoft.com/office/drawing/2014/main" id="{B364E09A-13FE-1619-3E95-4765F0666121}"/>
              </a:ext>
            </a:extLst>
          </p:cNvPr>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a:extLst>
              <a:ext uri="{FF2B5EF4-FFF2-40B4-BE49-F238E27FC236}">
                <a16:creationId xmlns:a16="http://schemas.microsoft.com/office/drawing/2014/main" id="{B1409C7E-9AB6-6D61-3A24-C9EC966430E7}"/>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0" name="Rectangle 6">
            <a:extLst>
              <a:ext uri="{FF2B5EF4-FFF2-40B4-BE49-F238E27FC236}">
                <a16:creationId xmlns:a16="http://schemas.microsoft.com/office/drawing/2014/main" id="{62852F5B-6E77-5FF0-A06C-A233EE1AA872}"/>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fld id="{E1B00370-5BA0-43BE-816E-8D0A191591E8}" type="datetimeFigureOut">
              <a:rPr lang="en-US"/>
              <a:pPr>
                <a:defRPr/>
              </a:pPr>
              <a:t>11/9/2022</a:t>
            </a:fld>
            <a:endParaRPr lang="en-US"/>
          </a:p>
        </p:txBody>
      </p:sp>
      <p:sp>
        <p:nvSpPr>
          <p:cNvPr id="272391" name="Rectangle 7">
            <a:extLst>
              <a:ext uri="{FF2B5EF4-FFF2-40B4-BE49-F238E27FC236}">
                <a16:creationId xmlns:a16="http://schemas.microsoft.com/office/drawing/2014/main" id="{25EBC3E6-CC36-0F38-D514-6DECA951FB2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200">
                <a:latin typeface="+mn-lt"/>
              </a:defRPr>
            </a:lvl1pPr>
          </a:lstStyle>
          <a:p>
            <a:pPr>
              <a:defRPr/>
            </a:pPr>
            <a:endParaRPr lang="en-US"/>
          </a:p>
        </p:txBody>
      </p:sp>
      <p:sp>
        <p:nvSpPr>
          <p:cNvPr id="272392" name="Rectangle 8">
            <a:extLst>
              <a:ext uri="{FF2B5EF4-FFF2-40B4-BE49-F238E27FC236}">
                <a16:creationId xmlns:a16="http://schemas.microsoft.com/office/drawing/2014/main" id="{087CBD61-178B-4C27-998D-37986EFE790B}"/>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fld id="{39694D31-C03D-455B-83FC-0F8A2C058D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93" r:id="rId1"/>
    <p:sldLayoutId id="2147486233" r:id="rId2"/>
    <p:sldLayoutId id="2147486234" r:id="rId3"/>
    <p:sldLayoutId id="2147486235" r:id="rId4"/>
    <p:sldLayoutId id="2147486236" r:id="rId5"/>
    <p:sldLayoutId id="2147486237" r:id="rId6"/>
    <p:sldLayoutId id="2147486238" r:id="rId7"/>
    <p:sldLayoutId id="2147486239" r:id="rId8"/>
    <p:sldLayoutId id="2147486240" r:id="rId9"/>
    <p:sldLayoutId id="2147486241" r:id="rId10"/>
    <p:sldLayoutId id="2147486242" r:id="rId11"/>
  </p:sldLayoutIdLst>
  <p:transition>
    <p:random/>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07365A15-34C2-BCF9-E18E-43849ECBFA95}"/>
              </a:ext>
            </a:extLst>
          </p:cNvPr>
          <p:cNvGrpSpPr>
            <a:grpSpLocks/>
          </p:cNvGrpSpPr>
          <p:nvPr/>
        </p:nvGrpSpPr>
        <p:grpSpPr bwMode="auto">
          <a:xfrm>
            <a:off x="0" y="0"/>
            <a:ext cx="7620000" cy="6858000"/>
            <a:chOff x="0" y="0"/>
            <a:chExt cx="4800" cy="4320"/>
          </a:xfrm>
        </p:grpSpPr>
        <p:grpSp>
          <p:nvGrpSpPr>
            <p:cNvPr id="5128" name="Group 3">
              <a:extLst>
                <a:ext uri="{FF2B5EF4-FFF2-40B4-BE49-F238E27FC236}">
                  <a16:creationId xmlns:a16="http://schemas.microsoft.com/office/drawing/2014/main" id="{0CAEF933-F7C0-6D2E-2517-3734D1FE4FA5}"/>
                </a:ext>
              </a:extLst>
            </p:cNvPr>
            <p:cNvGrpSpPr>
              <a:grpSpLocks/>
            </p:cNvGrpSpPr>
            <p:nvPr userDrawn="1"/>
          </p:nvGrpSpPr>
          <p:grpSpPr bwMode="auto">
            <a:xfrm>
              <a:off x="0" y="0"/>
              <a:ext cx="2016" cy="4320"/>
              <a:chOff x="0" y="0"/>
              <a:chExt cx="2016" cy="4320"/>
            </a:xfrm>
          </p:grpSpPr>
          <p:sp>
            <p:nvSpPr>
              <p:cNvPr id="5132" name="Rectangle 4">
                <a:extLst>
                  <a:ext uri="{FF2B5EF4-FFF2-40B4-BE49-F238E27FC236}">
                    <a16:creationId xmlns:a16="http://schemas.microsoft.com/office/drawing/2014/main" id="{6E298EDA-8D29-CF8F-8528-D24B85D3DB70}"/>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3" name="Freeform 5">
                <a:extLst>
                  <a:ext uri="{FF2B5EF4-FFF2-40B4-BE49-F238E27FC236}">
                    <a16:creationId xmlns:a16="http://schemas.microsoft.com/office/drawing/2014/main" id="{3FA97BDA-4F4C-CC0F-CC0E-8AFDDFE57E4C}"/>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5129" name="Group 6">
              <a:extLst>
                <a:ext uri="{FF2B5EF4-FFF2-40B4-BE49-F238E27FC236}">
                  <a16:creationId xmlns:a16="http://schemas.microsoft.com/office/drawing/2014/main" id="{C871D15D-29C9-494A-D3C7-6145B13E0EF9}"/>
                </a:ext>
              </a:extLst>
            </p:cNvPr>
            <p:cNvGrpSpPr>
              <a:grpSpLocks/>
            </p:cNvGrpSpPr>
            <p:nvPr/>
          </p:nvGrpSpPr>
          <p:grpSpPr bwMode="auto">
            <a:xfrm>
              <a:off x="144" y="1248"/>
              <a:ext cx="4656" cy="201"/>
              <a:chOff x="144" y="1248"/>
              <a:chExt cx="4656" cy="201"/>
            </a:xfrm>
          </p:grpSpPr>
          <p:sp>
            <p:nvSpPr>
              <p:cNvPr id="5130" name="AutoShape 7">
                <a:extLst>
                  <a:ext uri="{FF2B5EF4-FFF2-40B4-BE49-F238E27FC236}">
                    <a16:creationId xmlns:a16="http://schemas.microsoft.com/office/drawing/2014/main" id="{DAC59BBC-6EB6-FF7D-2B25-721FCAFEC66B}"/>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1" name="AutoShape 8">
                <a:extLst>
                  <a:ext uri="{FF2B5EF4-FFF2-40B4-BE49-F238E27FC236}">
                    <a16:creationId xmlns:a16="http://schemas.microsoft.com/office/drawing/2014/main" id="{0BAA9D6E-4732-38AB-00BE-7D625C2BB099}"/>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5123" name="AutoShape 9">
            <a:extLst>
              <a:ext uri="{FF2B5EF4-FFF2-40B4-BE49-F238E27FC236}">
                <a16:creationId xmlns:a16="http://schemas.microsoft.com/office/drawing/2014/main" id="{B8ADE0F5-DCBE-6D80-2030-9137606DF131}"/>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10">
            <a:extLst>
              <a:ext uri="{FF2B5EF4-FFF2-40B4-BE49-F238E27FC236}">
                <a16:creationId xmlns:a16="http://schemas.microsoft.com/office/drawing/2014/main" id="{8CDE2CA6-A832-DCA2-CF5C-52D8953C1127}"/>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491" name="Rectangle 11">
            <a:extLst>
              <a:ext uri="{FF2B5EF4-FFF2-40B4-BE49-F238E27FC236}">
                <a16:creationId xmlns:a16="http://schemas.microsoft.com/office/drawing/2014/main" id="{2BCE42AE-89BC-2368-FA47-359AF852B8BA}"/>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a:latin typeface="Arial" charset="0"/>
              </a:defRPr>
            </a:lvl1pPr>
          </a:lstStyle>
          <a:p>
            <a:pPr>
              <a:defRPr/>
            </a:pPr>
            <a:fld id="{534E8287-19B0-47DC-B87B-0C1E504FD75D}" type="datetimeFigureOut">
              <a:rPr lang="en-US"/>
              <a:pPr>
                <a:defRPr/>
              </a:pPr>
              <a:t>11/9/2022</a:t>
            </a:fld>
            <a:endParaRPr lang="en-US"/>
          </a:p>
        </p:txBody>
      </p:sp>
      <p:sp>
        <p:nvSpPr>
          <p:cNvPr id="276492" name="Rectangle 12">
            <a:extLst>
              <a:ext uri="{FF2B5EF4-FFF2-40B4-BE49-F238E27FC236}">
                <a16:creationId xmlns:a16="http://schemas.microsoft.com/office/drawing/2014/main" id="{0AB2452C-380E-87CD-D171-65E26280AD3A}"/>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a:latin typeface="Arial" charset="0"/>
              </a:defRPr>
            </a:lvl1pPr>
          </a:lstStyle>
          <a:p>
            <a:pPr>
              <a:defRPr/>
            </a:pPr>
            <a:endParaRPr lang="en-US"/>
          </a:p>
        </p:txBody>
      </p:sp>
      <p:sp>
        <p:nvSpPr>
          <p:cNvPr id="276493" name="Rectangle 13">
            <a:extLst>
              <a:ext uri="{FF2B5EF4-FFF2-40B4-BE49-F238E27FC236}">
                <a16:creationId xmlns:a16="http://schemas.microsoft.com/office/drawing/2014/main" id="{BE9278BC-CEB3-3DBD-1B52-F57E0C346BE7}"/>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DA5AC05D-8168-46E3-A0EB-394EC2F652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94" r:id="rId1"/>
    <p:sldLayoutId id="2147486243" r:id="rId2"/>
    <p:sldLayoutId id="2147486244" r:id="rId3"/>
    <p:sldLayoutId id="2147486245" r:id="rId4"/>
    <p:sldLayoutId id="2147486246" r:id="rId5"/>
    <p:sldLayoutId id="2147486247" r:id="rId6"/>
    <p:sldLayoutId id="2147486248" r:id="rId7"/>
    <p:sldLayoutId id="2147486249" r:id="rId8"/>
    <p:sldLayoutId id="2147486250" r:id="rId9"/>
    <p:sldLayoutId id="2147486251" r:id="rId10"/>
    <p:sldLayoutId id="2147486252" r:id="rId11"/>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EEAD74-DD60-6791-FCC9-898C79BD082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AB0EA1B7-AFD0-C8A5-568A-8132F471BAA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A08B339-5964-D88B-4B3D-BCDCD3A176D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75854C0-9D4E-3D4F-0315-2961D9B4C3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E86E9FCF-C3FD-9060-A245-81948A14F1B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4F8F466-0EA5-40A7-B433-EBCEB268E2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53" r:id="rId1"/>
    <p:sldLayoutId id="2147486254" r:id="rId2"/>
    <p:sldLayoutId id="2147486255" r:id="rId3"/>
    <p:sldLayoutId id="2147486256" r:id="rId4"/>
    <p:sldLayoutId id="2147486257" r:id="rId5"/>
    <p:sldLayoutId id="2147486258" r:id="rId6"/>
    <p:sldLayoutId id="2147486259" r:id="rId7"/>
    <p:sldLayoutId id="2147486260" r:id="rId8"/>
    <p:sldLayoutId id="2147486261" r:id="rId9"/>
    <p:sldLayoutId id="2147486262" r:id="rId10"/>
    <p:sldLayoutId id="214748626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9981075D-CAE1-A6A9-BF77-731DF03F9ABE}"/>
              </a:ext>
            </a:extLst>
          </p:cNvPr>
          <p:cNvGrpSpPr>
            <a:grpSpLocks/>
          </p:cNvGrpSpPr>
          <p:nvPr/>
        </p:nvGrpSpPr>
        <p:grpSpPr bwMode="auto">
          <a:xfrm>
            <a:off x="6303963" y="0"/>
            <a:ext cx="2840037" cy="3254375"/>
            <a:chOff x="3115" y="0"/>
            <a:chExt cx="2170" cy="2486"/>
          </a:xfrm>
        </p:grpSpPr>
        <p:grpSp>
          <p:nvGrpSpPr>
            <p:cNvPr id="7176" name="Group 3">
              <a:extLst>
                <a:ext uri="{FF2B5EF4-FFF2-40B4-BE49-F238E27FC236}">
                  <a16:creationId xmlns:a16="http://schemas.microsoft.com/office/drawing/2014/main" id="{C17E7A79-3D39-466A-15DC-A904129CFEB9}"/>
                </a:ext>
              </a:extLst>
            </p:cNvPr>
            <p:cNvGrpSpPr>
              <a:grpSpLocks/>
            </p:cNvGrpSpPr>
            <p:nvPr/>
          </p:nvGrpSpPr>
          <p:grpSpPr bwMode="auto">
            <a:xfrm>
              <a:off x="4080" y="1910"/>
              <a:ext cx="768" cy="576"/>
              <a:chOff x="0" y="0"/>
              <a:chExt cx="768" cy="576"/>
            </a:xfrm>
          </p:grpSpPr>
          <p:sp>
            <p:nvSpPr>
              <p:cNvPr id="7308" name="Oval 4">
                <a:extLst>
                  <a:ext uri="{FF2B5EF4-FFF2-40B4-BE49-F238E27FC236}">
                    <a16:creationId xmlns:a16="http://schemas.microsoft.com/office/drawing/2014/main" id="{6B38CF72-00BF-BA48-557B-D8213A87EE92}"/>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9" name="Oval 5">
                <a:extLst>
                  <a:ext uri="{FF2B5EF4-FFF2-40B4-BE49-F238E27FC236}">
                    <a16:creationId xmlns:a16="http://schemas.microsoft.com/office/drawing/2014/main" id="{26EE4CAD-47D0-6AB3-EF7F-CFA0F96C53AA}"/>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7" name="Group 6">
              <a:extLst>
                <a:ext uri="{FF2B5EF4-FFF2-40B4-BE49-F238E27FC236}">
                  <a16:creationId xmlns:a16="http://schemas.microsoft.com/office/drawing/2014/main" id="{67B880E5-2135-BACF-7783-59BFFF6CB421}"/>
                </a:ext>
              </a:extLst>
            </p:cNvPr>
            <p:cNvGrpSpPr>
              <a:grpSpLocks/>
            </p:cNvGrpSpPr>
            <p:nvPr/>
          </p:nvGrpSpPr>
          <p:grpSpPr bwMode="auto">
            <a:xfrm>
              <a:off x="4257" y="1103"/>
              <a:ext cx="768" cy="576"/>
              <a:chOff x="0" y="0"/>
              <a:chExt cx="768" cy="576"/>
            </a:xfrm>
          </p:grpSpPr>
          <p:sp>
            <p:nvSpPr>
              <p:cNvPr id="7306" name="Oval 7">
                <a:extLst>
                  <a:ext uri="{FF2B5EF4-FFF2-40B4-BE49-F238E27FC236}">
                    <a16:creationId xmlns:a16="http://schemas.microsoft.com/office/drawing/2014/main" id="{59105D03-70D8-BEB5-22FC-08F3FD2E714E}"/>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7" name="Oval 8">
                <a:extLst>
                  <a:ext uri="{FF2B5EF4-FFF2-40B4-BE49-F238E27FC236}">
                    <a16:creationId xmlns:a16="http://schemas.microsoft.com/office/drawing/2014/main" id="{8B5CD6EF-A367-4EBB-6DFA-CC3C9DF191BB}"/>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8" name="Group 9">
              <a:extLst>
                <a:ext uri="{FF2B5EF4-FFF2-40B4-BE49-F238E27FC236}">
                  <a16:creationId xmlns:a16="http://schemas.microsoft.com/office/drawing/2014/main" id="{E087580E-FF20-E088-2F9D-2923E287D064}"/>
                </a:ext>
              </a:extLst>
            </p:cNvPr>
            <p:cNvGrpSpPr>
              <a:grpSpLocks/>
            </p:cNvGrpSpPr>
            <p:nvPr/>
          </p:nvGrpSpPr>
          <p:grpSpPr bwMode="auto">
            <a:xfrm>
              <a:off x="3134" y="0"/>
              <a:ext cx="768" cy="576"/>
              <a:chOff x="0" y="0"/>
              <a:chExt cx="768" cy="576"/>
            </a:xfrm>
          </p:grpSpPr>
          <p:sp>
            <p:nvSpPr>
              <p:cNvPr id="7304" name="Oval 10">
                <a:extLst>
                  <a:ext uri="{FF2B5EF4-FFF2-40B4-BE49-F238E27FC236}">
                    <a16:creationId xmlns:a16="http://schemas.microsoft.com/office/drawing/2014/main" id="{EAB042FE-C276-26EF-0AFA-7E9834DA039A}"/>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5" name="Oval 11">
                <a:extLst>
                  <a:ext uri="{FF2B5EF4-FFF2-40B4-BE49-F238E27FC236}">
                    <a16:creationId xmlns:a16="http://schemas.microsoft.com/office/drawing/2014/main" id="{425D21A1-8107-F3AB-9EDF-4BC8314D8021}"/>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9" name="Group 12">
              <a:extLst>
                <a:ext uri="{FF2B5EF4-FFF2-40B4-BE49-F238E27FC236}">
                  <a16:creationId xmlns:a16="http://schemas.microsoft.com/office/drawing/2014/main" id="{7A094EB1-DE30-8D78-F31A-B4891F713A56}"/>
                </a:ext>
              </a:extLst>
            </p:cNvPr>
            <p:cNvGrpSpPr>
              <a:grpSpLocks/>
            </p:cNvGrpSpPr>
            <p:nvPr/>
          </p:nvGrpSpPr>
          <p:grpSpPr bwMode="auto">
            <a:xfrm>
              <a:off x="3115" y="0"/>
              <a:ext cx="2170" cy="1702"/>
              <a:chOff x="3115" y="0"/>
              <a:chExt cx="2170" cy="1702"/>
            </a:xfrm>
          </p:grpSpPr>
          <p:grpSp>
            <p:nvGrpSpPr>
              <p:cNvPr id="7180" name="Group 13">
                <a:extLst>
                  <a:ext uri="{FF2B5EF4-FFF2-40B4-BE49-F238E27FC236}">
                    <a16:creationId xmlns:a16="http://schemas.microsoft.com/office/drawing/2014/main" id="{4B7E3C79-6AD0-AB44-8E80-250AEA696D5F}"/>
                  </a:ext>
                </a:extLst>
              </p:cNvPr>
              <p:cNvGrpSpPr>
                <a:grpSpLocks/>
              </p:cNvGrpSpPr>
              <p:nvPr/>
            </p:nvGrpSpPr>
            <p:grpSpPr bwMode="auto">
              <a:xfrm>
                <a:off x="3640" y="308"/>
                <a:ext cx="1145" cy="844"/>
                <a:chOff x="1265" y="814"/>
                <a:chExt cx="2919" cy="2151"/>
              </a:xfrm>
            </p:grpSpPr>
            <p:sp>
              <p:nvSpPr>
                <p:cNvPr id="7302" name="Oval 14">
                  <a:extLst>
                    <a:ext uri="{FF2B5EF4-FFF2-40B4-BE49-F238E27FC236}">
                      <a16:creationId xmlns:a16="http://schemas.microsoft.com/office/drawing/2014/main" id="{06959791-F945-46D6-CAC8-BC2BDB41A89C}"/>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3" name="Oval 15">
                  <a:extLst>
                    <a:ext uri="{FF2B5EF4-FFF2-40B4-BE49-F238E27FC236}">
                      <a16:creationId xmlns:a16="http://schemas.microsoft.com/office/drawing/2014/main" id="{EF7C3684-9755-119D-6886-0BE15BB5F6F8}"/>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81" name="Group 16">
                <a:extLst>
                  <a:ext uri="{FF2B5EF4-FFF2-40B4-BE49-F238E27FC236}">
                    <a16:creationId xmlns:a16="http://schemas.microsoft.com/office/drawing/2014/main" id="{A4B9145B-6891-C5FD-395F-0E843A136E7A}"/>
                  </a:ext>
                </a:extLst>
              </p:cNvPr>
              <p:cNvGrpSpPr>
                <a:grpSpLocks/>
              </p:cNvGrpSpPr>
              <p:nvPr/>
            </p:nvGrpSpPr>
            <p:grpSpPr bwMode="auto">
              <a:xfrm>
                <a:off x="3115" y="0"/>
                <a:ext cx="2145" cy="1702"/>
                <a:chOff x="3115" y="0"/>
                <a:chExt cx="2145" cy="1702"/>
              </a:xfrm>
            </p:grpSpPr>
            <p:grpSp>
              <p:nvGrpSpPr>
                <p:cNvPr id="7204" name="Group 17">
                  <a:extLst>
                    <a:ext uri="{FF2B5EF4-FFF2-40B4-BE49-F238E27FC236}">
                      <a16:creationId xmlns:a16="http://schemas.microsoft.com/office/drawing/2014/main" id="{82EDC03D-09D0-CFFC-D8D4-133AB33C33D5}"/>
                    </a:ext>
                  </a:extLst>
                </p:cNvPr>
                <p:cNvGrpSpPr>
                  <a:grpSpLocks/>
                </p:cNvGrpSpPr>
                <p:nvPr/>
              </p:nvGrpSpPr>
              <p:grpSpPr bwMode="auto">
                <a:xfrm>
                  <a:off x="4505" y="589"/>
                  <a:ext cx="493" cy="912"/>
                  <a:chOff x="3471" y="1530"/>
                  <a:chExt cx="1258" cy="2327"/>
                </a:xfrm>
              </p:grpSpPr>
              <p:sp>
                <p:nvSpPr>
                  <p:cNvPr id="7300" name="Freeform 18">
                    <a:extLst>
                      <a:ext uri="{FF2B5EF4-FFF2-40B4-BE49-F238E27FC236}">
                        <a16:creationId xmlns:a16="http://schemas.microsoft.com/office/drawing/2014/main" id="{36BE2D24-470F-B1D1-FC1A-9063104DB62C}"/>
                      </a:ext>
                    </a:extLst>
                  </p:cNvPr>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01" name="Freeform 19">
                    <a:extLst>
                      <a:ext uri="{FF2B5EF4-FFF2-40B4-BE49-F238E27FC236}">
                        <a16:creationId xmlns:a16="http://schemas.microsoft.com/office/drawing/2014/main" id="{44D33885-0EA1-CC7E-6995-DB84D6F79C0E}"/>
                      </a:ext>
                    </a:extLst>
                  </p:cNvPr>
                  <p:cNvSpPr>
                    <a:spLocks/>
                  </p:cNvSpPr>
                  <p:nvPr/>
                </p:nvSpPr>
                <p:spPr bwMode="hidden">
                  <a:xfrm rot="2711884">
                    <a:off x="4039" y="3129"/>
                    <a:ext cx="885"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05" name="Group 20">
                  <a:extLst>
                    <a:ext uri="{FF2B5EF4-FFF2-40B4-BE49-F238E27FC236}">
                      <a16:creationId xmlns:a16="http://schemas.microsoft.com/office/drawing/2014/main" id="{861CC93B-1309-3A1C-F34B-59846BA64912}"/>
                    </a:ext>
                  </a:extLst>
                </p:cNvPr>
                <p:cNvGrpSpPr>
                  <a:grpSpLocks/>
                </p:cNvGrpSpPr>
                <p:nvPr/>
              </p:nvGrpSpPr>
              <p:grpSpPr bwMode="auto">
                <a:xfrm>
                  <a:off x="4267" y="781"/>
                  <a:ext cx="966" cy="522"/>
                  <a:chOff x="2864" y="2019"/>
                  <a:chExt cx="2463" cy="1332"/>
                </a:xfrm>
              </p:grpSpPr>
              <p:sp>
                <p:nvSpPr>
                  <p:cNvPr id="7298" name="Freeform 21">
                    <a:extLst>
                      <a:ext uri="{FF2B5EF4-FFF2-40B4-BE49-F238E27FC236}">
                        <a16:creationId xmlns:a16="http://schemas.microsoft.com/office/drawing/2014/main" id="{A06B883B-5C90-1A6A-7912-7D22FADFF0E6}"/>
                      </a:ext>
                    </a:extLst>
                  </p:cNvPr>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99" name="Freeform 22">
                    <a:extLst>
                      <a:ext uri="{FF2B5EF4-FFF2-40B4-BE49-F238E27FC236}">
                        <a16:creationId xmlns:a16="http://schemas.microsoft.com/office/drawing/2014/main" id="{4DC19D1C-0C08-82BB-02B2-E118145784E7}"/>
                      </a:ext>
                    </a:extLst>
                  </p:cNvPr>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06" name="Group 23">
                  <a:extLst>
                    <a:ext uri="{FF2B5EF4-FFF2-40B4-BE49-F238E27FC236}">
                      <a16:creationId xmlns:a16="http://schemas.microsoft.com/office/drawing/2014/main" id="{D88A1C48-8DEC-5C42-A960-F00303B01717}"/>
                    </a:ext>
                  </a:extLst>
                </p:cNvPr>
                <p:cNvGrpSpPr>
                  <a:grpSpLocks/>
                </p:cNvGrpSpPr>
                <p:nvPr/>
              </p:nvGrpSpPr>
              <p:grpSpPr bwMode="auto">
                <a:xfrm>
                  <a:off x="4280" y="707"/>
                  <a:ext cx="971" cy="417"/>
                  <a:chOff x="2897" y="1832"/>
                  <a:chExt cx="2477" cy="1064"/>
                </a:xfrm>
              </p:grpSpPr>
              <p:sp>
                <p:nvSpPr>
                  <p:cNvPr id="7296" name="Freeform 24">
                    <a:extLst>
                      <a:ext uri="{FF2B5EF4-FFF2-40B4-BE49-F238E27FC236}">
                        <a16:creationId xmlns:a16="http://schemas.microsoft.com/office/drawing/2014/main" id="{1DE37008-B662-DC70-DEF2-EA1CF62220AD}"/>
                      </a:ext>
                    </a:extLst>
                  </p:cNvPr>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97" name="Freeform 25">
                    <a:extLst>
                      <a:ext uri="{FF2B5EF4-FFF2-40B4-BE49-F238E27FC236}">
                        <a16:creationId xmlns:a16="http://schemas.microsoft.com/office/drawing/2014/main" id="{5C3E95CE-6E43-A3C1-8494-25208BC17FCC}"/>
                      </a:ext>
                    </a:extLst>
                  </p:cNvPr>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07" name="Group 26">
                  <a:extLst>
                    <a:ext uri="{FF2B5EF4-FFF2-40B4-BE49-F238E27FC236}">
                      <a16:creationId xmlns:a16="http://schemas.microsoft.com/office/drawing/2014/main" id="{BD2A0B63-1813-1FCB-1D4E-0D71FFFBEEFF}"/>
                    </a:ext>
                  </a:extLst>
                </p:cNvPr>
                <p:cNvGrpSpPr>
                  <a:grpSpLocks/>
                </p:cNvGrpSpPr>
                <p:nvPr/>
              </p:nvGrpSpPr>
              <p:grpSpPr bwMode="auto">
                <a:xfrm>
                  <a:off x="4291" y="630"/>
                  <a:ext cx="969" cy="364"/>
                  <a:chOff x="2924" y="1636"/>
                  <a:chExt cx="2472" cy="927"/>
                </a:xfrm>
              </p:grpSpPr>
              <p:sp>
                <p:nvSpPr>
                  <p:cNvPr id="7294" name="Freeform 27">
                    <a:extLst>
                      <a:ext uri="{FF2B5EF4-FFF2-40B4-BE49-F238E27FC236}">
                        <a16:creationId xmlns:a16="http://schemas.microsoft.com/office/drawing/2014/main" id="{1758BE14-21CB-8414-690F-F56D5D8CA51C}"/>
                      </a:ext>
                    </a:extLst>
                  </p:cNvPr>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95" name="Freeform 28">
                    <a:extLst>
                      <a:ext uri="{FF2B5EF4-FFF2-40B4-BE49-F238E27FC236}">
                        <a16:creationId xmlns:a16="http://schemas.microsoft.com/office/drawing/2014/main" id="{3F0D6F19-C509-4B37-0AF9-6ED3817B146A}"/>
                      </a:ext>
                    </a:extLst>
                  </p:cNvPr>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08" name="Group 29">
                  <a:extLst>
                    <a:ext uri="{FF2B5EF4-FFF2-40B4-BE49-F238E27FC236}">
                      <a16:creationId xmlns:a16="http://schemas.microsoft.com/office/drawing/2014/main" id="{6DF8B254-A70C-90F1-5F50-42A8A964FD06}"/>
                    </a:ext>
                  </a:extLst>
                </p:cNvPr>
                <p:cNvGrpSpPr>
                  <a:grpSpLocks/>
                </p:cNvGrpSpPr>
                <p:nvPr/>
              </p:nvGrpSpPr>
              <p:grpSpPr bwMode="auto">
                <a:xfrm>
                  <a:off x="4304" y="543"/>
                  <a:ext cx="918" cy="258"/>
                  <a:chOff x="2958" y="1414"/>
                  <a:chExt cx="2342" cy="657"/>
                </a:xfrm>
              </p:grpSpPr>
              <p:sp>
                <p:nvSpPr>
                  <p:cNvPr id="7292" name="Freeform 30">
                    <a:extLst>
                      <a:ext uri="{FF2B5EF4-FFF2-40B4-BE49-F238E27FC236}">
                        <a16:creationId xmlns:a16="http://schemas.microsoft.com/office/drawing/2014/main" id="{7066238B-51A5-DDBA-83A1-E7366EA76A1D}"/>
                      </a:ext>
                    </a:extLst>
                  </p:cNvPr>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93" name="Freeform 31">
                    <a:extLst>
                      <a:ext uri="{FF2B5EF4-FFF2-40B4-BE49-F238E27FC236}">
                        <a16:creationId xmlns:a16="http://schemas.microsoft.com/office/drawing/2014/main" id="{821D2DF3-0328-7A7E-A172-E2CD7F9081F4}"/>
                      </a:ext>
                    </a:extLst>
                  </p:cNvPr>
                  <p:cNvSpPr>
                    <a:spLocks/>
                  </p:cNvSpPr>
                  <p:nvPr/>
                </p:nvSpPr>
                <p:spPr bwMode="hidden">
                  <a:xfrm rot="463793">
                    <a:off x="4470" y="1581"/>
                    <a:ext cx="829" cy="4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09" name="Group 32">
                  <a:extLst>
                    <a:ext uri="{FF2B5EF4-FFF2-40B4-BE49-F238E27FC236}">
                      <a16:creationId xmlns:a16="http://schemas.microsoft.com/office/drawing/2014/main" id="{A494A523-FE36-09D3-4836-6ACC463E0EBB}"/>
                    </a:ext>
                  </a:extLst>
                </p:cNvPr>
                <p:cNvGrpSpPr>
                  <a:grpSpLocks/>
                </p:cNvGrpSpPr>
                <p:nvPr/>
              </p:nvGrpSpPr>
              <p:grpSpPr bwMode="auto">
                <a:xfrm>
                  <a:off x="4314" y="487"/>
                  <a:ext cx="843" cy="134"/>
                  <a:chOff x="2983" y="1269"/>
                  <a:chExt cx="2150" cy="343"/>
                </a:xfrm>
              </p:grpSpPr>
              <p:sp>
                <p:nvSpPr>
                  <p:cNvPr id="7290" name="Freeform 33">
                    <a:extLst>
                      <a:ext uri="{FF2B5EF4-FFF2-40B4-BE49-F238E27FC236}">
                        <a16:creationId xmlns:a16="http://schemas.microsoft.com/office/drawing/2014/main" id="{FBEA1B15-B157-6061-04D6-5768E3809E25}"/>
                      </a:ext>
                    </a:extLst>
                  </p:cNvPr>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91" name="Freeform 34">
                    <a:extLst>
                      <a:ext uri="{FF2B5EF4-FFF2-40B4-BE49-F238E27FC236}">
                        <a16:creationId xmlns:a16="http://schemas.microsoft.com/office/drawing/2014/main" id="{D8A0B478-6D86-8FFF-FF8C-1A34D799B685}"/>
                      </a:ext>
                    </a:extLst>
                  </p:cNvPr>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10" name="Group 35">
                  <a:extLst>
                    <a:ext uri="{FF2B5EF4-FFF2-40B4-BE49-F238E27FC236}">
                      <a16:creationId xmlns:a16="http://schemas.microsoft.com/office/drawing/2014/main" id="{476EE3D1-189C-DD43-3292-B7A1CA71946E}"/>
                    </a:ext>
                  </a:extLst>
                </p:cNvPr>
                <p:cNvGrpSpPr>
                  <a:grpSpLocks/>
                </p:cNvGrpSpPr>
                <p:nvPr/>
              </p:nvGrpSpPr>
              <p:grpSpPr bwMode="auto">
                <a:xfrm>
                  <a:off x="4296" y="349"/>
                  <a:ext cx="737" cy="167"/>
                  <a:chOff x="2938" y="917"/>
                  <a:chExt cx="1879" cy="427"/>
                </a:xfrm>
              </p:grpSpPr>
              <p:sp>
                <p:nvSpPr>
                  <p:cNvPr id="7288" name="Freeform 36">
                    <a:extLst>
                      <a:ext uri="{FF2B5EF4-FFF2-40B4-BE49-F238E27FC236}">
                        <a16:creationId xmlns:a16="http://schemas.microsoft.com/office/drawing/2014/main" id="{69E406D7-C60F-2790-7917-A6B800C0534E}"/>
                      </a:ext>
                    </a:extLst>
                  </p:cNvPr>
                  <p:cNvSpPr>
                    <a:spLocks/>
                  </p:cNvSpPr>
                  <p:nvPr/>
                </p:nvSpPr>
                <p:spPr bwMode="hidden">
                  <a:xfrm rot="-802576">
                    <a:off x="2896"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89" name="Freeform 37">
                    <a:extLst>
                      <a:ext uri="{FF2B5EF4-FFF2-40B4-BE49-F238E27FC236}">
                        <a16:creationId xmlns:a16="http://schemas.microsoft.com/office/drawing/2014/main" id="{70EBC5E6-2378-368C-68F8-D0B9E9465B6C}"/>
                      </a:ext>
                    </a:extLst>
                  </p:cNvPr>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11" name="Group 38">
                  <a:extLst>
                    <a:ext uri="{FF2B5EF4-FFF2-40B4-BE49-F238E27FC236}">
                      <a16:creationId xmlns:a16="http://schemas.microsoft.com/office/drawing/2014/main" id="{7213642A-6C31-8EBF-5E1A-1BAEC1880901}"/>
                    </a:ext>
                  </a:extLst>
                </p:cNvPr>
                <p:cNvGrpSpPr>
                  <a:grpSpLocks/>
                </p:cNvGrpSpPr>
                <p:nvPr/>
              </p:nvGrpSpPr>
              <p:grpSpPr bwMode="auto">
                <a:xfrm>
                  <a:off x="3394" y="637"/>
                  <a:ext cx="493" cy="912"/>
                  <a:chOff x="637" y="1653"/>
                  <a:chExt cx="1257" cy="2326"/>
                </a:xfrm>
              </p:grpSpPr>
              <p:sp>
                <p:nvSpPr>
                  <p:cNvPr id="7286" name="Freeform 39">
                    <a:extLst>
                      <a:ext uri="{FF2B5EF4-FFF2-40B4-BE49-F238E27FC236}">
                        <a16:creationId xmlns:a16="http://schemas.microsoft.com/office/drawing/2014/main" id="{B9675D22-590F-3CA7-DFF5-437DF167C8EE}"/>
                      </a:ext>
                    </a:extLst>
                  </p:cNvPr>
                  <p:cNvSpPr>
                    <a:spLocks/>
                  </p:cNvSpPr>
                  <p:nvPr/>
                </p:nvSpPr>
                <p:spPr bwMode="hidden">
                  <a:xfrm rot="18888116" flipH="1">
                    <a:off x="866" y="2351"/>
                    <a:ext cx="1726" cy="2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87" name="Freeform 40">
                    <a:extLst>
                      <a:ext uri="{FF2B5EF4-FFF2-40B4-BE49-F238E27FC236}">
                        <a16:creationId xmlns:a16="http://schemas.microsoft.com/office/drawing/2014/main" id="{788F9F45-FEEB-9DCC-5DA6-EFB0CBFF83B4}"/>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2" name="Group 41">
                  <a:extLst>
                    <a:ext uri="{FF2B5EF4-FFF2-40B4-BE49-F238E27FC236}">
                      <a16:creationId xmlns:a16="http://schemas.microsoft.com/office/drawing/2014/main" id="{B8CB3775-5639-4304-4D48-3A7C2CA6F60E}"/>
                    </a:ext>
                  </a:extLst>
                </p:cNvPr>
                <p:cNvGrpSpPr>
                  <a:grpSpLocks/>
                </p:cNvGrpSpPr>
                <p:nvPr/>
              </p:nvGrpSpPr>
              <p:grpSpPr bwMode="auto">
                <a:xfrm>
                  <a:off x="3142" y="850"/>
                  <a:ext cx="966" cy="522"/>
                  <a:chOff x="-5" y="2196"/>
                  <a:chExt cx="2463" cy="1332"/>
                </a:xfrm>
              </p:grpSpPr>
              <p:sp>
                <p:nvSpPr>
                  <p:cNvPr id="7284" name="Freeform 42">
                    <a:extLst>
                      <a:ext uri="{FF2B5EF4-FFF2-40B4-BE49-F238E27FC236}">
                        <a16:creationId xmlns:a16="http://schemas.microsoft.com/office/drawing/2014/main" id="{86CD0377-2AC4-4B7C-9DB6-4FB3FACDF0C3}"/>
                      </a:ext>
                    </a:extLst>
                  </p:cNvPr>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85" name="Freeform 43">
                    <a:extLst>
                      <a:ext uri="{FF2B5EF4-FFF2-40B4-BE49-F238E27FC236}">
                        <a16:creationId xmlns:a16="http://schemas.microsoft.com/office/drawing/2014/main" id="{33F04A37-E607-DF44-5F54-A2B23063C75D}"/>
                      </a:ext>
                    </a:extLst>
                  </p:cNvPr>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3" name="Group 44">
                  <a:extLst>
                    <a:ext uri="{FF2B5EF4-FFF2-40B4-BE49-F238E27FC236}">
                      <a16:creationId xmlns:a16="http://schemas.microsoft.com/office/drawing/2014/main" id="{334091D6-8E42-C74B-98F7-15ACFCB5019D}"/>
                    </a:ext>
                  </a:extLst>
                </p:cNvPr>
                <p:cNvGrpSpPr>
                  <a:grpSpLocks/>
                </p:cNvGrpSpPr>
                <p:nvPr/>
              </p:nvGrpSpPr>
              <p:grpSpPr bwMode="auto">
                <a:xfrm>
                  <a:off x="3124" y="777"/>
                  <a:ext cx="971" cy="417"/>
                  <a:chOff x="-52" y="2009"/>
                  <a:chExt cx="2477" cy="1064"/>
                </a:xfrm>
              </p:grpSpPr>
              <p:sp>
                <p:nvSpPr>
                  <p:cNvPr id="7282" name="Freeform 45">
                    <a:extLst>
                      <a:ext uri="{FF2B5EF4-FFF2-40B4-BE49-F238E27FC236}">
                        <a16:creationId xmlns:a16="http://schemas.microsoft.com/office/drawing/2014/main" id="{B544A06F-D38A-4008-1CF5-3D49398FBFAE}"/>
                      </a:ext>
                    </a:extLst>
                  </p:cNvPr>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83" name="Freeform 46">
                    <a:extLst>
                      <a:ext uri="{FF2B5EF4-FFF2-40B4-BE49-F238E27FC236}">
                        <a16:creationId xmlns:a16="http://schemas.microsoft.com/office/drawing/2014/main" id="{491A5BDD-7221-9089-5235-2B7CA2CDB042}"/>
                      </a:ext>
                    </a:extLst>
                  </p:cNvPr>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4" name="Group 47">
                  <a:extLst>
                    <a:ext uri="{FF2B5EF4-FFF2-40B4-BE49-F238E27FC236}">
                      <a16:creationId xmlns:a16="http://schemas.microsoft.com/office/drawing/2014/main" id="{3D9C2C5D-957E-0C12-08F1-15A03C4A4B7C}"/>
                    </a:ext>
                  </a:extLst>
                </p:cNvPr>
                <p:cNvGrpSpPr>
                  <a:grpSpLocks/>
                </p:cNvGrpSpPr>
                <p:nvPr/>
              </p:nvGrpSpPr>
              <p:grpSpPr bwMode="auto">
                <a:xfrm>
                  <a:off x="3115" y="700"/>
                  <a:ext cx="969" cy="363"/>
                  <a:chOff x="-74" y="1813"/>
                  <a:chExt cx="2472" cy="927"/>
                </a:xfrm>
              </p:grpSpPr>
              <p:sp>
                <p:nvSpPr>
                  <p:cNvPr id="7280" name="Freeform 48">
                    <a:extLst>
                      <a:ext uri="{FF2B5EF4-FFF2-40B4-BE49-F238E27FC236}">
                        <a16:creationId xmlns:a16="http://schemas.microsoft.com/office/drawing/2014/main" id="{1271E4CC-483E-8200-7DC6-9F4FBBA8764A}"/>
                      </a:ext>
                    </a:extLst>
                  </p:cNvPr>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81" name="Freeform 49">
                    <a:extLst>
                      <a:ext uri="{FF2B5EF4-FFF2-40B4-BE49-F238E27FC236}">
                        <a16:creationId xmlns:a16="http://schemas.microsoft.com/office/drawing/2014/main" id="{06178EB7-29EE-8AC5-7A60-FEAE0CE6C223}"/>
                      </a:ext>
                    </a:extLst>
                  </p:cNvPr>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5" name="Group 50">
                  <a:extLst>
                    <a:ext uri="{FF2B5EF4-FFF2-40B4-BE49-F238E27FC236}">
                      <a16:creationId xmlns:a16="http://schemas.microsoft.com/office/drawing/2014/main" id="{63C3854F-721F-0F4C-9D09-148490BDB541}"/>
                    </a:ext>
                  </a:extLst>
                </p:cNvPr>
                <p:cNvGrpSpPr>
                  <a:grpSpLocks/>
                </p:cNvGrpSpPr>
                <p:nvPr/>
              </p:nvGrpSpPr>
              <p:grpSpPr bwMode="auto">
                <a:xfrm>
                  <a:off x="3153" y="613"/>
                  <a:ext cx="918" cy="257"/>
                  <a:chOff x="22" y="1591"/>
                  <a:chExt cx="2342" cy="657"/>
                </a:xfrm>
              </p:grpSpPr>
              <p:sp>
                <p:nvSpPr>
                  <p:cNvPr id="7278" name="Freeform 51">
                    <a:extLst>
                      <a:ext uri="{FF2B5EF4-FFF2-40B4-BE49-F238E27FC236}">
                        <a16:creationId xmlns:a16="http://schemas.microsoft.com/office/drawing/2014/main" id="{1BEFB09D-D64F-7194-1E85-45C87DB7A036}"/>
                      </a:ext>
                    </a:extLst>
                  </p:cNvPr>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79" name="Freeform 52">
                    <a:extLst>
                      <a:ext uri="{FF2B5EF4-FFF2-40B4-BE49-F238E27FC236}">
                        <a16:creationId xmlns:a16="http://schemas.microsoft.com/office/drawing/2014/main" id="{AEB0FFD6-B270-95DD-C345-B69BE772773B}"/>
                      </a:ext>
                    </a:extLst>
                  </p:cNvPr>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6" name="Group 53">
                  <a:extLst>
                    <a:ext uri="{FF2B5EF4-FFF2-40B4-BE49-F238E27FC236}">
                      <a16:creationId xmlns:a16="http://schemas.microsoft.com/office/drawing/2014/main" id="{DFF5C857-1E83-A042-1925-DCE075FFD2D5}"/>
                    </a:ext>
                  </a:extLst>
                </p:cNvPr>
                <p:cNvGrpSpPr>
                  <a:grpSpLocks/>
                </p:cNvGrpSpPr>
                <p:nvPr/>
              </p:nvGrpSpPr>
              <p:grpSpPr bwMode="auto">
                <a:xfrm>
                  <a:off x="3218" y="556"/>
                  <a:ext cx="843" cy="134"/>
                  <a:chOff x="189" y="1446"/>
                  <a:chExt cx="2150" cy="343"/>
                </a:xfrm>
              </p:grpSpPr>
              <p:sp>
                <p:nvSpPr>
                  <p:cNvPr id="7276" name="Freeform 54">
                    <a:extLst>
                      <a:ext uri="{FF2B5EF4-FFF2-40B4-BE49-F238E27FC236}">
                        <a16:creationId xmlns:a16="http://schemas.microsoft.com/office/drawing/2014/main" id="{E9B1CEE2-9278-EA35-D91B-A54C731B79F4}"/>
                      </a:ext>
                    </a:extLst>
                  </p:cNvPr>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77" name="Freeform 55">
                    <a:extLst>
                      <a:ext uri="{FF2B5EF4-FFF2-40B4-BE49-F238E27FC236}">
                        <a16:creationId xmlns:a16="http://schemas.microsoft.com/office/drawing/2014/main" id="{56EEE27E-9131-D85C-B09B-8BF53C9F50FB}"/>
                      </a:ext>
                    </a:extLst>
                  </p:cNvPr>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17" name="Group 56">
                  <a:extLst>
                    <a:ext uri="{FF2B5EF4-FFF2-40B4-BE49-F238E27FC236}">
                      <a16:creationId xmlns:a16="http://schemas.microsoft.com/office/drawing/2014/main" id="{2A0B95F9-EC9F-DCC1-841E-B9B675AE48F1}"/>
                    </a:ext>
                  </a:extLst>
                </p:cNvPr>
                <p:cNvGrpSpPr>
                  <a:grpSpLocks/>
                </p:cNvGrpSpPr>
                <p:nvPr/>
              </p:nvGrpSpPr>
              <p:grpSpPr bwMode="auto">
                <a:xfrm>
                  <a:off x="3342" y="418"/>
                  <a:ext cx="737" cy="167"/>
                  <a:chOff x="505" y="1094"/>
                  <a:chExt cx="1879" cy="427"/>
                </a:xfrm>
              </p:grpSpPr>
              <p:sp>
                <p:nvSpPr>
                  <p:cNvPr id="7274" name="Freeform 57">
                    <a:extLst>
                      <a:ext uri="{FF2B5EF4-FFF2-40B4-BE49-F238E27FC236}">
                        <a16:creationId xmlns:a16="http://schemas.microsoft.com/office/drawing/2014/main" id="{ACCC8D50-311C-475A-360E-8C3A093BCC8B}"/>
                      </a:ext>
                    </a:extLst>
                  </p:cNvPr>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75" name="Freeform 58">
                    <a:extLst>
                      <a:ext uri="{FF2B5EF4-FFF2-40B4-BE49-F238E27FC236}">
                        <a16:creationId xmlns:a16="http://schemas.microsoft.com/office/drawing/2014/main" id="{79A869D8-2F6C-77B7-9491-C05B1B524FBF}"/>
                      </a:ext>
                    </a:extLst>
                  </p:cNvPr>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18" name="Group 59">
                  <a:extLst>
                    <a:ext uri="{FF2B5EF4-FFF2-40B4-BE49-F238E27FC236}">
                      <a16:creationId xmlns:a16="http://schemas.microsoft.com/office/drawing/2014/main" id="{ADC3665A-632C-9887-525E-965F35C1C071}"/>
                    </a:ext>
                  </a:extLst>
                </p:cNvPr>
                <p:cNvGrpSpPr>
                  <a:grpSpLocks/>
                </p:cNvGrpSpPr>
                <p:nvPr/>
              </p:nvGrpSpPr>
              <p:grpSpPr bwMode="auto">
                <a:xfrm>
                  <a:off x="3386" y="341"/>
                  <a:ext cx="725" cy="218"/>
                  <a:chOff x="616" y="899"/>
                  <a:chExt cx="1850" cy="554"/>
                </a:xfrm>
              </p:grpSpPr>
              <p:sp>
                <p:nvSpPr>
                  <p:cNvPr id="7272" name="Freeform 60">
                    <a:extLst>
                      <a:ext uri="{FF2B5EF4-FFF2-40B4-BE49-F238E27FC236}">
                        <a16:creationId xmlns:a16="http://schemas.microsoft.com/office/drawing/2014/main" id="{7FCB7C38-3D2D-1008-6A93-755FEB3E3859}"/>
                      </a:ext>
                    </a:extLst>
                  </p:cNvPr>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73" name="Freeform 61">
                    <a:extLst>
                      <a:ext uri="{FF2B5EF4-FFF2-40B4-BE49-F238E27FC236}">
                        <a16:creationId xmlns:a16="http://schemas.microsoft.com/office/drawing/2014/main" id="{D95FA01B-F2DF-1D85-917C-315EB961AD37}"/>
                      </a:ext>
                    </a:extLst>
                  </p:cNvPr>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19" name="Group 62">
                  <a:extLst>
                    <a:ext uri="{FF2B5EF4-FFF2-40B4-BE49-F238E27FC236}">
                      <a16:creationId xmlns:a16="http://schemas.microsoft.com/office/drawing/2014/main" id="{9890803F-0997-D940-8700-901C6D240FBF}"/>
                    </a:ext>
                  </a:extLst>
                </p:cNvPr>
                <p:cNvGrpSpPr>
                  <a:grpSpLocks/>
                </p:cNvGrpSpPr>
                <p:nvPr/>
              </p:nvGrpSpPr>
              <p:grpSpPr bwMode="auto">
                <a:xfrm>
                  <a:off x="3472" y="231"/>
                  <a:ext cx="693" cy="291"/>
                  <a:chOff x="3472" y="231"/>
                  <a:chExt cx="693" cy="291"/>
                </a:xfrm>
              </p:grpSpPr>
              <p:sp>
                <p:nvSpPr>
                  <p:cNvPr id="7270" name="Freeform 63">
                    <a:extLst>
                      <a:ext uri="{FF2B5EF4-FFF2-40B4-BE49-F238E27FC236}">
                        <a16:creationId xmlns:a16="http://schemas.microsoft.com/office/drawing/2014/main" id="{DC3BBEB5-E4FD-308F-CEC5-584675033214}"/>
                      </a:ext>
                    </a:extLst>
                  </p:cNvPr>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71" name="Freeform 64">
                    <a:extLst>
                      <a:ext uri="{FF2B5EF4-FFF2-40B4-BE49-F238E27FC236}">
                        <a16:creationId xmlns:a16="http://schemas.microsoft.com/office/drawing/2014/main" id="{9BD8AC2E-0CB5-2668-088D-8625B917DA88}"/>
                      </a:ext>
                    </a:extLst>
                  </p:cNvPr>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0" name="Group 65">
                  <a:extLst>
                    <a:ext uri="{FF2B5EF4-FFF2-40B4-BE49-F238E27FC236}">
                      <a16:creationId xmlns:a16="http://schemas.microsoft.com/office/drawing/2014/main" id="{8A11A94F-1DF5-4D43-E619-F8B2415197F0}"/>
                    </a:ext>
                  </a:extLst>
                </p:cNvPr>
                <p:cNvGrpSpPr>
                  <a:grpSpLocks/>
                </p:cNvGrpSpPr>
                <p:nvPr/>
              </p:nvGrpSpPr>
              <p:grpSpPr bwMode="auto">
                <a:xfrm>
                  <a:off x="3554" y="118"/>
                  <a:ext cx="664" cy="349"/>
                  <a:chOff x="3554" y="118"/>
                  <a:chExt cx="664" cy="349"/>
                </a:xfrm>
              </p:grpSpPr>
              <p:sp>
                <p:nvSpPr>
                  <p:cNvPr id="7268" name="Freeform 66">
                    <a:extLst>
                      <a:ext uri="{FF2B5EF4-FFF2-40B4-BE49-F238E27FC236}">
                        <a16:creationId xmlns:a16="http://schemas.microsoft.com/office/drawing/2014/main" id="{40919F0B-A790-68F9-AE5D-1B45984F2C89}"/>
                      </a:ext>
                    </a:extLst>
                  </p:cNvPr>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69" name="Freeform 67">
                    <a:extLst>
                      <a:ext uri="{FF2B5EF4-FFF2-40B4-BE49-F238E27FC236}">
                        <a16:creationId xmlns:a16="http://schemas.microsoft.com/office/drawing/2014/main" id="{CD70365D-C266-3982-4F23-29D78FBCCFB9}"/>
                      </a:ext>
                    </a:extLst>
                  </p:cNvPr>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1" name="Group 68">
                  <a:extLst>
                    <a:ext uri="{FF2B5EF4-FFF2-40B4-BE49-F238E27FC236}">
                      <a16:creationId xmlns:a16="http://schemas.microsoft.com/office/drawing/2014/main" id="{4A9A8854-9347-B191-D7D0-23DE3A337F3E}"/>
                    </a:ext>
                  </a:extLst>
                </p:cNvPr>
                <p:cNvGrpSpPr>
                  <a:grpSpLocks/>
                </p:cNvGrpSpPr>
                <p:nvPr/>
              </p:nvGrpSpPr>
              <p:grpSpPr bwMode="auto">
                <a:xfrm>
                  <a:off x="3784" y="30"/>
                  <a:ext cx="305" cy="593"/>
                  <a:chOff x="1633" y="104"/>
                  <a:chExt cx="778" cy="1512"/>
                </a:xfrm>
              </p:grpSpPr>
              <p:sp>
                <p:nvSpPr>
                  <p:cNvPr id="7266" name="Freeform 69">
                    <a:extLst>
                      <a:ext uri="{FF2B5EF4-FFF2-40B4-BE49-F238E27FC236}">
                        <a16:creationId xmlns:a16="http://schemas.microsoft.com/office/drawing/2014/main" id="{1377B87B-8E9D-40DF-4C8E-62F49CFABF3D}"/>
                      </a:ext>
                    </a:extLst>
                  </p:cNvPr>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67" name="Freeform 70">
                    <a:extLst>
                      <a:ext uri="{FF2B5EF4-FFF2-40B4-BE49-F238E27FC236}">
                        <a16:creationId xmlns:a16="http://schemas.microsoft.com/office/drawing/2014/main" id="{E31D60B5-ED50-DABC-8C5B-CBBE399FF591}"/>
                      </a:ext>
                    </a:extLst>
                  </p:cNvPr>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2" name="Group 71">
                  <a:extLst>
                    <a:ext uri="{FF2B5EF4-FFF2-40B4-BE49-F238E27FC236}">
                      <a16:creationId xmlns:a16="http://schemas.microsoft.com/office/drawing/2014/main" id="{5156D1C6-1903-C9A8-1939-843C1DCBB65C}"/>
                    </a:ext>
                  </a:extLst>
                </p:cNvPr>
                <p:cNvGrpSpPr>
                  <a:grpSpLocks/>
                </p:cNvGrpSpPr>
                <p:nvPr/>
              </p:nvGrpSpPr>
              <p:grpSpPr bwMode="auto">
                <a:xfrm>
                  <a:off x="3903" y="0"/>
                  <a:ext cx="248" cy="601"/>
                  <a:chOff x="1935" y="28"/>
                  <a:chExt cx="634" cy="1534"/>
                </a:xfrm>
              </p:grpSpPr>
              <p:sp>
                <p:nvSpPr>
                  <p:cNvPr id="7264" name="Freeform 72">
                    <a:extLst>
                      <a:ext uri="{FF2B5EF4-FFF2-40B4-BE49-F238E27FC236}">
                        <a16:creationId xmlns:a16="http://schemas.microsoft.com/office/drawing/2014/main" id="{DF688307-5F54-0A86-C2E7-958E812A1388}"/>
                      </a:ext>
                    </a:extLst>
                  </p:cNvPr>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65" name="Freeform 73">
                    <a:extLst>
                      <a:ext uri="{FF2B5EF4-FFF2-40B4-BE49-F238E27FC236}">
                        <a16:creationId xmlns:a16="http://schemas.microsoft.com/office/drawing/2014/main" id="{B9781049-C8CF-1C92-79E1-0D4939291B89}"/>
                      </a:ext>
                    </a:extLst>
                  </p:cNvPr>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3" name="Group 74">
                  <a:extLst>
                    <a:ext uri="{FF2B5EF4-FFF2-40B4-BE49-F238E27FC236}">
                      <a16:creationId xmlns:a16="http://schemas.microsoft.com/office/drawing/2014/main" id="{B6E8C920-E048-F122-689F-9462D375A8E5}"/>
                    </a:ext>
                  </a:extLst>
                </p:cNvPr>
                <p:cNvGrpSpPr>
                  <a:grpSpLocks/>
                </p:cNvGrpSpPr>
                <p:nvPr/>
              </p:nvGrpSpPr>
              <p:grpSpPr bwMode="auto">
                <a:xfrm>
                  <a:off x="4251" y="252"/>
                  <a:ext cx="723" cy="222"/>
                  <a:chOff x="2822" y="672"/>
                  <a:chExt cx="1845" cy="566"/>
                </a:xfrm>
              </p:grpSpPr>
              <p:sp>
                <p:nvSpPr>
                  <p:cNvPr id="7262" name="Freeform 75">
                    <a:extLst>
                      <a:ext uri="{FF2B5EF4-FFF2-40B4-BE49-F238E27FC236}">
                        <a16:creationId xmlns:a16="http://schemas.microsoft.com/office/drawing/2014/main" id="{D683EA51-1685-B718-ACE9-A97DBCCF0A95}"/>
                      </a:ext>
                    </a:extLst>
                  </p:cNvPr>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63" name="Freeform 76">
                    <a:extLst>
                      <a:ext uri="{FF2B5EF4-FFF2-40B4-BE49-F238E27FC236}">
                        <a16:creationId xmlns:a16="http://schemas.microsoft.com/office/drawing/2014/main" id="{BEF237B3-B846-F5C2-8209-A30E5C6D0C81}"/>
                      </a:ext>
                    </a:extLst>
                  </p:cNvPr>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4" name="Group 77">
                  <a:extLst>
                    <a:ext uri="{FF2B5EF4-FFF2-40B4-BE49-F238E27FC236}">
                      <a16:creationId xmlns:a16="http://schemas.microsoft.com/office/drawing/2014/main" id="{41D27917-6253-4E5A-F053-97DCF15109C8}"/>
                    </a:ext>
                  </a:extLst>
                </p:cNvPr>
                <p:cNvGrpSpPr>
                  <a:grpSpLocks/>
                </p:cNvGrpSpPr>
                <p:nvPr/>
              </p:nvGrpSpPr>
              <p:grpSpPr bwMode="auto">
                <a:xfrm>
                  <a:off x="4196" y="163"/>
                  <a:ext cx="699" cy="282"/>
                  <a:chOff x="2683" y="445"/>
                  <a:chExt cx="1781" cy="717"/>
                </a:xfrm>
              </p:grpSpPr>
              <p:sp>
                <p:nvSpPr>
                  <p:cNvPr id="7260" name="Freeform 78">
                    <a:extLst>
                      <a:ext uri="{FF2B5EF4-FFF2-40B4-BE49-F238E27FC236}">
                        <a16:creationId xmlns:a16="http://schemas.microsoft.com/office/drawing/2014/main" id="{D3D49EF8-DB60-16C4-205D-55D240D75169}"/>
                      </a:ext>
                    </a:extLst>
                  </p:cNvPr>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61" name="Freeform 79">
                    <a:extLst>
                      <a:ext uri="{FF2B5EF4-FFF2-40B4-BE49-F238E27FC236}">
                        <a16:creationId xmlns:a16="http://schemas.microsoft.com/office/drawing/2014/main" id="{48A58445-B5A0-CB6C-8CA5-8D516ECE3000}"/>
                      </a:ext>
                    </a:extLst>
                  </p:cNvPr>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7225" name="Freeform 80">
                  <a:extLst>
                    <a:ext uri="{FF2B5EF4-FFF2-40B4-BE49-F238E27FC236}">
                      <a16:creationId xmlns:a16="http://schemas.microsoft.com/office/drawing/2014/main" id="{EFFAB68D-4284-A104-5C06-A6A96CAC3735}"/>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26" name="Freeform 81">
                  <a:extLst>
                    <a:ext uri="{FF2B5EF4-FFF2-40B4-BE49-F238E27FC236}">
                      <a16:creationId xmlns:a16="http://schemas.microsoft.com/office/drawing/2014/main" id="{B96C6EE0-2893-4979-F192-DDC2D252F41C}"/>
                    </a:ext>
                  </a:extLst>
                </p:cNvPr>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227" name="Group 82">
                  <a:extLst>
                    <a:ext uri="{FF2B5EF4-FFF2-40B4-BE49-F238E27FC236}">
                      <a16:creationId xmlns:a16="http://schemas.microsoft.com/office/drawing/2014/main" id="{41D0F85E-AC0C-3881-06AB-244F1D5DF38F}"/>
                    </a:ext>
                  </a:extLst>
                </p:cNvPr>
                <p:cNvGrpSpPr>
                  <a:grpSpLocks/>
                </p:cNvGrpSpPr>
                <p:nvPr/>
              </p:nvGrpSpPr>
              <p:grpSpPr bwMode="auto">
                <a:xfrm>
                  <a:off x="4242" y="5"/>
                  <a:ext cx="251" cy="596"/>
                  <a:chOff x="2800" y="41"/>
                  <a:chExt cx="640" cy="1520"/>
                </a:xfrm>
              </p:grpSpPr>
              <p:sp>
                <p:nvSpPr>
                  <p:cNvPr id="7258" name="Freeform 83">
                    <a:extLst>
                      <a:ext uri="{FF2B5EF4-FFF2-40B4-BE49-F238E27FC236}">
                        <a16:creationId xmlns:a16="http://schemas.microsoft.com/office/drawing/2014/main" id="{96013BBA-2B3F-9C99-6949-2DCFCC4692EF}"/>
                      </a:ext>
                    </a:extLst>
                  </p:cNvPr>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59" name="Freeform 84">
                    <a:extLst>
                      <a:ext uri="{FF2B5EF4-FFF2-40B4-BE49-F238E27FC236}">
                        <a16:creationId xmlns:a16="http://schemas.microsoft.com/office/drawing/2014/main" id="{47DC19AE-57F7-E273-4883-7CAD6A38BE2A}"/>
                      </a:ext>
                    </a:extLst>
                  </p:cNvPr>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8" name="Group 85">
                  <a:extLst>
                    <a:ext uri="{FF2B5EF4-FFF2-40B4-BE49-F238E27FC236}">
                      <a16:creationId xmlns:a16="http://schemas.microsoft.com/office/drawing/2014/main" id="{4CD19F08-7152-9A89-9ABE-D5EABCA29FE4}"/>
                    </a:ext>
                  </a:extLst>
                </p:cNvPr>
                <p:cNvGrpSpPr>
                  <a:grpSpLocks/>
                </p:cNvGrpSpPr>
                <p:nvPr/>
              </p:nvGrpSpPr>
              <p:grpSpPr bwMode="auto">
                <a:xfrm>
                  <a:off x="4295" y="53"/>
                  <a:ext cx="398" cy="574"/>
                  <a:chOff x="2934" y="163"/>
                  <a:chExt cx="1017" cy="1464"/>
                </a:xfrm>
              </p:grpSpPr>
              <p:sp>
                <p:nvSpPr>
                  <p:cNvPr id="7256" name="Freeform 86">
                    <a:extLst>
                      <a:ext uri="{FF2B5EF4-FFF2-40B4-BE49-F238E27FC236}">
                        <a16:creationId xmlns:a16="http://schemas.microsoft.com/office/drawing/2014/main" id="{C4B00D8B-8BB5-93B2-82DB-C22BD71F7764}"/>
                      </a:ext>
                    </a:extLst>
                  </p:cNvPr>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57" name="Freeform 87">
                    <a:extLst>
                      <a:ext uri="{FF2B5EF4-FFF2-40B4-BE49-F238E27FC236}">
                        <a16:creationId xmlns:a16="http://schemas.microsoft.com/office/drawing/2014/main" id="{66AD4736-6CA8-7C38-C42E-C5BFD2EC8549}"/>
                      </a:ext>
                    </a:extLst>
                  </p:cNvPr>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29" name="Group 88">
                  <a:extLst>
                    <a:ext uri="{FF2B5EF4-FFF2-40B4-BE49-F238E27FC236}">
                      <a16:creationId xmlns:a16="http://schemas.microsoft.com/office/drawing/2014/main" id="{DC043F57-2C3B-F60C-DD85-78B11532BBD3}"/>
                    </a:ext>
                  </a:extLst>
                </p:cNvPr>
                <p:cNvGrpSpPr>
                  <a:grpSpLocks/>
                </p:cNvGrpSpPr>
                <p:nvPr/>
              </p:nvGrpSpPr>
              <p:grpSpPr bwMode="auto">
                <a:xfrm>
                  <a:off x="4215" y="2"/>
                  <a:ext cx="95" cy="567"/>
                  <a:chOff x="2730" y="32"/>
                  <a:chExt cx="243" cy="1448"/>
                </a:xfrm>
              </p:grpSpPr>
              <p:sp>
                <p:nvSpPr>
                  <p:cNvPr id="7254" name="Freeform 89">
                    <a:extLst>
                      <a:ext uri="{FF2B5EF4-FFF2-40B4-BE49-F238E27FC236}">
                        <a16:creationId xmlns:a16="http://schemas.microsoft.com/office/drawing/2014/main" id="{EE25F4DC-0517-2F10-BA39-F2A1811146FF}"/>
                      </a:ext>
                    </a:extLst>
                  </p:cNvPr>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55" name="Freeform 90">
                    <a:extLst>
                      <a:ext uri="{FF2B5EF4-FFF2-40B4-BE49-F238E27FC236}">
                        <a16:creationId xmlns:a16="http://schemas.microsoft.com/office/drawing/2014/main" id="{2FA04EAE-888E-EEFF-112A-899BBD042ABF}"/>
                      </a:ext>
                    </a:extLst>
                  </p:cNvPr>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30" name="Group 91">
                  <a:extLst>
                    <a:ext uri="{FF2B5EF4-FFF2-40B4-BE49-F238E27FC236}">
                      <a16:creationId xmlns:a16="http://schemas.microsoft.com/office/drawing/2014/main" id="{4810D247-1C56-A22B-3C5D-A3A486F44E05}"/>
                    </a:ext>
                  </a:extLst>
                </p:cNvPr>
                <p:cNvGrpSpPr>
                  <a:grpSpLocks/>
                </p:cNvGrpSpPr>
                <p:nvPr/>
              </p:nvGrpSpPr>
              <p:grpSpPr bwMode="auto">
                <a:xfrm>
                  <a:off x="3514" y="683"/>
                  <a:ext cx="425" cy="960"/>
                  <a:chOff x="943" y="1769"/>
                  <a:chExt cx="1085" cy="2450"/>
                </a:xfrm>
              </p:grpSpPr>
              <p:sp>
                <p:nvSpPr>
                  <p:cNvPr id="7252" name="Freeform 92">
                    <a:extLst>
                      <a:ext uri="{FF2B5EF4-FFF2-40B4-BE49-F238E27FC236}">
                        <a16:creationId xmlns:a16="http://schemas.microsoft.com/office/drawing/2014/main" id="{4C9F8B54-A86E-6F0C-9CA6-893EF5A6351C}"/>
                      </a:ext>
                    </a:extLst>
                  </p:cNvPr>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53" name="Freeform 93">
                    <a:extLst>
                      <a:ext uri="{FF2B5EF4-FFF2-40B4-BE49-F238E27FC236}">
                        <a16:creationId xmlns:a16="http://schemas.microsoft.com/office/drawing/2014/main" id="{711BD0D5-3AA6-59E7-DF5F-5E0FDCCAFCC8}"/>
                      </a:ext>
                    </a:extLst>
                  </p:cNvPr>
                  <p:cNvSpPr>
                    <a:spLocks/>
                  </p:cNvSpPr>
                  <p:nvPr/>
                </p:nvSpPr>
                <p:spPr bwMode="hidden">
                  <a:xfrm rot="18335692" flipH="1">
                    <a:off x="731" y="3475"/>
                    <a:ext cx="91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31" name="Group 94">
                  <a:extLst>
                    <a:ext uri="{FF2B5EF4-FFF2-40B4-BE49-F238E27FC236}">
                      <a16:creationId xmlns:a16="http://schemas.microsoft.com/office/drawing/2014/main" id="{54810EED-89C7-7126-1A33-2A02F381AD8A}"/>
                    </a:ext>
                  </a:extLst>
                </p:cNvPr>
                <p:cNvGrpSpPr>
                  <a:grpSpLocks/>
                </p:cNvGrpSpPr>
                <p:nvPr/>
              </p:nvGrpSpPr>
              <p:grpSpPr bwMode="auto">
                <a:xfrm>
                  <a:off x="3715" y="748"/>
                  <a:ext cx="300" cy="930"/>
                  <a:chOff x="1455" y="1936"/>
                  <a:chExt cx="766" cy="2373"/>
                </a:xfrm>
              </p:grpSpPr>
              <p:sp>
                <p:nvSpPr>
                  <p:cNvPr id="7250" name="Freeform 95">
                    <a:extLst>
                      <a:ext uri="{FF2B5EF4-FFF2-40B4-BE49-F238E27FC236}">
                        <a16:creationId xmlns:a16="http://schemas.microsoft.com/office/drawing/2014/main" id="{A80715AE-4EF2-5E73-93FB-AD1769B54969}"/>
                      </a:ext>
                    </a:extLst>
                  </p:cNvPr>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51" name="Freeform 96">
                    <a:extLst>
                      <a:ext uri="{FF2B5EF4-FFF2-40B4-BE49-F238E27FC236}">
                        <a16:creationId xmlns:a16="http://schemas.microsoft.com/office/drawing/2014/main" id="{422A6A61-2DDF-5B83-A0D1-690DC03D24B1}"/>
                      </a:ext>
                    </a:extLst>
                  </p:cNvPr>
                  <p:cNvSpPr>
                    <a:spLocks/>
                  </p:cNvSpPr>
                  <p:nvPr/>
                </p:nvSpPr>
                <p:spPr bwMode="hidden">
                  <a:xfrm rot="17542885" flipH="1">
                    <a:off x="1286" y="3607"/>
                    <a:ext cx="829"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32" name="Group 97">
                  <a:extLst>
                    <a:ext uri="{FF2B5EF4-FFF2-40B4-BE49-F238E27FC236}">
                      <a16:creationId xmlns:a16="http://schemas.microsoft.com/office/drawing/2014/main" id="{A4BE6439-614D-DF09-3353-164FBAB17E02}"/>
                    </a:ext>
                  </a:extLst>
                </p:cNvPr>
                <p:cNvGrpSpPr>
                  <a:grpSpLocks/>
                </p:cNvGrpSpPr>
                <p:nvPr/>
              </p:nvGrpSpPr>
              <p:grpSpPr bwMode="auto">
                <a:xfrm rot="88588">
                  <a:off x="3923" y="769"/>
                  <a:ext cx="180" cy="913"/>
                  <a:chOff x="1956" y="1990"/>
                  <a:chExt cx="492" cy="2604"/>
                </a:xfrm>
              </p:grpSpPr>
              <p:sp>
                <p:nvSpPr>
                  <p:cNvPr id="7248" name="Freeform 98">
                    <a:extLst>
                      <a:ext uri="{FF2B5EF4-FFF2-40B4-BE49-F238E27FC236}">
                        <a16:creationId xmlns:a16="http://schemas.microsoft.com/office/drawing/2014/main" id="{3ADD5A01-D12B-9CBA-CE55-1790F03A85A7}"/>
                      </a:ext>
                    </a:extLst>
                  </p:cNvPr>
                  <p:cNvSpPr>
                    <a:spLocks/>
                  </p:cNvSpPr>
                  <p:nvPr/>
                </p:nvSpPr>
                <p:spPr bwMode="hidden">
                  <a:xfrm rot="16782062" flipH="1">
                    <a:off x="1389" y="2657"/>
                    <a:ext cx="172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249" name="Freeform 99">
                    <a:extLst>
                      <a:ext uri="{FF2B5EF4-FFF2-40B4-BE49-F238E27FC236}">
                        <a16:creationId xmlns:a16="http://schemas.microsoft.com/office/drawing/2014/main" id="{3A1D91EB-86B4-B940-9CC9-DA48C5342CBA}"/>
                      </a:ext>
                    </a:extLst>
                  </p:cNvPr>
                  <p:cNvSpPr>
                    <a:spLocks/>
                  </p:cNvSpPr>
                  <p:nvPr/>
                </p:nvSpPr>
                <p:spPr bwMode="hidden">
                  <a:xfrm rot="16782062" flipH="1">
                    <a:off x="1686" y="3860"/>
                    <a:ext cx="923"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33" name="Group 100">
                  <a:extLst>
                    <a:ext uri="{FF2B5EF4-FFF2-40B4-BE49-F238E27FC236}">
                      <a16:creationId xmlns:a16="http://schemas.microsoft.com/office/drawing/2014/main" id="{9E1263F2-6182-E102-5F1D-6AA4EB7F123A}"/>
                    </a:ext>
                  </a:extLst>
                </p:cNvPr>
                <p:cNvGrpSpPr>
                  <a:grpSpLocks/>
                </p:cNvGrpSpPr>
                <p:nvPr/>
              </p:nvGrpSpPr>
              <p:grpSpPr bwMode="auto">
                <a:xfrm>
                  <a:off x="4451" y="662"/>
                  <a:ext cx="442" cy="951"/>
                  <a:chOff x="3334" y="1717"/>
                  <a:chExt cx="1125" cy="2426"/>
                </a:xfrm>
              </p:grpSpPr>
              <p:sp>
                <p:nvSpPr>
                  <p:cNvPr id="7246" name="Freeform 101">
                    <a:extLst>
                      <a:ext uri="{FF2B5EF4-FFF2-40B4-BE49-F238E27FC236}">
                        <a16:creationId xmlns:a16="http://schemas.microsoft.com/office/drawing/2014/main" id="{F3E3753B-A9BA-B255-CF56-58F1EE4AED18}"/>
                      </a:ext>
                    </a:extLst>
                  </p:cNvPr>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47" name="Freeform 102">
                    <a:extLst>
                      <a:ext uri="{FF2B5EF4-FFF2-40B4-BE49-F238E27FC236}">
                        <a16:creationId xmlns:a16="http://schemas.microsoft.com/office/drawing/2014/main" id="{8D7829E9-EDE5-B7C9-2182-8C72C1C08399}"/>
                      </a:ext>
                    </a:extLst>
                  </p:cNvPr>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34" name="Group 103">
                  <a:extLst>
                    <a:ext uri="{FF2B5EF4-FFF2-40B4-BE49-F238E27FC236}">
                      <a16:creationId xmlns:a16="http://schemas.microsoft.com/office/drawing/2014/main" id="{FA5C83AB-38C2-BDA3-B0F5-8005EEAE926D}"/>
                    </a:ext>
                  </a:extLst>
                </p:cNvPr>
                <p:cNvGrpSpPr>
                  <a:grpSpLocks/>
                </p:cNvGrpSpPr>
                <p:nvPr/>
              </p:nvGrpSpPr>
              <p:grpSpPr bwMode="auto">
                <a:xfrm>
                  <a:off x="4391" y="721"/>
                  <a:ext cx="347" cy="951"/>
                  <a:chOff x="3181" y="1866"/>
                  <a:chExt cx="883" cy="2426"/>
                </a:xfrm>
              </p:grpSpPr>
              <p:sp>
                <p:nvSpPr>
                  <p:cNvPr id="7244" name="Freeform 104">
                    <a:extLst>
                      <a:ext uri="{FF2B5EF4-FFF2-40B4-BE49-F238E27FC236}">
                        <a16:creationId xmlns:a16="http://schemas.microsoft.com/office/drawing/2014/main" id="{8E84FAAF-BC33-AC02-8088-52A5CC9E5A3A}"/>
                      </a:ext>
                    </a:extLst>
                  </p:cNvPr>
                  <p:cNvSpPr>
                    <a:spLocks/>
                  </p:cNvSpPr>
                  <p:nvPr/>
                </p:nvSpPr>
                <p:spPr bwMode="hidden">
                  <a:xfrm rot="3745735">
                    <a:off x="2509" y="2502"/>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45" name="Freeform 105">
                    <a:extLst>
                      <a:ext uri="{FF2B5EF4-FFF2-40B4-BE49-F238E27FC236}">
                        <a16:creationId xmlns:a16="http://schemas.microsoft.com/office/drawing/2014/main" id="{F12A589D-FABB-45E8-C668-2D10E7B46485}"/>
                      </a:ext>
                    </a:extLst>
                  </p:cNvPr>
                  <p:cNvSpPr>
                    <a:spLocks/>
                  </p:cNvSpPr>
                  <p:nvPr/>
                </p:nvSpPr>
                <p:spPr bwMode="hidden">
                  <a:xfrm rot="3745735">
                    <a:off x="3387" y="3572"/>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235" name="Group 106">
                  <a:extLst>
                    <a:ext uri="{FF2B5EF4-FFF2-40B4-BE49-F238E27FC236}">
                      <a16:creationId xmlns:a16="http://schemas.microsoft.com/office/drawing/2014/main" id="{76DB7E1D-D245-68B1-222E-49AE5FAB0635}"/>
                    </a:ext>
                  </a:extLst>
                </p:cNvPr>
                <p:cNvGrpSpPr>
                  <a:grpSpLocks/>
                </p:cNvGrpSpPr>
                <p:nvPr/>
              </p:nvGrpSpPr>
              <p:grpSpPr bwMode="auto">
                <a:xfrm>
                  <a:off x="4323" y="767"/>
                  <a:ext cx="243" cy="935"/>
                  <a:chOff x="3006" y="1983"/>
                  <a:chExt cx="619" cy="2386"/>
                </a:xfrm>
              </p:grpSpPr>
              <p:sp>
                <p:nvSpPr>
                  <p:cNvPr id="7242" name="Freeform 107">
                    <a:extLst>
                      <a:ext uri="{FF2B5EF4-FFF2-40B4-BE49-F238E27FC236}">
                        <a16:creationId xmlns:a16="http://schemas.microsoft.com/office/drawing/2014/main" id="{B672428A-5240-75DF-B438-0408EB2731EB}"/>
                      </a:ext>
                    </a:extLst>
                  </p:cNvPr>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43" name="Freeform 108">
                    <a:extLst>
                      <a:ext uri="{FF2B5EF4-FFF2-40B4-BE49-F238E27FC236}">
                        <a16:creationId xmlns:a16="http://schemas.microsoft.com/office/drawing/2014/main" id="{B925AFC3-2F8C-A51B-4489-B385C89BCEB0}"/>
                      </a:ext>
                    </a:extLst>
                  </p:cNvPr>
                  <p:cNvSpPr>
                    <a:spLocks/>
                  </p:cNvSpPr>
                  <p:nvPr/>
                </p:nvSpPr>
                <p:spPr bwMode="hidden">
                  <a:xfrm rot="4286818">
                    <a:off x="3003" y="370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36" name="Group 109">
                  <a:extLst>
                    <a:ext uri="{FF2B5EF4-FFF2-40B4-BE49-F238E27FC236}">
                      <a16:creationId xmlns:a16="http://schemas.microsoft.com/office/drawing/2014/main" id="{2E438443-A32A-2856-58BA-4FF436FAC95C}"/>
                    </a:ext>
                  </a:extLst>
                </p:cNvPr>
                <p:cNvGrpSpPr>
                  <a:grpSpLocks/>
                </p:cNvGrpSpPr>
                <p:nvPr/>
              </p:nvGrpSpPr>
              <p:grpSpPr bwMode="auto">
                <a:xfrm>
                  <a:off x="4249" y="813"/>
                  <a:ext cx="159" cy="870"/>
                  <a:chOff x="2819" y="2101"/>
                  <a:chExt cx="405" cy="2219"/>
                </a:xfrm>
              </p:grpSpPr>
              <p:sp>
                <p:nvSpPr>
                  <p:cNvPr id="7240" name="Freeform 110">
                    <a:extLst>
                      <a:ext uri="{FF2B5EF4-FFF2-40B4-BE49-F238E27FC236}">
                        <a16:creationId xmlns:a16="http://schemas.microsoft.com/office/drawing/2014/main" id="{F8F1C44F-18E5-30C3-158F-91805AA41596}"/>
                      </a:ext>
                    </a:extLst>
                  </p:cNvPr>
                  <p:cNvSpPr>
                    <a:spLocks/>
                  </p:cNvSpPr>
                  <p:nvPr/>
                </p:nvSpPr>
                <p:spPr bwMode="hidden">
                  <a:xfrm rot="4898956">
                    <a:off x="2221" y="2683"/>
                    <a:ext cx="1444"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41" name="Freeform 111">
                    <a:extLst>
                      <a:ext uri="{FF2B5EF4-FFF2-40B4-BE49-F238E27FC236}">
                        <a16:creationId xmlns:a16="http://schemas.microsoft.com/office/drawing/2014/main" id="{7A9A06A3-AF9B-F6ED-E721-994FDC115A7A}"/>
                      </a:ext>
                    </a:extLst>
                  </p:cNvPr>
                  <p:cNvSpPr>
                    <a:spLocks/>
                  </p:cNvSpPr>
                  <p:nvPr/>
                </p:nvSpPr>
                <p:spPr bwMode="hidden">
                  <a:xfrm rot="4898956">
                    <a:off x="2637" y="369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237" name="Group 112">
                  <a:extLst>
                    <a:ext uri="{FF2B5EF4-FFF2-40B4-BE49-F238E27FC236}">
                      <a16:creationId xmlns:a16="http://schemas.microsoft.com/office/drawing/2014/main" id="{5524A1EF-5FC9-B97D-022D-0C59E1AADFF8}"/>
                    </a:ext>
                  </a:extLst>
                </p:cNvPr>
                <p:cNvGrpSpPr>
                  <a:grpSpLocks/>
                </p:cNvGrpSpPr>
                <p:nvPr/>
              </p:nvGrpSpPr>
              <p:grpSpPr bwMode="auto">
                <a:xfrm>
                  <a:off x="4045" y="826"/>
                  <a:ext cx="167" cy="857"/>
                  <a:chOff x="2287" y="2135"/>
                  <a:chExt cx="426" cy="2185"/>
                </a:xfrm>
              </p:grpSpPr>
              <p:sp>
                <p:nvSpPr>
                  <p:cNvPr id="7238" name="Freeform 113">
                    <a:extLst>
                      <a:ext uri="{FF2B5EF4-FFF2-40B4-BE49-F238E27FC236}">
                        <a16:creationId xmlns:a16="http://schemas.microsoft.com/office/drawing/2014/main" id="{E2E0DFC4-9E69-DA13-C14E-C0BA2D1EAFA5}"/>
                      </a:ext>
                    </a:extLst>
                  </p:cNvPr>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39" name="Freeform 114">
                    <a:extLst>
                      <a:ext uri="{FF2B5EF4-FFF2-40B4-BE49-F238E27FC236}">
                        <a16:creationId xmlns:a16="http://schemas.microsoft.com/office/drawing/2014/main" id="{FCC76389-12C9-C860-533D-1526DD97C696}"/>
                      </a:ext>
                    </a:extLst>
                  </p:cNvPr>
                  <p:cNvSpPr>
                    <a:spLocks/>
                  </p:cNvSpPr>
                  <p:nvPr/>
                </p:nvSpPr>
                <p:spPr bwMode="hidden">
                  <a:xfrm rot="5755659">
                    <a:off x="2051" y="3747"/>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7182" name="Freeform 115">
                <a:extLst>
                  <a:ext uri="{FF2B5EF4-FFF2-40B4-BE49-F238E27FC236}">
                    <a16:creationId xmlns:a16="http://schemas.microsoft.com/office/drawing/2014/main" id="{7FF99756-5999-FC3D-A904-E5EE34E9C97F}"/>
                  </a:ext>
                </a:extLst>
              </p:cNvPr>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3" name="Arc 116">
                <a:extLst>
                  <a:ext uri="{FF2B5EF4-FFF2-40B4-BE49-F238E27FC236}">
                    <a16:creationId xmlns:a16="http://schemas.microsoft.com/office/drawing/2014/main" id="{ECF5DA7D-82DC-897C-13B1-47559D523B2C}"/>
                  </a:ext>
                </a:extLst>
              </p:cNvPr>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4" name="Arc 117">
                <a:extLst>
                  <a:ext uri="{FF2B5EF4-FFF2-40B4-BE49-F238E27FC236}">
                    <a16:creationId xmlns:a16="http://schemas.microsoft.com/office/drawing/2014/main" id="{1015A3B4-9964-3AF7-F9B8-468683689C32}"/>
                  </a:ext>
                </a:extLst>
              </p:cNvPr>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Arc 118">
                <a:extLst>
                  <a:ext uri="{FF2B5EF4-FFF2-40B4-BE49-F238E27FC236}">
                    <a16:creationId xmlns:a16="http://schemas.microsoft.com/office/drawing/2014/main" id="{87F1F554-ED81-A183-D70D-E029598241E8}"/>
                  </a:ext>
                </a:extLst>
              </p:cNvPr>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6" name="Arc 119">
                <a:extLst>
                  <a:ext uri="{FF2B5EF4-FFF2-40B4-BE49-F238E27FC236}">
                    <a16:creationId xmlns:a16="http://schemas.microsoft.com/office/drawing/2014/main" id="{5C6952B7-12A4-B824-03C0-18A29FC07A13}"/>
                  </a:ext>
                </a:extLst>
              </p:cNvPr>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7" name="Arc 120">
                <a:extLst>
                  <a:ext uri="{FF2B5EF4-FFF2-40B4-BE49-F238E27FC236}">
                    <a16:creationId xmlns:a16="http://schemas.microsoft.com/office/drawing/2014/main" id="{982CF3E4-3844-BB2A-4396-8A63D12C1738}"/>
                  </a:ext>
                </a:extLst>
              </p:cNvPr>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8" name="Arc 121">
                <a:extLst>
                  <a:ext uri="{FF2B5EF4-FFF2-40B4-BE49-F238E27FC236}">
                    <a16:creationId xmlns:a16="http://schemas.microsoft.com/office/drawing/2014/main" id="{DBFB90B8-70E4-3510-6AA4-6B1CCB9B5662}"/>
                  </a:ext>
                </a:extLst>
              </p:cNvPr>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9" name="Arc 122">
                <a:extLst>
                  <a:ext uri="{FF2B5EF4-FFF2-40B4-BE49-F238E27FC236}">
                    <a16:creationId xmlns:a16="http://schemas.microsoft.com/office/drawing/2014/main" id="{6FE159DA-4C9D-9F45-B359-DD584235CE97}"/>
                  </a:ext>
                </a:extLst>
              </p:cNvPr>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0" name="Arc 123">
                <a:extLst>
                  <a:ext uri="{FF2B5EF4-FFF2-40B4-BE49-F238E27FC236}">
                    <a16:creationId xmlns:a16="http://schemas.microsoft.com/office/drawing/2014/main" id="{9E09CBD3-4605-5469-F9A1-0E813D435363}"/>
                  </a:ext>
                </a:extLst>
              </p:cNvPr>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1" name="Freeform 124">
                <a:extLst>
                  <a:ext uri="{FF2B5EF4-FFF2-40B4-BE49-F238E27FC236}">
                    <a16:creationId xmlns:a16="http://schemas.microsoft.com/office/drawing/2014/main" id="{5426FCE8-76EC-6710-6932-D4BE8B3A15C5}"/>
                  </a:ext>
                </a:extLst>
              </p:cNvPr>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2" name="Freeform 125">
                <a:extLst>
                  <a:ext uri="{FF2B5EF4-FFF2-40B4-BE49-F238E27FC236}">
                    <a16:creationId xmlns:a16="http://schemas.microsoft.com/office/drawing/2014/main" id="{2DB9F91C-F6CC-5163-0AD5-AE40502D1B8A}"/>
                  </a:ext>
                </a:extLst>
              </p:cNvPr>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Arc 126">
                <a:extLst>
                  <a:ext uri="{FF2B5EF4-FFF2-40B4-BE49-F238E27FC236}">
                    <a16:creationId xmlns:a16="http://schemas.microsoft.com/office/drawing/2014/main" id="{4858FACE-4A83-BCA1-6C4C-DF7421411C8E}"/>
                  </a:ext>
                </a:extLst>
              </p:cNvPr>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4" name="Arc 127">
                <a:extLst>
                  <a:ext uri="{FF2B5EF4-FFF2-40B4-BE49-F238E27FC236}">
                    <a16:creationId xmlns:a16="http://schemas.microsoft.com/office/drawing/2014/main" id="{D5985872-46C5-233C-1A76-59278B813415}"/>
                  </a:ext>
                </a:extLst>
              </p:cNvPr>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5" name="Arc 128">
                <a:extLst>
                  <a:ext uri="{FF2B5EF4-FFF2-40B4-BE49-F238E27FC236}">
                    <a16:creationId xmlns:a16="http://schemas.microsoft.com/office/drawing/2014/main" id="{8429A301-ECB3-5C16-33EE-897E67C9608A}"/>
                  </a:ext>
                </a:extLst>
              </p:cNvPr>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6" name="Freeform 129">
                <a:extLst>
                  <a:ext uri="{FF2B5EF4-FFF2-40B4-BE49-F238E27FC236}">
                    <a16:creationId xmlns:a16="http://schemas.microsoft.com/office/drawing/2014/main" id="{7A542E1B-4CEF-8E8D-133E-5023816308B4}"/>
                  </a:ext>
                </a:extLst>
              </p:cNvPr>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7" name="Freeform 130">
                <a:extLst>
                  <a:ext uri="{FF2B5EF4-FFF2-40B4-BE49-F238E27FC236}">
                    <a16:creationId xmlns:a16="http://schemas.microsoft.com/office/drawing/2014/main" id="{31B8B0A6-37DD-7468-0E6E-CC55C95A1BB1}"/>
                  </a:ext>
                </a:extLst>
              </p:cNvPr>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8" name="Freeform 131">
                <a:extLst>
                  <a:ext uri="{FF2B5EF4-FFF2-40B4-BE49-F238E27FC236}">
                    <a16:creationId xmlns:a16="http://schemas.microsoft.com/office/drawing/2014/main" id="{E42DC6DC-4DE2-61FF-2EE8-5F68C4368760}"/>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9" name="Freeform 132">
                <a:extLst>
                  <a:ext uri="{FF2B5EF4-FFF2-40B4-BE49-F238E27FC236}">
                    <a16:creationId xmlns:a16="http://schemas.microsoft.com/office/drawing/2014/main" id="{495463B7-DEB8-B854-59C7-979C985C17BF}"/>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0" name="Freeform 133">
                <a:extLst>
                  <a:ext uri="{FF2B5EF4-FFF2-40B4-BE49-F238E27FC236}">
                    <a16:creationId xmlns:a16="http://schemas.microsoft.com/office/drawing/2014/main" id="{D8AF4ED2-DB26-3E26-1AFB-9C7861063C54}"/>
                  </a:ext>
                </a:extLst>
              </p:cNvPr>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1" name="Freeform 134">
                <a:extLst>
                  <a:ext uri="{FF2B5EF4-FFF2-40B4-BE49-F238E27FC236}">
                    <a16:creationId xmlns:a16="http://schemas.microsoft.com/office/drawing/2014/main" id="{F8F9011A-3DCA-B883-93B9-01EEB72BFB5D}"/>
                  </a:ext>
                </a:extLst>
              </p:cNvPr>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2" name="Freeform 135">
                <a:extLst>
                  <a:ext uri="{FF2B5EF4-FFF2-40B4-BE49-F238E27FC236}">
                    <a16:creationId xmlns:a16="http://schemas.microsoft.com/office/drawing/2014/main" id="{F4536169-3A7B-B8DB-01F2-26C94DC0AA02}"/>
                  </a:ext>
                </a:extLst>
              </p:cNvPr>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3" name="Freeform 136">
                <a:extLst>
                  <a:ext uri="{FF2B5EF4-FFF2-40B4-BE49-F238E27FC236}">
                    <a16:creationId xmlns:a16="http://schemas.microsoft.com/office/drawing/2014/main" id="{EC637F93-8CE5-BADB-4E80-C0A686D04164}"/>
                  </a:ext>
                </a:extLst>
              </p:cNvPr>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7171" name="Rectangle 137">
            <a:extLst>
              <a:ext uri="{FF2B5EF4-FFF2-40B4-BE49-F238E27FC236}">
                <a16:creationId xmlns:a16="http://schemas.microsoft.com/office/drawing/2014/main" id="{049FD5D4-24CE-90B9-F0C8-8FF8F98D685C}"/>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Rectangle 138">
            <a:extLst>
              <a:ext uri="{FF2B5EF4-FFF2-40B4-BE49-F238E27FC236}">
                <a16:creationId xmlns:a16="http://schemas.microsoft.com/office/drawing/2014/main" id="{8364F47B-06BB-04AF-8506-9F6A03435A3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9" name="Rectangle 139">
            <a:extLst>
              <a:ext uri="{FF2B5EF4-FFF2-40B4-BE49-F238E27FC236}">
                <a16:creationId xmlns:a16="http://schemas.microsoft.com/office/drawing/2014/main" id="{DF5E1C24-CCB5-D16B-BB31-E3F1A8226B7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400">
                <a:latin typeface="+mn-lt"/>
              </a:defRPr>
            </a:lvl1pPr>
          </a:lstStyle>
          <a:p>
            <a:pPr>
              <a:defRPr/>
            </a:pPr>
            <a:endParaRPr lang="en-US"/>
          </a:p>
        </p:txBody>
      </p:sp>
      <p:sp>
        <p:nvSpPr>
          <p:cNvPr id="30860" name="Rectangle 140">
            <a:extLst>
              <a:ext uri="{FF2B5EF4-FFF2-40B4-BE49-F238E27FC236}">
                <a16:creationId xmlns:a16="http://schemas.microsoft.com/office/drawing/2014/main" id="{541DEB6D-515A-377B-80CF-C7901890408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400">
                <a:latin typeface="+mn-lt"/>
              </a:defRPr>
            </a:lvl1pPr>
          </a:lstStyle>
          <a:p>
            <a:pPr>
              <a:defRPr/>
            </a:pPr>
            <a:endParaRPr lang="en-US"/>
          </a:p>
        </p:txBody>
      </p:sp>
      <p:sp>
        <p:nvSpPr>
          <p:cNvPr id="30861" name="Rectangle 141">
            <a:extLst>
              <a:ext uri="{FF2B5EF4-FFF2-40B4-BE49-F238E27FC236}">
                <a16:creationId xmlns:a16="http://schemas.microsoft.com/office/drawing/2014/main" id="{44EBEF70-199D-A9BD-6FF1-F9DDAADD94D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E9551798-2A48-441B-B789-00515BAD9D6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95" r:id="rId1"/>
    <p:sldLayoutId id="2147486264" r:id="rId2"/>
    <p:sldLayoutId id="2147486265" r:id="rId3"/>
    <p:sldLayoutId id="2147486266" r:id="rId4"/>
    <p:sldLayoutId id="2147486267" r:id="rId5"/>
    <p:sldLayoutId id="2147486268" r:id="rId6"/>
    <p:sldLayoutId id="2147486269" r:id="rId7"/>
    <p:sldLayoutId id="2147486270" r:id="rId8"/>
    <p:sldLayoutId id="2147486271" r:id="rId9"/>
    <p:sldLayoutId id="2147486272" r:id="rId10"/>
    <p:sldLayoutId id="214748627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7A7FF8A8-84C1-EF73-C1AD-AE6EF0927F99}"/>
              </a:ext>
            </a:extLst>
          </p:cNvPr>
          <p:cNvGrpSpPr>
            <a:grpSpLocks/>
          </p:cNvGrpSpPr>
          <p:nvPr/>
        </p:nvGrpSpPr>
        <p:grpSpPr bwMode="auto">
          <a:xfrm>
            <a:off x="0" y="0"/>
            <a:ext cx="9144000" cy="6858000"/>
            <a:chOff x="0" y="0"/>
            <a:chExt cx="5760" cy="4320"/>
          </a:xfrm>
        </p:grpSpPr>
        <p:sp>
          <p:nvSpPr>
            <p:cNvPr id="8217" name="Freeform 3">
              <a:extLst>
                <a:ext uri="{FF2B5EF4-FFF2-40B4-BE49-F238E27FC236}">
                  <a16:creationId xmlns:a16="http://schemas.microsoft.com/office/drawing/2014/main" id="{7ED0EED4-CB62-8E34-6E8F-B25B71DA7D0C}"/>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id="{1D0EE452-4AE5-B3F3-E3F2-A421AE107C92}"/>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sp>
        <p:nvSpPr>
          <p:cNvPr id="8195" name="Freeform 5">
            <a:extLst>
              <a:ext uri="{FF2B5EF4-FFF2-40B4-BE49-F238E27FC236}">
                <a16:creationId xmlns:a16="http://schemas.microsoft.com/office/drawing/2014/main" id="{0C84855A-1CF2-8A55-0ECC-056E1224A300}"/>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6" name="Group 6">
            <a:extLst>
              <a:ext uri="{FF2B5EF4-FFF2-40B4-BE49-F238E27FC236}">
                <a16:creationId xmlns:a16="http://schemas.microsoft.com/office/drawing/2014/main" id="{0051003A-EA65-4F9C-8776-82C126F98FCE}"/>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id="{044B433D-3D8B-56DB-FF0A-872378E74DE0}"/>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nvGrpSpPr>
            <p:cNvPr id="8210" name="Group 8">
              <a:extLst>
                <a:ext uri="{FF2B5EF4-FFF2-40B4-BE49-F238E27FC236}">
                  <a16:creationId xmlns:a16="http://schemas.microsoft.com/office/drawing/2014/main" id="{47BA4EC9-C7D3-FA46-8B83-F7EA295A03B2}"/>
                </a:ext>
              </a:extLst>
            </p:cNvPr>
            <p:cNvGrpSpPr>
              <a:grpSpLocks/>
            </p:cNvGrpSpPr>
            <p:nvPr userDrawn="1"/>
          </p:nvGrpSpPr>
          <p:grpSpPr bwMode="auto">
            <a:xfrm>
              <a:off x="2486" y="3792"/>
              <a:ext cx="2458" cy="540"/>
              <a:chOff x="2486" y="3792"/>
              <a:chExt cx="2458" cy="540"/>
            </a:xfrm>
          </p:grpSpPr>
          <p:sp>
            <p:nvSpPr>
              <p:cNvPr id="8212" name="Freeform 9">
                <a:extLst>
                  <a:ext uri="{FF2B5EF4-FFF2-40B4-BE49-F238E27FC236}">
                    <a16:creationId xmlns:a16="http://schemas.microsoft.com/office/drawing/2014/main" id="{BDDCF592-55A9-E19A-74D9-6B606EAAF78A}"/>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10">
                <a:extLst>
                  <a:ext uri="{FF2B5EF4-FFF2-40B4-BE49-F238E27FC236}">
                    <a16:creationId xmlns:a16="http://schemas.microsoft.com/office/drawing/2014/main" id="{96D5A9F0-C4E7-15DD-224A-AA4BA0DC48D8}"/>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11">
                <a:extLst>
                  <a:ext uri="{FF2B5EF4-FFF2-40B4-BE49-F238E27FC236}">
                    <a16:creationId xmlns:a16="http://schemas.microsoft.com/office/drawing/2014/main" id="{A75683B0-C51D-1401-4107-21E97BF2951B}"/>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12">
                <a:extLst>
                  <a:ext uri="{FF2B5EF4-FFF2-40B4-BE49-F238E27FC236}">
                    <a16:creationId xmlns:a16="http://schemas.microsoft.com/office/drawing/2014/main" id="{BEA7E780-A05F-00F9-296D-5BAE3C78A66E}"/>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13">
                <a:extLst>
                  <a:ext uri="{FF2B5EF4-FFF2-40B4-BE49-F238E27FC236}">
                    <a16:creationId xmlns:a16="http://schemas.microsoft.com/office/drawing/2014/main" id="{BFECA829-E883-9A51-656B-6E87CA71673C}"/>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id="{B8007BF1-85C1-F37A-D0D0-D6E521A5B60C}"/>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fontAlgn="auto" hangingPunct="1">
                <a:spcBef>
                  <a:spcPts val="0"/>
                </a:spcBef>
                <a:spcAft>
                  <a:spcPts val="0"/>
                </a:spcAft>
                <a:defRPr/>
              </a:pPr>
              <a:endParaRPr lang="en-US">
                <a:latin typeface="Arial" charset="0"/>
              </a:endParaRPr>
            </a:p>
          </p:txBody>
        </p:sp>
      </p:grpSp>
      <p:grpSp>
        <p:nvGrpSpPr>
          <p:cNvPr id="8197" name="Group 15">
            <a:extLst>
              <a:ext uri="{FF2B5EF4-FFF2-40B4-BE49-F238E27FC236}">
                <a16:creationId xmlns:a16="http://schemas.microsoft.com/office/drawing/2014/main" id="{2B836864-ECA9-0029-42D5-2BF92B6E1070}"/>
              </a:ext>
            </a:extLst>
          </p:cNvPr>
          <p:cNvGrpSpPr>
            <a:grpSpLocks/>
          </p:cNvGrpSpPr>
          <p:nvPr/>
        </p:nvGrpSpPr>
        <p:grpSpPr bwMode="auto">
          <a:xfrm>
            <a:off x="627063" y="6021388"/>
            <a:ext cx="5684837" cy="849312"/>
            <a:chOff x="395" y="3793"/>
            <a:chExt cx="3581" cy="535"/>
          </a:xfrm>
        </p:grpSpPr>
        <p:sp>
          <p:nvSpPr>
            <p:cNvPr id="8203" name="Freeform 16">
              <a:extLst>
                <a:ext uri="{FF2B5EF4-FFF2-40B4-BE49-F238E27FC236}">
                  <a16:creationId xmlns:a16="http://schemas.microsoft.com/office/drawing/2014/main" id="{89E575D3-D962-26CC-4546-3AC644F85433}"/>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7">
              <a:extLst>
                <a:ext uri="{FF2B5EF4-FFF2-40B4-BE49-F238E27FC236}">
                  <a16:creationId xmlns:a16="http://schemas.microsoft.com/office/drawing/2014/main" id="{453831CA-E26F-097C-1603-E25DA57E1757}"/>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8">
              <a:extLst>
                <a:ext uri="{FF2B5EF4-FFF2-40B4-BE49-F238E27FC236}">
                  <a16:creationId xmlns:a16="http://schemas.microsoft.com/office/drawing/2014/main" id="{4C1B9C06-38C8-A6C5-14C3-2A79A18A20B5}"/>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9">
              <a:extLst>
                <a:ext uri="{FF2B5EF4-FFF2-40B4-BE49-F238E27FC236}">
                  <a16:creationId xmlns:a16="http://schemas.microsoft.com/office/drawing/2014/main" id="{711A92D2-144F-6F86-AC90-B6670C803914}"/>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20">
              <a:extLst>
                <a:ext uri="{FF2B5EF4-FFF2-40B4-BE49-F238E27FC236}">
                  <a16:creationId xmlns:a16="http://schemas.microsoft.com/office/drawing/2014/main" id="{C0208093-E104-A2EA-E3EC-DA958BCDFE43}"/>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1">
              <a:extLst>
                <a:ext uri="{FF2B5EF4-FFF2-40B4-BE49-F238E27FC236}">
                  <a16:creationId xmlns:a16="http://schemas.microsoft.com/office/drawing/2014/main" id="{4171D0D9-0BA2-E55F-AA3A-86CB0884C343}"/>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id="{1CF42D3D-5B7E-4BA8-34E2-B5368CECACDA}"/>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9" name="Rectangle 23">
            <a:extLst>
              <a:ext uri="{FF2B5EF4-FFF2-40B4-BE49-F238E27FC236}">
                <a16:creationId xmlns:a16="http://schemas.microsoft.com/office/drawing/2014/main" id="{61963EC8-FC77-574E-69F7-76F7731DC819}"/>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id="{37AE0F98-23C7-1E55-E821-9964F5DBDCE0}"/>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ct val="0"/>
              </a:spcBef>
              <a:spcAft>
                <a:spcPts val="0"/>
              </a:spcAft>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id="{81E270D9-619C-EB7C-8D32-7E02CE501A8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ct val="0"/>
              </a:spcBef>
              <a:spcAft>
                <a:spcPts val="0"/>
              </a:spcAft>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id="{8099B348-F45C-8FE8-F210-AE03B982508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757A4FA-8DB3-4D9C-BDE6-E0B8B5E1E5F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96"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F3B87814-AB5D-2A43-A778-25D43CD4ABA5}"/>
              </a:ext>
            </a:extLst>
          </p:cNvPr>
          <p:cNvGrpSpPr>
            <a:grpSpLocks/>
          </p:cNvGrpSpPr>
          <p:nvPr/>
        </p:nvGrpSpPr>
        <p:grpSpPr bwMode="auto">
          <a:xfrm>
            <a:off x="0" y="0"/>
            <a:ext cx="9140825" cy="6851650"/>
            <a:chOff x="0" y="0"/>
            <a:chExt cx="5758" cy="4316"/>
          </a:xfrm>
        </p:grpSpPr>
        <p:sp>
          <p:nvSpPr>
            <p:cNvPr id="9224" name="Freeform 3">
              <a:extLst>
                <a:ext uri="{FF2B5EF4-FFF2-40B4-BE49-F238E27FC236}">
                  <a16:creationId xmlns:a16="http://schemas.microsoft.com/office/drawing/2014/main" id="{E0827807-4C49-5D03-A9B2-011B25DBBF4A}"/>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4">
              <a:extLst>
                <a:ext uri="{FF2B5EF4-FFF2-40B4-BE49-F238E27FC236}">
                  <a16:creationId xmlns:a16="http://schemas.microsoft.com/office/drawing/2014/main" id="{76331F90-5951-263C-274D-6665320A759E}"/>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5">
              <a:extLst>
                <a:ext uri="{FF2B5EF4-FFF2-40B4-BE49-F238E27FC236}">
                  <a16:creationId xmlns:a16="http://schemas.microsoft.com/office/drawing/2014/main" id="{95A54E24-2E1C-7D1E-7CBD-7CA308D020CD}"/>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id="{489482D0-3ED9-FB00-9988-554BBF70F193}"/>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fontAlgn="auto" hangingPunct="1">
                <a:spcBef>
                  <a:spcPts val="0"/>
                </a:spcBef>
                <a:spcAft>
                  <a:spcPts val="0"/>
                </a:spcAft>
                <a:defRPr/>
              </a:pPr>
              <a:endParaRPr lang="en-US">
                <a:latin typeface="Arial" charset="0"/>
              </a:endParaRPr>
            </a:p>
          </p:txBody>
        </p:sp>
        <p:sp>
          <p:nvSpPr>
            <p:cNvPr id="9228" name="Freeform 7">
              <a:extLst>
                <a:ext uri="{FF2B5EF4-FFF2-40B4-BE49-F238E27FC236}">
                  <a16:creationId xmlns:a16="http://schemas.microsoft.com/office/drawing/2014/main" id="{5DE8B8A1-527E-7E96-4F8B-F5EFBDA95523}"/>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6FFFD412-3449-3C36-58EE-98901503D323}"/>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BE97656F-D1E6-2438-E84D-ECECA92FF3B8}"/>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ADF0ED85-A261-1E49-295B-7B882D0B2D3C}"/>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1">
              <a:extLst>
                <a:ext uri="{FF2B5EF4-FFF2-40B4-BE49-F238E27FC236}">
                  <a16:creationId xmlns:a16="http://schemas.microsoft.com/office/drawing/2014/main" id="{23CF4B67-162F-DE1F-80D6-72DD6B661D8D}"/>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2">
              <a:extLst>
                <a:ext uri="{FF2B5EF4-FFF2-40B4-BE49-F238E27FC236}">
                  <a16:creationId xmlns:a16="http://schemas.microsoft.com/office/drawing/2014/main" id="{B08D0425-0855-59FF-39B8-A2EF655BE844}"/>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Rectangle 13">
              <a:extLst>
                <a:ext uri="{FF2B5EF4-FFF2-40B4-BE49-F238E27FC236}">
                  <a16:creationId xmlns:a16="http://schemas.microsoft.com/office/drawing/2014/main" id="{A8B0DD43-C324-69CE-2217-23755226F92A}"/>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35" name="Rectangle 14">
              <a:extLst>
                <a:ext uri="{FF2B5EF4-FFF2-40B4-BE49-F238E27FC236}">
                  <a16:creationId xmlns:a16="http://schemas.microsoft.com/office/drawing/2014/main" id="{DDE477F1-2399-B69E-CF0A-1D20109AE08F}"/>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9236" name="Group 15">
              <a:extLst>
                <a:ext uri="{FF2B5EF4-FFF2-40B4-BE49-F238E27FC236}">
                  <a16:creationId xmlns:a16="http://schemas.microsoft.com/office/drawing/2014/main" id="{C034737D-3014-4B2B-F2F9-244ADF9338E2}"/>
                </a:ext>
              </a:extLst>
            </p:cNvPr>
            <p:cNvGrpSpPr>
              <a:grpSpLocks/>
            </p:cNvGrpSpPr>
            <p:nvPr/>
          </p:nvGrpSpPr>
          <p:grpSpPr bwMode="auto">
            <a:xfrm>
              <a:off x="192" y="2284"/>
              <a:ext cx="1254" cy="923"/>
              <a:chOff x="192" y="2284"/>
              <a:chExt cx="1254" cy="923"/>
            </a:xfrm>
          </p:grpSpPr>
          <p:sp>
            <p:nvSpPr>
              <p:cNvPr id="9237" name="Freeform 16">
                <a:extLst>
                  <a:ext uri="{FF2B5EF4-FFF2-40B4-BE49-F238E27FC236}">
                    <a16:creationId xmlns:a16="http://schemas.microsoft.com/office/drawing/2014/main" id="{2EB13E21-1058-64C1-F289-8255739FF1BF}"/>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17">
                <a:extLst>
                  <a:ext uri="{FF2B5EF4-FFF2-40B4-BE49-F238E27FC236}">
                    <a16:creationId xmlns:a16="http://schemas.microsoft.com/office/drawing/2014/main" id="{C48F2227-3A5D-ABC0-FB8E-26DF2395163E}"/>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18">
                <a:extLst>
                  <a:ext uri="{FF2B5EF4-FFF2-40B4-BE49-F238E27FC236}">
                    <a16:creationId xmlns:a16="http://schemas.microsoft.com/office/drawing/2014/main" id="{7A9E4F44-534E-F3CE-0252-FF802D579579}"/>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19">
                <a:extLst>
                  <a:ext uri="{FF2B5EF4-FFF2-40B4-BE49-F238E27FC236}">
                    <a16:creationId xmlns:a16="http://schemas.microsoft.com/office/drawing/2014/main" id="{F028224B-F3F9-77A3-1E0D-3C02E6F3FD9A}"/>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0">
                <a:extLst>
                  <a:ext uri="{FF2B5EF4-FFF2-40B4-BE49-F238E27FC236}">
                    <a16:creationId xmlns:a16="http://schemas.microsoft.com/office/drawing/2014/main" id="{10AE2C9D-10DC-C8B1-133A-37FE6F4C7D25}"/>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1">
                <a:extLst>
                  <a:ext uri="{FF2B5EF4-FFF2-40B4-BE49-F238E27FC236}">
                    <a16:creationId xmlns:a16="http://schemas.microsoft.com/office/drawing/2014/main" id="{5DF0D982-D45B-DD62-E313-F1A636942FC3}"/>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22">
                <a:extLst>
                  <a:ext uri="{FF2B5EF4-FFF2-40B4-BE49-F238E27FC236}">
                    <a16:creationId xmlns:a16="http://schemas.microsoft.com/office/drawing/2014/main" id="{5EAAE997-CE7D-A4F9-3F51-83CC077DD09E}"/>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23">
                <a:extLst>
                  <a:ext uri="{FF2B5EF4-FFF2-40B4-BE49-F238E27FC236}">
                    <a16:creationId xmlns:a16="http://schemas.microsoft.com/office/drawing/2014/main" id="{DAE38CAA-289B-92E0-5825-71D61A9BE7BE}"/>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24">
                <a:extLst>
                  <a:ext uri="{FF2B5EF4-FFF2-40B4-BE49-F238E27FC236}">
                    <a16:creationId xmlns:a16="http://schemas.microsoft.com/office/drawing/2014/main" id="{3842F963-2B45-CBA6-D828-EB177A3FFE06}"/>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25">
                <a:extLst>
                  <a:ext uri="{FF2B5EF4-FFF2-40B4-BE49-F238E27FC236}">
                    <a16:creationId xmlns:a16="http://schemas.microsoft.com/office/drawing/2014/main" id="{DADAA9B3-80CC-73AC-5B5C-12FA122FFCA6}"/>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7" name="Freeform 26">
                <a:extLst>
                  <a:ext uri="{FF2B5EF4-FFF2-40B4-BE49-F238E27FC236}">
                    <a16:creationId xmlns:a16="http://schemas.microsoft.com/office/drawing/2014/main" id="{7625AE33-F862-5D67-1FF3-C77842CDD2D8}"/>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27">
                <a:extLst>
                  <a:ext uri="{FF2B5EF4-FFF2-40B4-BE49-F238E27FC236}">
                    <a16:creationId xmlns:a16="http://schemas.microsoft.com/office/drawing/2014/main" id="{CBEA68A9-F5B0-33B7-4BA1-4D1AEC6C4E7D}"/>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9" name="Freeform 28">
                <a:extLst>
                  <a:ext uri="{FF2B5EF4-FFF2-40B4-BE49-F238E27FC236}">
                    <a16:creationId xmlns:a16="http://schemas.microsoft.com/office/drawing/2014/main" id="{4231C1B0-2EF9-22D9-DC30-3D2B1487C6FC}"/>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29">
                <a:extLst>
                  <a:ext uri="{FF2B5EF4-FFF2-40B4-BE49-F238E27FC236}">
                    <a16:creationId xmlns:a16="http://schemas.microsoft.com/office/drawing/2014/main" id="{0BCA4127-9B4D-5AEC-CE00-0E26781B6169}"/>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1" name="Freeform 30">
                <a:extLst>
                  <a:ext uri="{FF2B5EF4-FFF2-40B4-BE49-F238E27FC236}">
                    <a16:creationId xmlns:a16="http://schemas.microsoft.com/office/drawing/2014/main" id="{AF8FCB41-2A7B-BDB4-49CC-A8CCE5B3E36D}"/>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31">
                <a:extLst>
                  <a:ext uri="{FF2B5EF4-FFF2-40B4-BE49-F238E27FC236}">
                    <a16:creationId xmlns:a16="http://schemas.microsoft.com/office/drawing/2014/main" id="{6BD5669A-B19C-6E05-2E64-B42CB75BBC1C}"/>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3" name="Freeform 32">
                <a:extLst>
                  <a:ext uri="{FF2B5EF4-FFF2-40B4-BE49-F238E27FC236}">
                    <a16:creationId xmlns:a16="http://schemas.microsoft.com/office/drawing/2014/main" id="{01DF6CC1-AD73-96FA-1042-96CC46AC5DAF}"/>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33">
                <a:extLst>
                  <a:ext uri="{FF2B5EF4-FFF2-40B4-BE49-F238E27FC236}">
                    <a16:creationId xmlns:a16="http://schemas.microsoft.com/office/drawing/2014/main" id="{4CE5E6E8-337F-C856-328A-141344488206}"/>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5" name="Freeform 34">
                <a:extLst>
                  <a:ext uri="{FF2B5EF4-FFF2-40B4-BE49-F238E27FC236}">
                    <a16:creationId xmlns:a16="http://schemas.microsoft.com/office/drawing/2014/main" id="{74564A86-2978-34B5-6D03-5857D87A85BE}"/>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35">
                <a:extLst>
                  <a:ext uri="{FF2B5EF4-FFF2-40B4-BE49-F238E27FC236}">
                    <a16:creationId xmlns:a16="http://schemas.microsoft.com/office/drawing/2014/main" id="{07712861-BFE9-BF3B-7BC0-D7427CBDBBB8}"/>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7" name="Freeform 36">
                <a:extLst>
                  <a:ext uri="{FF2B5EF4-FFF2-40B4-BE49-F238E27FC236}">
                    <a16:creationId xmlns:a16="http://schemas.microsoft.com/office/drawing/2014/main" id="{54611838-0073-844B-DDFF-8D2C43E9D75A}"/>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37">
                <a:extLst>
                  <a:ext uri="{FF2B5EF4-FFF2-40B4-BE49-F238E27FC236}">
                    <a16:creationId xmlns:a16="http://schemas.microsoft.com/office/drawing/2014/main" id="{647FFEF7-79D8-ACC3-0E1D-535BDCDF9BCB}"/>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9" name="Freeform 38">
                <a:extLst>
                  <a:ext uri="{FF2B5EF4-FFF2-40B4-BE49-F238E27FC236}">
                    <a16:creationId xmlns:a16="http://schemas.microsoft.com/office/drawing/2014/main" id="{285D8189-94BE-E3BF-6E1F-E4A94AEEF2AD}"/>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39">
                <a:extLst>
                  <a:ext uri="{FF2B5EF4-FFF2-40B4-BE49-F238E27FC236}">
                    <a16:creationId xmlns:a16="http://schemas.microsoft.com/office/drawing/2014/main" id="{10CF28C9-E60B-2E2C-5ED0-4AAD1E133DAD}"/>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1" name="Freeform 40">
                <a:extLst>
                  <a:ext uri="{FF2B5EF4-FFF2-40B4-BE49-F238E27FC236}">
                    <a16:creationId xmlns:a16="http://schemas.microsoft.com/office/drawing/2014/main" id="{FD9B036B-234B-1BDB-2AC0-0B364120A52E}"/>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id="{C79F3F95-3BA4-B1A8-9D00-CFB63BA2089A}"/>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id="{692F8971-37D1-D01E-DDB3-6DE231A86036}"/>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id="{B44455EC-BC5B-E86A-BB39-B248AB1E3CE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ct val="0"/>
              </a:spcBef>
              <a:spcAft>
                <a:spcPts val="0"/>
              </a:spcAft>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id="{CE5206C9-53B6-D9B8-2A2A-F3182BAEBA5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id="{36FBC3EF-2AE4-DC79-EBBF-33375021332D}"/>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fld id="{A7689A69-4AB6-4374-B99F-AA16AA5FA55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97"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0.xml"/><Relationship Id="rId7" Type="http://schemas.openxmlformats.org/officeDocument/2006/relationships/image" Target="../media/image30.jpeg"/><Relationship Id="rId2" Type="http://schemas.openxmlformats.org/officeDocument/2006/relationships/slideLayout" Target="../slideLayouts/slideLayout63.xml"/><Relationship Id="rId1" Type="http://schemas.openxmlformats.org/officeDocument/2006/relationships/themeOverride" Target="../theme/themeOverride8.xml"/><Relationship Id="rId6" Type="http://schemas.openxmlformats.org/officeDocument/2006/relationships/image" Target="../media/image27.jpeg"/><Relationship Id="rId11" Type="http://schemas.openxmlformats.org/officeDocument/2006/relationships/image" Target="../media/image34.jpeg"/><Relationship Id="rId5" Type="http://schemas.openxmlformats.org/officeDocument/2006/relationships/image" Target="../media/image16.gif"/><Relationship Id="rId10" Type="http://schemas.openxmlformats.org/officeDocument/2006/relationships/image" Target="../media/image33.jpeg"/><Relationship Id="rId4" Type="http://schemas.openxmlformats.org/officeDocument/2006/relationships/image" Target="../media/image24.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5.jpg"/><Relationship Id="rId2" Type="http://schemas.openxmlformats.org/officeDocument/2006/relationships/slideLayout" Target="../slideLayouts/slideLayout63.xml"/><Relationship Id="rId1" Type="http://schemas.openxmlformats.org/officeDocument/2006/relationships/themeOverride" Target="../theme/themeOverride9.xml"/><Relationship Id="rId6" Type="http://schemas.openxmlformats.org/officeDocument/2006/relationships/image" Target="../media/image27.jpeg"/><Relationship Id="rId5" Type="http://schemas.openxmlformats.org/officeDocument/2006/relationships/image" Target="../media/image16.gif"/><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jpeg"/><Relationship Id="rId2" Type="http://schemas.openxmlformats.org/officeDocument/2006/relationships/slideLayout" Target="../slideLayouts/slideLayout63.xml"/><Relationship Id="rId1" Type="http://schemas.openxmlformats.org/officeDocument/2006/relationships/themeOverride" Target="../theme/themeOverride10.xml"/><Relationship Id="rId6" Type="http://schemas.openxmlformats.org/officeDocument/2006/relationships/image" Target="../media/image27.jpeg"/><Relationship Id="rId5" Type="http://schemas.openxmlformats.org/officeDocument/2006/relationships/image" Target="../media/image16.gif"/><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www.clipart.com/en/close-up?o=3919682&amp;a=a&amp;q=horn&amp;k_mode=all&amp;s=121&amp;e=135&amp;show=&amp;c=&amp;cid=&amp;findincat=&amp;g=&amp;cc=2924:262:638:58:131:165:710&amp;page=9&amp;k_exc=&amp;pubid=&amp;color=&amp;b=k&amp;date=" TargetMode="External"/><Relationship Id="rId3" Type="http://schemas.openxmlformats.org/officeDocument/2006/relationships/notesSlide" Target="../notesSlides/notesSlide13.xml"/><Relationship Id="rId7" Type="http://schemas.openxmlformats.org/officeDocument/2006/relationships/image" Target="../media/image36.jpeg"/><Relationship Id="rId12" Type="http://schemas.openxmlformats.org/officeDocument/2006/relationships/image" Target="../media/image34.jpeg"/><Relationship Id="rId2" Type="http://schemas.openxmlformats.org/officeDocument/2006/relationships/slideLayout" Target="../slideLayouts/slideLayout63.xml"/><Relationship Id="rId1" Type="http://schemas.openxmlformats.org/officeDocument/2006/relationships/themeOverride" Target="../theme/themeOverride11.xml"/><Relationship Id="rId6" Type="http://schemas.openxmlformats.org/officeDocument/2006/relationships/image" Target="../media/image27.jpeg"/><Relationship Id="rId11" Type="http://schemas.openxmlformats.org/officeDocument/2006/relationships/image" Target="../media/image33.jpeg"/><Relationship Id="rId5" Type="http://schemas.openxmlformats.org/officeDocument/2006/relationships/image" Target="../media/image16.gif"/><Relationship Id="rId15" Type="http://schemas.openxmlformats.org/officeDocument/2006/relationships/image" Target="../media/image38.jpeg"/><Relationship Id="rId10" Type="http://schemas.openxmlformats.org/officeDocument/2006/relationships/image" Target="../media/image32.jpeg"/><Relationship Id="rId4" Type="http://schemas.openxmlformats.org/officeDocument/2006/relationships/image" Target="../media/image24.jpeg"/><Relationship Id="rId9" Type="http://schemas.openxmlformats.org/officeDocument/2006/relationships/image" Target="../media/image31.jpeg"/><Relationship Id="rId1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5.xml"/><Relationship Id="rId1" Type="http://schemas.openxmlformats.org/officeDocument/2006/relationships/themeOverride" Target="../theme/themeOverride12.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5.xml"/><Relationship Id="rId1" Type="http://schemas.openxmlformats.org/officeDocument/2006/relationships/themeOverride" Target="../theme/themeOverride13.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5.jpe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07.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0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17.jpeg"/><Relationship Id="rId5" Type="http://schemas.openxmlformats.org/officeDocument/2006/relationships/hyperlink" Target="http://www.clipart.com/en/close-up?o=3919682&amp;a=a&amp;q=horn&amp;k_mode=all&amp;s=121&amp;e=135&amp;show=&amp;c=&amp;cid=&amp;findincat=&amp;g=&amp;cc=2924:262:638:58:131:165:710&amp;page=9&amp;k_exc=&amp;pubid=&amp;color=&amp;b=k&amp;date=" TargetMode="Externa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19.jpe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jpeg"/><Relationship Id="rId2" Type="http://schemas.openxmlformats.org/officeDocument/2006/relationships/slideLayout" Target="../slideLayouts/slideLayout63.xml"/><Relationship Id="rId1" Type="http://schemas.openxmlformats.org/officeDocument/2006/relationships/themeOverride" Target="../theme/themeOverride6.xml"/><Relationship Id="rId6" Type="http://schemas.openxmlformats.org/officeDocument/2006/relationships/image" Target="../media/image25.jpeg"/><Relationship Id="rId5" Type="http://schemas.openxmlformats.org/officeDocument/2006/relationships/image" Target="../media/image16.gif"/><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9.xml"/><Relationship Id="rId7" Type="http://schemas.openxmlformats.org/officeDocument/2006/relationships/image" Target="../media/image28.jpeg"/><Relationship Id="rId2" Type="http://schemas.openxmlformats.org/officeDocument/2006/relationships/slideLayout" Target="../slideLayouts/slideLayout63.xml"/><Relationship Id="rId1" Type="http://schemas.openxmlformats.org/officeDocument/2006/relationships/themeOverride" Target="../theme/themeOverride7.xml"/><Relationship Id="rId6" Type="http://schemas.openxmlformats.org/officeDocument/2006/relationships/image" Target="../media/image27.jpeg"/><Relationship Id="rId5" Type="http://schemas.openxmlformats.org/officeDocument/2006/relationships/image" Target="../media/image16.gif"/><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4">
            <a:extLst>
              <a:ext uri="{FF2B5EF4-FFF2-40B4-BE49-F238E27FC236}">
                <a16:creationId xmlns:a16="http://schemas.microsoft.com/office/drawing/2014/main" id="{B8537518-D01D-7E09-CFCA-D3F3057DCFC1}"/>
              </a:ext>
            </a:extLst>
          </p:cNvPr>
          <p:cNvSpPr>
            <a:spLocks noChangeArrowheads="1" noChangeShapeType="1" noTextEdit="1"/>
          </p:cNvSpPr>
          <p:nvPr/>
        </p:nvSpPr>
        <p:spPr bwMode="auto">
          <a:xfrm>
            <a:off x="762000" y="304800"/>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
        <p:nvSpPr>
          <p:cNvPr id="77827" name="TextBox 5">
            <a:extLst>
              <a:ext uri="{FF2B5EF4-FFF2-40B4-BE49-F238E27FC236}">
                <a16:creationId xmlns:a16="http://schemas.microsoft.com/office/drawing/2014/main" id="{517BD769-84E9-589F-ED9E-D227FA9F2E3B}"/>
              </a:ext>
            </a:extLst>
          </p:cNvPr>
          <p:cNvSpPr txBox="1">
            <a:spLocks noChangeArrowheads="1"/>
          </p:cNvSpPr>
          <p:nvPr/>
        </p:nvSpPr>
        <p:spPr bwMode="auto">
          <a:xfrm>
            <a:off x="609600" y="1752600"/>
            <a:ext cx="8229600" cy="4708525"/>
          </a:xfrm>
          <a:prstGeom prst="rect">
            <a:avLst/>
          </a:prstGeom>
          <a:noFill/>
          <a:ln w="9525">
            <a:noFill/>
            <a:miter lim="800000"/>
            <a:headEnd/>
            <a:tailEnd/>
          </a:ln>
        </p:spPr>
        <p:txBody>
          <a:bodyPr>
            <a:spAutoFit/>
          </a:bodyPr>
          <a:lstStyle/>
          <a:p>
            <a:pPr algn="ctr" eaLnBrk="1" hangingPunct="1">
              <a:defRPr/>
            </a:pPr>
            <a:r>
              <a:rPr lang="en-US" sz="4400" b="1" dirty="0"/>
              <a:t>The </a:t>
            </a:r>
            <a:r>
              <a:rPr lang="en-US" sz="4400" b="1" cap="small" dirty="0"/>
              <a:t>Lord</a:t>
            </a:r>
            <a:r>
              <a:rPr lang="en-US" sz="4400" b="1" dirty="0"/>
              <a:t> does not look at the things people look at. People look at the outward appearance, but the </a:t>
            </a:r>
            <a:r>
              <a:rPr lang="en-US" sz="4400" b="1" cap="small" dirty="0"/>
              <a:t>Lord</a:t>
            </a:r>
            <a:r>
              <a:rPr lang="en-US" sz="4400" b="1" dirty="0"/>
              <a:t> looks at the heart.</a:t>
            </a:r>
            <a:endParaRPr lang="en-US" sz="4400" b="1" dirty="0">
              <a:effectLst>
                <a:outerShdw blurRad="38100" dist="38100" dir="2700000" algn="tl">
                  <a:srgbClr val="000000">
                    <a:alpha val="43137"/>
                  </a:srgbClr>
                </a:outerShdw>
              </a:effectLst>
            </a:endParaRPr>
          </a:p>
          <a:p>
            <a:pPr marL="3657600" algn="ctr" eaLnBrk="1" hangingPunct="1">
              <a:defRPr/>
            </a:pPr>
            <a:endParaRPr lang="en-US" sz="4000" b="1" dirty="0">
              <a:effectLst>
                <a:outerShdw blurRad="38100" dist="38100" dir="2700000" algn="tl">
                  <a:srgbClr val="000000">
                    <a:alpha val="43137"/>
                  </a:srgbClr>
                </a:outerShdw>
              </a:effectLst>
            </a:endParaRPr>
          </a:p>
          <a:p>
            <a:pPr marL="3657600" algn="ctr" eaLnBrk="1" hangingPunct="1">
              <a:defRPr/>
            </a:pPr>
            <a:r>
              <a:rPr lang="en-US" sz="4000" b="1" dirty="0">
                <a:effectLst>
                  <a:outerShdw blurRad="38100" dist="38100" dir="2700000" algn="tl">
                    <a:srgbClr val="000000">
                      <a:alpha val="43137"/>
                    </a:srgbClr>
                  </a:outerShdw>
                </a:effectLst>
              </a:rPr>
              <a:t>1 Samuel 16:7</a:t>
            </a:r>
            <a:r>
              <a:rPr lang="en-US" sz="4000" b="1" i="1" dirty="0">
                <a:effectLst>
                  <a:outerShdw blurRad="38100" dist="38100" dir="2700000" algn="tl">
                    <a:srgbClr val="000000">
                      <a:alpha val="43137"/>
                    </a:srgbClr>
                  </a:outerShdw>
                </a:effectLst>
              </a:rPr>
              <a:t>b-c</a:t>
            </a:r>
            <a:endParaRPr lang="en-US" sz="2800" b="1" dirty="0">
              <a:effectLst>
                <a:outerShdw blurRad="38100" dist="38100" dir="2700000" algn="tl">
                  <a:srgbClr val="000000">
                    <a:alpha val="43137"/>
                  </a:srgbClr>
                </a:outerShdw>
              </a:effectLst>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images.clipart.com/thb/thb9/PHDC/20080521/PBJ/1/68654416.thb.jpg?1001731257">
            <a:extLst>
              <a:ext uri="{FF2B5EF4-FFF2-40B4-BE49-F238E27FC236}">
                <a16:creationId xmlns:a16="http://schemas.microsoft.com/office/drawing/2014/main" id="{D5B17858-AAF8-05C8-D3F7-29AA5649C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 y="-80211"/>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5235" name="Picture 14" descr="arabman">
            <a:extLst>
              <a:ext uri="{FF2B5EF4-FFF2-40B4-BE49-F238E27FC236}">
                <a16:creationId xmlns:a16="http://schemas.microsoft.com/office/drawing/2014/main" id="{ADCAB341-E28A-B3D9-92A9-1768008A76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81200" y="4114800"/>
            <a:ext cx="14557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2" descr="http://images.clipart.com/thb/thb6/CL/artineed/religion/judaism_rabbis_001/15206903.thb.jpg?004">
            <a:extLst>
              <a:ext uri="{FF2B5EF4-FFF2-40B4-BE49-F238E27FC236}">
                <a16:creationId xmlns:a16="http://schemas.microsoft.com/office/drawing/2014/main" id="{F64F3A0F-4DF8-D1F5-8AAD-77E72D6F21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16144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Box 4">
            <a:extLst>
              <a:ext uri="{FF2B5EF4-FFF2-40B4-BE49-F238E27FC236}">
                <a16:creationId xmlns:a16="http://schemas.microsoft.com/office/drawing/2014/main" id="{90AB2A96-E8D8-0C9F-83FA-A35057E41F9A}"/>
              </a:ext>
            </a:extLst>
          </p:cNvPr>
          <p:cNvSpPr txBox="1">
            <a:spLocks noChangeArrowheads="1"/>
          </p:cNvSpPr>
          <p:nvPr/>
        </p:nvSpPr>
        <p:spPr bwMode="auto">
          <a:xfrm>
            <a:off x="457200" y="6488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87046" name="TextBox 5">
            <a:extLst>
              <a:ext uri="{FF2B5EF4-FFF2-40B4-BE49-F238E27FC236}">
                <a16:creationId xmlns:a16="http://schemas.microsoft.com/office/drawing/2014/main" id="{3E0090E0-26C8-F461-E5AB-6DF498B6B654}"/>
              </a:ext>
            </a:extLst>
          </p:cNvPr>
          <p:cNvSpPr txBox="1">
            <a:spLocks noChangeArrowheads="1"/>
          </p:cNvSpPr>
          <p:nvPr/>
        </p:nvSpPr>
        <p:spPr bwMode="auto">
          <a:xfrm>
            <a:off x="381000" y="228600"/>
            <a:ext cx="8458200" cy="954088"/>
          </a:xfrm>
          <a:prstGeom prst="rect">
            <a:avLst/>
          </a:prstGeom>
          <a:noFill/>
          <a:ln w="9525">
            <a:noFill/>
            <a:miter lim="800000"/>
            <a:headEnd/>
            <a:tailEnd/>
          </a:ln>
        </p:spPr>
        <p:txBody>
          <a:bodyPr>
            <a:spAutoFit/>
          </a:bodyPr>
          <a:lstStyle/>
          <a:p>
            <a:pPr eaLnBrk="1" hangingPunct="1">
              <a:defRPr/>
            </a:pPr>
            <a:r>
              <a:rPr lang="en-US" sz="2800" b="1" dirty="0">
                <a:ln>
                  <a:solidFill>
                    <a:schemeClr val="accent5"/>
                  </a:solidFill>
                </a:ln>
                <a:solidFill>
                  <a:srgbClr val="FFFF00"/>
                </a:solidFill>
                <a:effectLst>
                  <a:outerShdw blurRad="38100" dist="38100" dir="2700000" algn="tl">
                    <a:srgbClr val="000000">
                      <a:alpha val="43137"/>
                    </a:srgbClr>
                  </a:outerShdw>
                </a:effectLst>
              </a:rPr>
              <a:t>Jesse had seven of his sons pass before Samuel, but Samuel said to him,</a:t>
            </a:r>
          </a:p>
        </p:txBody>
      </p:sp>
      <p:sp>
        <p:nvSpPr>
          <p:cNvPr id="8" name="Oval Callout 7">
            <a:extLst>
              <a:ext uri="{FF2B5EF4-FFF2-40B4-BE49-F238E27FC236}">
                <a16:creationId xmlns:a16="http://schemas.microsoft.com/office/drawing/2014/main" id="{57ABB57C-EF9A-7E25-0A90-765988481FA2}"/>
              </a:ext>
            </a:extLst>
          </p:cNvPr>
          <p:cNvSpPr>
            <a:spLocks noChangeArrowheads="1"/>
          </p:cNvSpPr>
          <p:nvPr/>
        </p:nvSpPr>
        <p:spPr bwMode="auto">
          <a:xfrm>
            <a:off x="228600" y="1524000"/>
            <a:ext cx="3352800" cy="1600200"/>
          </a:xfrm>
          <a:prstGeom prst="wedgeEllipseCallout">
            <a:avLst>
              <a:gd name="adj1" fmla="val 24296"/>
              <a:gd name="adj2" fmla="val 129847"/>
            </a:avLst>
          </a:prstGeom>
          <a:solidFill>
            <a:srgbClr val="92D050"/>
          </a:solidFill>
          <a:ln w="9525" algn="ctr">
            <a:noFill/>
            <a:round/>
            <a:headEnd/>
            <a:tailEnd/>
          </a:ln>
        </p:spPr>
        <p:txBody>
          <a:bodyPr/>
          <a:lstStyle/>
          <a:p>
            <a:pPr algn="ctr" eaLnBrk="1" hangingPunct="1">
              <a:spcBef>
                <a:spcPct val="20000"/>
              </a:spcBef>
              <a:defRPr/>
            </a:pPr>
            <a:r>
              <a:rPr lang="en-US" sz="2400" b="1" dirty="0">
                <a:effectLst>
                  <a:outerShdw blurRad="38100" dist="38100" dir="2700000" algn="tl">
                    <a:srgbClr val="000000">
                      <a:alpha val="43137"/>
                    </a:srgbClr>
                  </a:outerShdw>
                </a:effectLst>
              </a:rPr>
              <a:t>The LORD has not chosen these.</a:t>
            </a:r>
          </a:p>
        </p:txBody>
      </p:sp>
      <p:grpSp>
        <p:nvGrpSpPr>
          <p:cNvPr id="2" name="Group 12">
            <a:extLst>
              <a:ext uri="{FF2B5EF4-FFF2-40B4-BE49-F238E27FC236}">
                <a16:creationId xmlns:a16="http://schemas.microsoft.com/office/drawing/2014/main" id="{ACAF856F-BF18-2A59-920F-F86E6BB8CDF7}"/>
              </a:ext>
            </a:extLst>
          </p:cNvPr>
          <p:cNvGrpSpPr>
            <a:grpSpLocks/>
          </p:cNvGrpSpPr>
          <p:nvPr/>
        </p:nvGrpSpPr>
        <p:grpSpPr bwMode="auto">
          <a:xfrm>
            <a:off x="6164346" y="2281989"/>
            <a:ext cx="2851150" cy="4343400"/>
            <a:chOff x="6477000" y="2514600"/>
            <a:chExt cx="2851839" cy="4343400"/>
          </a:xfrm>
        </p:grpSpPr>
        <p:pic>
          <p:nvPicPr>
            <p:cNvPr id="95243" name="Picture 6" descr="http://images.clipart.com/thb/thb9/PH/tl5365_20050602/tl5365_20050602/26651861.thb.jpg?5365_050603_63755">
              <a:extLst>
                <a:ext uri="{FF2B5EF4-FFF2-40B4-BE49-F238E27FC236}">
                  <a16:creationId xmlns:a16="http://schemas.microsoft.com/office/drawing/2014/main" id="{ACB22F2F-A5C4-F6B7-34C4-EF31EAC2C8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477000" y="2514600"/>
              <a:ext cx="12573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4" name="Picture 4" descr="http://images.clipart.com/thb/thb11/PO/5344_2005020025/010523_0766_00/23332047.thb.jpg?010523_0766_0069_l__p">
              <a:extLst>
                <a:ext uri="{FF2B5EF4-FFF2-40B4-BE49-F238E27FC236}">
                  <a16:creationId xmlns:a16="http://schemas.microsoft.com/office/drawing/2014/main" id="{DB45F000-AEAA-EAB4-6162-69F2429E3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261805"/>
              <a:ext cx="838200" cy="259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5" name="Picture 4" descr="http://images.clipart.com/thb/thb9/PH/tl5365_20050602/tl5365_20050602/26651852.thb.jpg?5365_050603_63754">
              <a:extLst>
                <a:ext uri="{FF2B5EF4-FFF2-40B4-BE49-F238E27FC236}">
                  <a16:creationId xmlns:a16="http://schemas.microsoft.com/office/drawing/2014/main" id="{4073C0DF-E4A9-BDBD-CD3F-0B96A505EC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3048000"/>
              <a:ext cx="176277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6" name="Picture 4" descr="http://images.clipart.com/thb/thb11/PO/5344_2005020010/020723_1613_01/22493255.thb.jpg?020723_1613_0150_l__p">
              <a:extLst>
                <a:ext uri="{FF2B5EF4-FFF2-40B4-BE49-F238E27FC236}">
                  <a16:creationId xmlns:a16="http://schemas.microsoft.com/office/drawing/2014/main" id="{E531877B-47FB-ACD6-6BE0-B80F30B277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4038600"/>
              <a:ext cx="102303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7" name="Picture 2" descr="http://images.clipart.com/thb/thb9/PH/tl5365_20050602/tl5365_20050602/26652653.thb.jpg?5365_050603_63843">
              <a:extLst>
                <a:ext uri="{FF2B5EF4-FFF2-40B4-BE49-F238E27FC236}">
                  <a16:creationId xmlns:a16="http://schemas.microsoft.com/office/drawing/2014/main" id="{A25C149E-82CB-C5DE-EC97-6D4451AA45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4724400"/>
              <a:ext cx="1066799" cy="194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25" name="TextBox 14">
            <a:extLst>
              <a:ext uri="{FF2B5EF4-FFF2-40B4-BE49-F238E27FC236}">
                <a16:creationId xmlns:a16="http://schemas.microsoft.com/office/drawing/2014/main" id="{CC6063F7-7207-DF12-397A-6E0D3B0E3355}"/>
              </a:ext>
            </a:extLst>
          </p:cNvPr>
          <p:cNvSpPr txBox="1">
            <a:spLocks noChangeArrowheads="1"/>
          </p:cNvSpPr>
          <p:nvPr/>
        </p:nvSpPr>
        <p:spPr bwMode="auto">
          <a:xfrm>
            <a:off x="3733800" y="1744119"/>
            <a:ext cx="4191000" cy="523875"/>
          </a:xfrm>
          <a:prstGeom prst="rect">
            <a:avLst/>
          </a:prstGeom>
          <a:noFill/>
          <a:ln w="9525">
            <a:noFill/>
            <a:miter lim="800000"/>
            <a:headEnd/>
            <a:tailEnd/>
          </a:ln>
        </p:spPr>
        <p:txBody>
          <a:bodyPr>
            <a:spAutoFit/>
          </a:bodyPr>
          <a:lstStyle/>
          <a:p>
            <a:pPr eaLnBrk="1" hangingPunct="1">
              <a:defRPr/>
            </a:pPr>
            <a:r>
              <a:rPr lang="en-US" sz="2800" b="1" dirty="0">
                <a:ln>
                  <a:solidFill>
                    <a:schemeClr val="accent5"/>
                  </a:solidFill>
                </a:ln>
                <a:solidFill>
                  <a:srgbClr val="FFFF00"/>
                </a:solidFill>
                <a:effectLst>
                  <a:outerShdw blurRad="38100" dist="38100" dir="2700000" algn="tl">
                    <a:srgbClr val="000000">
                      <a:alpha val="43137"/>
                    </a:srgbClr>
                  </a:outerShdw>
                </a:effectLst>
              </a:rPr>
              <a:t>So he asked Jesse,</a:t>
            </a:r>
          </a:p>
        </p:txBody>
      </p:sp>
      <p:sp>
        <p:nvSpPr>
          <p:cNvPr id="16" name="Rounded Rectangular Callout 15">
            <a:extLst>
              <a:ext uri="{FF2B5EF4-FFF2-40B4-BE49-F238E27FC236}">
                <a16:creationId xmlns:a16="http://schemas.microsoft.com/office/drawing/2014/main" id="{3791B9B3-360A-0930-68DE-48A32DB4C4FC}"/>
              </a:ext>
            </a:extLst>
          </p:cNvPr>
          <p:cNvSpPr>
            <a:spLocks noChangeArrowheads="1"/>
          </p:cNvSpPr>
          <p:nvPr/>
        </p:nvSpPr>
        <p:spPr bwMode="auto">
          <a:xfrm>
            <a:off x="3733800" y="3505200"/>
            <a:ext cx="2286000" cy="1447800"/>
          </a:xfrm>
          <a:prstGeom prst="wedgeRoundRectCallout">
            <a:avLst>
              <a:gd name="adj1" fmla="val -79403"/>
              <a:gd name="adj2" fmla="val 40694"/>
              <a:gd name="adj3" fmla="val 16667"/>
            </a:avLst>
          </a:prstGeom>
          <a:solidFill>
            <a:srgbClr val="92D050"/>
          </a:solidFill>
          <a:ln w="9525" algn="ctr">
            <a:noFill/>
            <a:round/>
            <a:headEnd/>
            <a:tailEnd/>
          </a:ln>
        </p:spPr>
        <p:txBody>
          <a:bodyPr/>
          <a:lstStyle/>
          <a:p>
            <a:pPr algn="ctr" eaLnBrk="1" hangingPunct="1">
              <a:spcBef>
                <a:spcPct val="20000"/>
              </a:spcBef>
              <a:defRPr/>
            </a:pPr>
            <a:r>
              <a:rPr lang="en-US" sz="2400" b="1" dirty="0">
                <a:effectLst>
                  <a:outerShdw blurRad="38100" dist="38100" dir="2700000" algn="tl">
                    <a:srgbClr val="000000">
                      <a:alpha val="43137"/>
                    </a:srgbClr>
                  </a:outerShdw>
                </a:effectLst>
              </a:rPr>
              <a:t>Are these all the sons you have?</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images.clipart.com/thb/thb9/PHDC/20080521/PBJ/1/68654416.thb.jpg?1001731257">
            <a:extLst>
              <a:ext uri="{FF2B5EF4-FFF2-40B4-BE49-F238E27FC236}">
                <a16:creationId xmlns:a16="http://schemas.microsoft.com/office/drawing/2014/main" id="{1DCCD827-BE4D-2EE6-03C9-7B4FBC536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7283" name="Picture 14" descr="arabman">
            <a:extLst>
              <a:ext uri="{FF2B5EF4-FFF2-40B4-BE49-F238E27FC236}">
                <a16:creationId xmlns:a16="http://schemas.microsoft.com/office/drawing/2014/main" id="{A464BE21-BB1C-6E8F-5BB2-962C5E47B2D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81200" y="4114800"/>
            <a:ext cx="14557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2" descr="http://images.clipart.com/thb/thb6/CL/artineed/religion/judaism_rabbis_001/15206903.thb.jpg?004">
            <a:extLst>
              <a:ext uri="{FF2B5EF4-FFF2-40B4-BE49-F238E27FC236}">
                <a16:creationId xmlns:a16="http://schemas.microsoft.com/office/drawing/2014/main" id="{27AEBE99-F064-EE46-DFA5-40AECEBC1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16144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4">
            <a:extLst>
              <a:ext uri="{FF2B5EF4-FFF2-40B4-BE49-F238E27FC236}">
                <a16:creationId xmlns:a16="http://schemas.microsoft.com/office/drawing/2014/main" id="{EF580F19-7FEB-1456-B7CE-8F6F51F6D61A}"/>
              </a:ext>
            </a:extLst>
          </p:cNvPr>
          <p:cNvSpPr txBox="1">
            <a:spLocks noChangeArrowheads="1"/>
          </p:cNvSpPr>
          <p:nvPr/>
        </p:nvSpPr>
        <p:spPr bwMode="auto">
          <a:xfrm>
            <a:off x="457200" y="6488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97286" name="Rectangular Callout 16">
            <a:extLst>
              <a:ext uri="{FF2B5EF4-FFF2-40B4-BE49-F238E27FC236}">
                <a16:creationId xmlns:a16="http://schemas.microsoft.com/office/drawing/2014/main" id="{302D0092-C6B2-2801-D0D9-B62A01BA8F4F}"/>
              </a:ext>
            </a:extLst>
          </p:cNvPr>
          <p:cNvSpPr>
            <a:spLocks noChangeArrowheads="1"/>
          </p:cNvSpPr>
          <p:nvPr/>
        </p:nvSpPr>
        <p:spPr bwMode="auto">
          <a:xfrm>
            <a:off x="156411" y="479508"/>
            <a:ext cx="6172200" cy="990600"/>
          </a:xfrm>
          <a:prstGeom prst="wedgeRectCallout">
            <a:avLst>
              <a:gd name="adj1" fmla="val -35870"/>
              <a:gd name="adj2" fmla="val 276366"/>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dirty="0">
                <a:solidFill>
                  <a:schemeClr val="bg1"/>
                </a:solidFill>
              </a:rPr>
              <a:t>“There is still the youngest,” Jesse answered, but he is tending the sheep.”</a:t>
            </a:r>
          </a:p>
        </p:txBody>
      </p:sp>
      <p:sp>
        <p:nvSpPr>
          <p:cNvPr id="18" name="Rounded Rectangular Callout 17">
            <a:extLst>
              <a:ext uri="{FF2B5EF4-FFF2-40B4-BE49-F238E27FC236}">
                <a16:creationId xmlns:a16="http://schemas.microsoft.com/office/drawing/2014/main" id="{9A017F73-E522-5719-9B5A-FEC6992DC320}"/>
              </a:ext>
            </a:extLst>
          </p:cNvPr>
          <p:cNvSpPr>
            <a:spLocks noChangeArrowheads="1"/>
          </p:cNvSpPr>
          <p:nvPr/>
        </p:nvSpPr>
        <p:spPr bwMode="auto">
          <a:xfrm>
            <a:off x="4333375" y="4399756"/>
            <a:ext cx="2971800" cy="2057400"/>
          </a:xfrm>
          <a:prstGeom prst="wedgeRoundRectCallout">
            <a:avLst>
              <a:gd name="adj1" fmla="val -97350"/>
              <a:gd name="adj2" fmla="val -22994"/>
              <a:gd name="adj3" fmla="val 16667"/>
            </a:avLst>
          </a:prstGeom>
          <a:solidFill>
            <a:srgbClr val="92D050"/>
          </a:solidFill>
          <a:ln w="9525" algn="ctr">
            <a:noFill/>
            <a:round/>
            <a:headEnd/>
            <a:tailEnd/>
          </a:ln>
        </p:spPr>
        <p:txBody>
          <a:bodyPr/>
          <a:lstStyle/>
          <a:p>
            <a:pPr algn="ctr" eaLnBrk="1" hangingPunct="1">
              <a:spcBef>
                <a:spcPct val="20000"/>
              </a:spcBef>
              <a:defRPr/>
            </a:pPr>
            <a:r>
              <a:rPr lang="en-US" sz="2800" b="1" dirty="0">
                <a:solidFill>
                  <a:schemeClr val="bg1">
                    <a:lumMod val="50000"/>
                  </a:schemeClr>
                </a:solidFill>
              </a:rPr>
              <a:t>Send for him; we will not sit down until he arrives.</a:t>
            </a:r>
          </a:p>
        </p:txBody>
      </p:sp>
      <p:sp>
        <p:nvSpPr>
          <p:cNvPr id="19" name="TextBox 18">
            <a:extLst>
              <a:ext uri="{FF2B5EF4-FFF2-40B4-BE49-F238E27FC236}">
                <a16:creationId xmlns:a16="http://schemas.microsoft.com/office/drawing/2014/main" id="{9179B047-C185-A490-0DC3-BF779A423937}"/>
              </a:ext>
            </a:extLst>
          </p:cNvPr>
          <p:cNvSpPr txBox="1">
            <a:spLocks noChangeArrowheads="1"/>
          </p:cNvSpPr>
          <p:nvPr/>
        </p:nvSpPr>
        <p:spPr bwMode="auto">
          <a:xfrm>
            <a:off x="1786941" y="3636294"/>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ln>
                  <a:solidFill>
                    <a:schemeClr val="accent5"/>
                  </a:solidFill>
                </a:ln>
                <a:solidFill>
                  <a:srgbClr val="FFFF00"/>
                </a:solidFill>
                <a:highlight>
                  <a:srgbClr val="000000"/>
                </a:highlight>
              </a:rPr>
              <a:t>Samuel said,</a:t>
            </a:r>
          </a:p>
        </p:txBody>
      </p:sp>
      <p:pic>
        <p:nvPicPr>
          <p:cNvPr id="5" name="Picture 4" descr="Lamb standing between two sheep close together in field">
            <a:extLst>
              <a:ext uri="{FF2B5EF4-FFF2-40B4-BE49-F238E27FC236}">
                <a16:creationId xmlns:a16="http://schemas.microsoft.com/office/drawing/2014/main" id="{608BF04A-BDD7-7DE5-96CA-81989A0D4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974" y="1288353"/>
            <a:ext cx="1013828" cy="675885"/>
          </a:xfrm>
          <a:prstGeom prst="rect">
            <a:avLst/>
          </a:prstGeom>
        </p:spPr>
      </p:pic>
    </p:spTree>
  </p:cSld>
  <p:clrMapOvr>
    <a:overrideClrMapping bg1="dk2" tx1="lt1" bg2="dk1" tx2="lt2" accent1="accent1" accent2="accent2" accent3="accent3" accent4="accent4" accent5="accent5" accent6="accent6" hlink="hlink" folHlink="folHlink"/>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images.clipart.com/thb/thb9/PHDC/20080521/PBJ/1/68654416.thb.jpg?1001731257">
            <a:extLst>
              <a:ext uri="{FF2B5EF4-FFF2-40B4-BE49-F238E27FC236}">
                <a16:creationId xmlns:a16="http://schemas.microsoft.com/office/drawing/2014/main" id="{97ACA457-BC59-FA00-6961-64A9659ED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331" name="Picture 14" descr="arabman">
            <a:extLst>
              <a:ext uri="{FF2B5EF4-FFF2-40B4-BE49-F238E27FC236}">
                <a16:creationId xmlns:a16="http://schemas.microsoft.com/office/drawing/2014/main" id="{7B9B9820-8CCD-63A6-6C7A-CE2E6A3A2B3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81200" y="4114800"/>
            <a:ext cx="14557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2" descr="http://images.clipart.com/thb/thb6/CL/artineed/religion/judaism_rabbis_001/15206903.thb.jpg?004">
            <a:extLst>
              <a:ext uri="{FF2B5EF4-FFF2-40B4-BE49-F238E27FC236}">
                <a16:creationId xmlns:a16="http://schemas.microsoft.com/office/drawing/2014/main" id="{761069B3-7F2F-563C-5670-C9E1D6996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16144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4">
            <a:extLst>
              <a:ext uri="{FF2B5EF4-FFF2-40B4-BE49-F238E27FC236}">
                <a16:creationId xmlns:a16="http://schemas.microsoft.com/office/drawing/2014/main" id="{356956D6-25B3-ABDA-35E6-C2C7390741FD}"/>
              </a:ext>
            </a:extLst>
          </p:cNvPr>
          <p:cNvSpPr txBox="1">
            <a:spLocks noChangeArrowheads="1"/>
          </p:cNvSpPr>
          <p:nvPr/>
        </p:nvSpPr>
        <p:spPr bwMode="auto">
          <a:xfrm>
            <a:off x="457200" y="6488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89094" name="TextBox 8">
            <a:extLst>
              <a:ext uri="{FF2B5EF4-FFF2-40B4-BE49-F238E27FC236}">
                <a16:creationId xmlns:a16="http://schemas.microsoft.com/office/drawing/2014/main" id="{4EAEF8CE-EC70-F893-1BD1-3522C85C1EF0}"/>
              </a:ext>
            </a:extLst>
          </p:cNvPr>
          <p:cNvSpPr txBox="1">
            <a:spLocks noChangeArrowheads="1"/>
          </p:cNvSpPr>
          <p:nvPr/>
        </p:nvSpPr>
        <p:spPr bwMode="auto">
          <a:xfrm>
            <a:off x="2" y="-22142"/>
            <a:ext cx="5562600" cy="2246313"/>
          </a:xfrm>
          <a:prstGeom prst="rect">
            <a:avLst/>
          </a:prstGeom>
          <a:solidFill>
            <a:schemeClr val="accent4"/>
          </a:solidFill>
          <a:ln w="9525">
            <a:noFill/>
            <a:miter lim="800000"/>
            <a:headEnd/>
            <a:tailEnd/>
          </a:ln>
        </p:spPr>
        <p:txBody>
          <a:bodyPr>
            <a:spAutoFit/>
          </a:bodyPr>
          <a:lstStyle/>
          <a:p>
            <a:pPr eaLnBrk="1" hangingPunct="1">
              <a:defRPr/>
            </a:pPr>
            <a:r>
              <a:rPr lang="en-US" sz="2800" b="1" dirty="0">
                <a:solidFill>
                  <a:srgbClr val="FFC000"/>
                </a:solidFill>
                <a:effectLst>
                  <a:outerShdw blurRad="38100" dist="38100" dir="2700000" algn="tl">
                    <a:srgbClr val="000000">
                      <a:alpha val="43137"/>
                    </a:srgbClr>
                  </a:outerShdw>
                </a:effectLst>
              </a:rPr>
              <a:t>So he sent for him and had him brought in. He was glowing with health and had a fine appearance and handsome features. Then the </a:t>
            </a:r>
            <a:r>
              <a:rPr lang="en-US" sz="2800" b="1" cap="small" dirty="0">
                <a:solidFill>
                  <a:srgbClr val="FFC000"/>
                </a:solidFill>
                <a:effectLst>
                  <a:outerShdw blurRad="38100" dist="38100" dir="2700000" algn="tl">
                    <a:srgbClr val="000000">
                      <a:alpha val="43137"/>
                    </a:srgbClr>
                  </a:outerShdw>
                </a:effectLst>
              </a:rPr>
              <a:t>Lord</a:t>
            </a:r>
            <a:r>
              <a:rPr lang="en-US" sz="2800" b="1" dirty="0">
                <a:solidFill>
                  <a:srgbClr val="FFC000"/>
                </a:solidFill>
                <a:effectLst>
                  <a:outerShdw blurRad="38100" dist="38100" dir="2700000" algn="tl">
                    <a:srgbClr val="000000">
                      <a:alpha val="43137"/>
                    </a:srgbClr>
                  </a:outerShdw>
                </a:effectLst>
              </a:rPr>
              <a:t> said,</a:t>
            </a:r>
            <a:endParaRPr lang="en-US" sz="2800" dirty="0">
              <a:solidFill>
                <a:srgbClr val="FFC000"/>
              </a:solidFill>
              <a:effectLst>
                <a:outerShdw blurRad="38100" dist="38100" dir="2700000" algn="tl">
                  <a:srgbClr val="000000">
                    <a:alpha val="43137"/>
                  </a:srgbClr>
                </a:outerShdw>
              </a:effectLst>
            </a:endParaRPr>
          </a:p>
        </p:txBody>
      </p:sp>
      <p:sp>
        <p:nvSpPr>
          <p:cNvPr id="12" name="Oval Callout 11">
            <a:extLst>
              <a:ext uri="{FF2B5EF4-FFF2-40B4-BE49-F238E27FC236}">
                <a16:creationId xmlns:a16="http://schemas.microsoft.com/office/drawing/2014/main" id="{959BDC12-18DE-3A0A-FA98-6807536B0136}"/>
              </a:ext>
            </a:extLst>
          </p:cNvPr>
          <p:cNvSpPr>
            <a:spLocks noChangeArrowheads="1"/>
          </p:cNvSpPr>
          <p:nvPr/>
        </p:nvSpPr>
        <p:spPr bwMode="auto">
          <a:xfrm>
            <a:off x="5715000" y="762000"/>
            <a:ext cx="3429000" cy="2362200"/>
          </a:xfrm>
          <a:prstGeom prst="wedgeEllipseCallout">
            <a:avLst>
              <a:gd name="adj1" fmla="val 49896"/>
              <a:gd name="adj2" fmla="val -81897"/>
            </a:avLst>
          </a:prstGeom>
          <a:solidFill>
            <a:srgbClr val="FFFF00"/>
          </a:solidFill>
          <a:ln w="9525" algn="ctr">
            <a:noFill/>
            <a:round/>
            <a:headEnd/>
            <a:tailEnd/>
          </a:ln>
        </p:spPr>
        <p:txBody>
          <a:bodyPr/>
          <a:lstStyle/>
          <a:p>
            <a:pPr algn="ctr" eaLnBrk="1" hangingPunct="1">
              <a:spcBef>
                <a:spcPct val="20000"/>
              </a:spcBef>
              <a:defRPr/>
            </a:pPr>
            <a:r>
              <a:rPr lang="en-US" sz="3200" b="1" dirty="0">
                <a:solidFill>
                  <a:schemeClr val="accent4">
                    <a:lumMod val="10000"/>
                  </a:schemeClr>
                </a:solidFill>
                <a:effectLst>
                  <a:outerShdw blurRad="38100" dist="38100" dir="2700000" algn="tl">
                    <a:srgbClr val="000000">
                      <a:alpha val="43137"/>
                    </a:srgbClr>
                  </a:outerShdw>
                </a:effectLst>
              </a:rPr>
              <a:t>Rise and anoint him; this is the one.</a:t>
            </a:r>
            <a:endParaRPr lang="en-US" sz="3200" dirty="0">
              <a:solidFill>
                <a:schemeClr val="accent4">
                  <a:lumMod val="10000"/>
                </a:schemeClr>
              </a:solidFill>
              <a:latin typeface="Baskerville Old Face" pitchFamily="18" charset="0"/>
            </a:endParaRPr>
          </a:p>
        </p:txBody>
      </p:sp>
      <p:pic>
        <p:nvPicPr>
          <p:cNvPr id="474118" name="Picture 6" descr="http://images.clipart.com/thw/thw11/CL/5433_2005010014/000803_1072_91/20944512.thb.jpg?000803_1072_9187_v__v">
            <a:extLst>
              <a:ext uri="{FF2B5EF4-FFF2-40B4-BE49-F238E27FC236}">
                <a16:creationId xmlns:a16="http://schemas.microsoft.com/office/drawing/2014/main" id="{25597841-ABEB-8DAB-7BE1-014B9B886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352800"/>
            <a:ext cx="1524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images.clipart.com/thb/thb9/PHDC/20080521/PBJ/1/68654416.thb.jpg?1001731257">
            <a:extLst>
              <a:ext uri="{FF2B5EF4-FFF2-40B4-BE49-F238E27FC236}">
                <a16:creationId xmlns:a16="http://schemas.microsoft.com/office/drawing/2014/main" id="{35C284C9-5F94-90FB-14E1-2D2565A3B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14" descr="arabman">
            <a:extLst>
              <a:ext uri="{FF2B5EF4-FFF2-40B4-BE49-F238E27FC236}">
                <a16:creationId xmlns:a16="http://schemas.microsoft.com/office/drawing/2014/main" id="{6F89B3CA-48BF-E788-2D66-542A1622A7D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81200" y="4114800"/>
            <a:ext cx="14557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2" descr="http://images.clipart.com/thb/thb6/CL/artineed/religion/judaism_rabbis_001/15206903.thb.jpg?004">
            <a:extLst>
              <a:ext uri="{FF2B5EF4-FFF2-40B4-BE49-F238E27FC236}">
                <a16:creationId xmlns:a16="http://schemas.microsoft.com/office/drawing/2014/main" id="{4AF5AB2A-F416-2632-36E6-7859B56732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16144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4">
            <a:extLst>
              <a:ext uri="{FF2B5EF4-FFF2-40B4-BE49-F238E27FC236}">
                <a16:creationId xmlns:a16="http://schemas.microsoft.com/office/drawing/2014/main" id="{CADB9427-6985-4075-CABF-3335C2B41012}"/>
              </a:ext>
            </a:extLst>
          </p:cNvPr>
          <p:cNvSpPr txBox="1">
            <a:spLocks noChangeArrowheads="1"/>
          </p:cNvSpPr>
          <p:nvPr/>
        </p:nvSpPr>
        <p:spPr bwMode="auto">
          <a:xfrm>
            <a:off x="457200" y="6488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90118" name="TextBox 8">
            <a:extLst>
              <a:ext uri="{FF2B5EF4-FFF2-40B4-BE49-F238E27FC236}">
                <a16:creationId xmlns:a16="http://schemas.microsoft.com/office/drawing/2014/main" id="{A6EF5101-BDAD-4BC1-E492-F20957CE79DB}"/>
              </a:ext>
            </a:extLst>
          </p:cNvPr>
          <p:cNvSpPr txBox="1">
            <a:spLocks noChangeArrowheads="1"/>
          </p:cNvSpPr>
          <p:nvPr/>
        </p:nvSpPr>
        <p:spPr bwMode="auto">
          <a:xfrm>
            <a:off x="304800" y="152400"/>
            <a:ext cx="8610600" cy="1816100"/>
          </a:xfrm>
          <a:prstGeom prst="rect">
            <a:avLst/>
          </a:prstGeom>
          <a:noFill/>
          <a:ln w="9525">
            <a:noFill/>
            <a:miter lim="800000"/>
            <a:headEnd/>
            <a:tailEnd/>
          </a:ln>
        </p:spPr>
        <p:txBody>
          <a:bodyPr>
            <a:spAutoFit/>
          </a:bodyPr>
          <a:lstStyle/>
          <a:p>
            <a:pPr eaLnBrk="1" hangingPunct="1">
              <a:defRPr/>
            </a:pPr>
            <a:r>
              <a:rPr lang="en-US" sz="2800" b="1" dirty="0">
                <a:solidFill>
                  <a:srgbClr val="FFC000"/>
                </a:solidFill>
                <a:effectLst>
                  <a:outerShdw blurRad="38100" dist="38100" dir="2700000" algn="tl">
                    <a:srgbClr val="000000">
                      <a:alpha val="43137"/>
                    </a:srgbClr>
                  </a:outerShdw>
                </a:effectLst>
              </a:rPr>
              <a:t>So Samuel took the horn of oil and anointed him in the presence of his brothers, and from that day on the Spirit of the </a:t>
            </a:r>
            <a:r>
              <a:rPr lang="en-US" sz="2800" b="1" cap="small" dirty="0">
                <a:solidFill>
                  <a:srgbClr val="FFC000"/>
                </a:solidFill>
                <a:effectLst>
                  <a:outerShdw blurRad="38100" dist="38100" dir="2700000" algn="tl">
                    <a:srgbClr val="000000">
                      <a:alpha val="43137"/>
                    </a:srgbClr>
                  </a:outerShdw>
                </a:effectLst>
              </a:rPr>
              <a:t>Lord</a:t>
            </a:r>
            <a:r>
              <a:rPr lang="en-US" sz="2800" b="1" dirty="0">
                <a:solidFill>
                  <a:srgbClr val="FFC000"/>
                </a:solidFill>
                <a:effectLst>
                  <a:outerShdw blurRad="38100" dist="38100" dir="2700000" algn="tl">
                    <a:srgbClr val="000000">
                      <a:alpha val="43137"/>
                    </a:srgbClr>
                  </a:outerShdw>
                </a:effectLst>
              </a:rPr>
              <a:t> came powerfully upon David. Samuel then went to Ramah.</a:t>
            </a:r>
            <a:endParaRPr lang="en-US" sz="2800" dirty="0">
              <a:solidFill>
                <a:srgbClr val="FFC000"/>
              </a:solidFill>
            </a:endParaRPr>
          </a:p>
        </p:txBody>
      </p:sp>
      <p:pic>
        <p:nvPicPr>
          <p:cNvPr id="101383" name="Picture 6" descr="http://images.clipart.com/thw/thw11/CL/5433_2005010014/000803_1072_91/20944512.thb.jpg?000803_1072_9187_v__v">
            <a:extLst>
              <a:ext uri="{FF2B5EF4-FFF2-40B4-BE49-F238E27FC236}">
                <a16:creationId xmlns:a16="http://schemas.microsoft.com/office/drawing/2014/main" id="{DA61608E-79D1-4110-507C-3415AD9C3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276600"/>
            <a:ext cx="1524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4" name="Group 9">
            <a:extLst>
              <a:ext uri="{FF2B5EF4-FFF2-40B4-BE49-F238E27FC236}">
                <a16:creationId xmlns:a16="http://schemas.microsoft.com/office/drawing/2014/main" id="{07BBD901-7F95-7735-4583-C534E91F26B4}"/>
              </a:ext>
            </a:extLst>
          </p:cNvPr>
          <p:cNvGrpSpPr>
            <a:grpSpLocks/>
          </p:cNvGrpSpPr>
          <p:nvPr/>
        </p:nvGrpSpPr>
        <p:grpSpPr bwMode="auto">
          <a:xfrm>
            <a:off x="6292850" y="2514600"/>
            <a:ext cx="2851150" cy="4343400"/>
            <a:chOff x="6477000" y="2514600"/>
            <a:chExt cx="2851839" cy="4343400"/>
          </a:xfrm>
        </p:grpSpPr>
        <p:pic>
          <p:nvPicPr>
            <p:cNvPr id="101388" name="Picture 6" descr="http://images.clipart.com/thb/thb9/PH/tl5365_20050602/tl5365_20050602/26651861.thb.jpg?5365_050603_63755">
              <a:extLst>
                <a:ext uri="{FF2B5EF4-FFF2-40B4-BE49-F238E27FC236}">
                  <a16:creationId xmlns:a16="http://schemas.microsoft.com/office/drawing/2014/main" id="{5BDF5BB4-660B-1F5C-C364-3BF3F4615B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477000" y="2514600"/>
              <a:ext cx="12573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9" name="Picture 4" descr="http://images.clipart.com/thb/thb11/PO/5344_2005020025/010523_0766_00/23332047.thb.jpg?010523_0766_0069_l__p">
              <a:extLst>
                <a:ext uri="{FF2B5EF4-FFF2-40B4-BE49-F238E27FC236}">
                  <a16:creationId xmlns:a16="http://schemas.microsoft.com/office/drawing/2014/main" id="{E7054093-5A1C-9686-063C-A921B47147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4261805"/>
              <a:ext cx="838200" cy="259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0" name="Picture 4" descr="http://images.clipart.com/thb/thb9/PH/tl5365_20050602/tl5365_20050602/26651852.thb.jpg?5365_050603_63754">
              <a:extLst>
                <a:ext uri="{FF2B5EF4-FFF2-40B4-BE49-F238E27FC236}">
                  <a16:creationId xmlns:a16="http://schemas.microsoft.com/office/drawing/2014/main" id="{957D925A-0EFC-E953-60B7-6A3A9059CF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3048000"/>
              <a:ext cx="176277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1" name="Picture 4" descr="http://images.clipart.com/thb/thb11/PO/5344_2005020010/020723_1613_01/22493255.thb.jpg?020723_1613_0150_l__p">
              <a:extLst>
                <a:ext uri="{FF2B5EF4-FFF2-40B4-BE49-F238E27FC236}">
                  <a16:creationId xmlns:a16="http://schemas.microsoft.com/office/drawing/2014/main" id="{7CEA7305-66DC-DA5B-888A-3426CE47F0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5800" y="4038600"/>
              <a:ext cx="102303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2" name="Picture 2" descr="http://images.clipart.com/thb/thb9/PH/tl5365_20050602/tl5365_20050602/26652653.thb.jpg?5365_050603_63843">
              <a:extLst>
                <a:ext uri="{FF2B5EF4-FFF2-40B4-BE49-F238E27FC236}">
                  <a16:creationId xmlns:a16="http://schemas.microsoft.com/office/drawing/2014/main" id="{0EFA4D9D-531E-7997-7A4F-6308189AE6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5200" y="4724400"/>
              <a:ext cx="1066799" cy="194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F3992A01-84F2-1DB2-9729-3274C3F5C955}"/>
              </a:ext>
            </a:extLst>
          </p:cNvPr>
          <p:cNvGrpSpPr>
            <a:grpSpLocks/>
          </p:cNvGrpSpPr>
          <p:nvPr/>
        </p:nvGrpSpPr>
        <p:grpSpPr bwMode="auto">
          <a:xfrm rot="4344377">
            <a:off x="5172870" y="1920081"/>
            <a:ext cx="1046162" cy="1387475"/>
            <a:chOff x="2684989" y="4563924"/>
            <a:chExt cx="1983547" cy="2098783"/>
          </a:xfrm>
        </p:grpSpPr>
        <p:pic>
          <p:nvPicPr>
            <p:cNvPr id="101386" name="Picture 4" descr="http://images.clipart.com/thm/thm11/CL/5344_2005010018/010911_0973_04/21588418.thm.jpg?010911_0973_0431_v__v">
              <a:hlinkClick r:id="rId13"/>
              <a:extLst>
                <a:ext uri="{FF2B5EF4-FFF2-40B4-BE49-F238E27FC236}">
                  <a16:creationId xmlns:a16="http://schemas.microsoft.com/office/drawing/2014/main" id="{C9D03280-256F-D88F-6343-6110C611D2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994754">
              <a:off x="2475716" y="4773197"/>
              <a:ext cx="1675939" cy="125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Picture 2" descr="http://images.clipart.com/thw/thw11/CL/5433_2005010014/010303_0683_17/19900703.thb.jpg?010303_0683_1719_v__v">
              <a:extLst>
                <a:ext uri="{FF2B5EF4-FFF2-40B4-BE49-F238E27FC236}">
                  <a16:creationId xmlns:a16="http://schemas.microsoft.com/office/drawing/2014/main" id="{2D650592-C925-3617-2B9A-321F9C08BCE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91893">
              <a:off x="3678504" y="5734552"/>
              <a:ext cx="990032" cy="92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dk2" tx1="lt1" bg2="dk1" tx2="lt2" accent1="accent1" accent2="accent2" accent3="accent3" accent4="accent4" accent5="accent5" accent6="accent6" hlink="hlink" folHlink="folHlink"/>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a:extLst>
              <a:ext uri="{FF2B5EF4-FFF2-40B4-BE49-F238E27FC236}">
                <a16:creationId xmlns:a16="http://schemas.microsoft.com/office/drawing/2014/main" id="{9960538E-8E0A-758D-08D0-2A66BF860F41}"/>
              </a:ext>
            </a:extLst>
          </p:cNvPr>
          <p:cNvSpPr txBox="1">
            <a:spLocks noChangeArrowheads="1"/>
          </p:cNvSpPr>
          <p:nvPr/>
        </p:nvSpPr>
        <p:spPr bwMode="auto">
          <a:xfrm>
            <a:off x="304800" y="228600"/>
            <a:ext cx="8382000" cy="1384300"/>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rPr>
              <a:t>Now the Spirit of 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had departed from Saul, and an evil spirit from 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tormented him. Saul’s attendants said to him,</a:t>
            </a:r>
            <a:endParaRPr lang="en-US" sz="2800" dirty="0"/>
          </a:p>
        </p:txBody>
      </p:sp>
      <p:pic>
        <p:nvPicPr>
          <p:cNvPr id="103427" name="Picture 2" descr="http://images.clipart.com/thb/thb14/PH/OLA/36954498.thb.jpg?0390004217">
            <a:extLst>
              <a:ext uri="{FF2B5EF4-FFF2-40B4-BE49-F238E27FC236}">
                <a16:creationId xmlns:a16="http://schemas.microsoft.com/office/drawing/2014/main" id="{F9E9B3A7-3BD7-1880-E8B8-3DCC06D5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3352800"/>
            <a:ext cx="2809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descr="government,kings,males,men,monarchs,people,persons,royal highnesses,royalties,rulers">
            <a:extLst>
              <a:ext uri="{FF2B5EF4-FFF2-40B4-BE49-F238E27FC236}">
                <a16:creationId xmlns:a16="http://schemas.microsoft.com/office/drawing/2014/main" id="{E85B5FEC-F361-4116-2F8F-C27A4095D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20161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16:creationId xmlns:a16="http://schemas.microsoft.com/office/drawing/2014/main" id="{90CE0A68-719B-68E0-13F5-ADF3B720F9C1}"/>
              </a:ext>
            </a:extLst>
          </p:cNvPr>
          <p:cNvSpPr/>
          <p:nvPr/>
        </p:nvSpPr>
        <p:spPr>
          <a:xfrm>
            <a:off x="1828800" y="1612900"/>
            <a:ext cx="4648200" cy="4864100"/>
          </a:xfrm>
          <a:prstGeom prst="wedgeEllipseCallout">
            <a:avLst>
              <a:gd name="adj1" fmla="val 71543"/>
              <a:gd name="adj2" fmla="val -82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2">
                    <a:lumMod val="10000"/>
                  </a:schemeClr>
                </a:solidFill>
                <a:effectLst>
                  <a:outerShdw blurRad="38100" dist="38100" dir="2700000" algn="tl">
                    <a:srgbClr val="000000">
                      <a:alpha val="43137"/>
                    </a:srgbClr>
                  </a:outerShdw>
                </a:effectLst>
              </a:rPr>
              <a:t>See, an evil spirit from God is tormenting you. Let our lord command his servants here to search for someone who can play the lyre. He will play when the evil spirit from God comes on you, and you will feel better.</a:t>
            </a:r>
            <a:endParaRPr lang="en-US" sz="2400" b="1" dirty="0">
              <a:solidFill>
                <a:schemeClr val="tx2">
                  <a:lumMod val="10000"/>
                </a:schemeClr>
              </a:solidFill>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a:extLst>
              <a:ext uri="{FF2B5EF4-FFF2-40B4-BE49-F238E27FC236}">
                <a16:creationId xmlns:a16="http://schemas.microsoft.com/office/drawing/2014/main" id="{FAEBC42C-53DE-A24B-6B64-BEF257E7D37F}"/>
              </a:ext>
            </a:extLst>
          </p:cNvPr>
          <p:cNvSpPr txBox="1">
            <a:spLocks noChangeArrowheads="1"/>
          </p:cNvSpPr>
          <p:nvPr/>
        </p:nvSpPr>
        <p:spPr bwMode="auto">
          <a:xfrm>
            <a:off x="304800" y="171450"/>
            <a:ext cx="6096000" cy="523875"/>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rPr>
              <a:t>So Saul said to his attendants,</a:t>
            </a:r>
          </a:p>
        </p:txBody>
      </p:sp>
      <p:pic>
        <p:nvPicPr>
          <p:cNvPr id="105475" name="Picture 2" descr="http://images.clipart.com/thb/thb14/PH/OLA/36954498.thb.jpg?0390004217">
            <a:extLst>
              <a:ext uri="{FF2B5EF4-FFF2-40B4-BE49-F238E27FC236}">
                <a16:creationId xmlns:a16="http://schemas.microsoft.com/office/drawing/2014/main" id="{B0275E46-D497-E975-9225-CF94A9AA5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3352800"/>
            <a:ext cx="2809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descr="government,kings,males,men,monarchs,people,persons,royal highnesses,royalties,rulers">
            <a:extLst>
              <a:ext uri="{FF2B5EF4-FFF2-40B4-BE49-F238E27FC236}">
                <a16:creationId xmlns:a16="http://schemas.microsoft.com/office/drawing/2014/main" id="{738096D9-AE04-10A2-1D63-545B5846E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20161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16:creationId xmlns:a16="http://schemas.microsoft.com/office/drawing/2014/main" id="{D86B8D60-C4F1-48F8-4724-D3D6E758C86D}"/>
              </a:ext>
            </a:extLst>
          </p:cNvPr>
          <p:cNvSpPr/>
          <p:nvPr/>
        </p:nvSpPr>
        <p:spPr>
          <a:xfrm>
            <a:off x="838200" y="2886075"/>
            <a:ext cx="5562600" cy="3743325"/>
          </a:xfrm>
          <a:prstGeom prst="wedgeEllipseCallout">
            <a:avLst>
              <a:gd name="adj1" fmla="val 65490"/>
              <a:gd name="adj2" fmla="val -244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2">
                    <a:lumMod val="10000"/>
                  </a:schemeClr>
                </a:solidFill>
                <a:effectLst>
                  <a:outerShdw blurRad="38100" dist="38100" dir="2700000" algn="tl">
                    <a:srgbClr val="000000">
                      <a:alpha val="43137"/>
                    </a:srgbClr>
                  </a:outerShdw>
                </a:effectLst>
              </a:rPr>
              <a:t>I have seen a son of Jesse of Bethlehem who knows how to play the lyre. He is a brave man and a warrior. He speaks well and is a fine-looking man. And the </a:t>
            </a:r>
            <a:r>
              <a:rPr lang="en-US" sz="2400" b="1" cap="small" dirty="0">
                <a:solidFill>
                  <a:schemeClr val="tx2">
                    <a:lumMod val="10000"/>
                  </a:schemeClr>
                </a:solidFill>
                <a:effectLst>
                  <a:outerShdw blurRad="38100" dist="38100" dir="2700000" algn="tl">
                    <a:srgbClr val="000000">
                      <a:alpha val="43137"/>
                    </a:srgbClr>
                  </a:outerShdw>
                </a:effectLst>
              </a:rPr>
              <a:t>Lord</a:t>
            </a:r>
            <a:r>
              <a:rPr lang="en-US" sz="2400" b="1" dirty="0">
                <a:solidFill>
                  <a:schemeClr val="tx2">
                    <a:lumMod val="10000"/>
                  </a:schemeClr>
                </a:solidFill>
                <a:effectLst>
                  <a:outerShdw blurRad="38100" dist="38100" dir="2700000" algn="tl">
                    <a:srgbClr val="000000">
                      <a:alpha val="43137"/>
                    </a:srgbClr>
                  </a:outerShdw>
                </a:effectLst>
              </a:rPr>
              <a:t> is with him.</a:t>
            </a:r>
            <a:endParaRPr lang="en-US" sz="2400" dirty="0">
              <a:solidFill>
                <a:schemeClr val="tx2">
                  <a:lumMod val="10000"/>
                </a:schemeClr>
              </a:solidFill>
            </a:endParaRPr>
          </a:p>
        </p:txBody>
      </p:sp>
      <p:sp>
        <p:nvSpPr>
          <p:cNvPr id="6" name="Oval Callout 5">
            <a:extLst>
              <a:ext uri="{FF2B5EF4-FFF2-40B4-BE49-F238E27FC236}">
                <a16:creationId xmlns:a16="http://schemas.microsoft.com/office/drawing/2014/main" id="{6F4E6F43-694F-CAB0-5A52-B23D8B4A419C}"/>
              </a:ext>
            </a:extLst>
          </p:cNvPr>
          <p:cNvSpPr>
            <a:spLocks noChangeArrowheads="1"/>
          </p:cNvSpPr>
          <p:nvPr/>
        </p:nvSpPr>
        <p:spPr bwMode="auto">
          <a:xfrm>
            <a:off x="2667000" y="914400"/>
            <a:ext cx="3200400" cy="1752600"/>
          </a:xfrm>
          <a:prstGeom prst="wedgeEllipseCallout">
            <a:avLst>
              <a:gd name="adj1" fmla="val -80852"/>
              <a:gd name="adj2" fmla="val 10417"/>
            </a:avLst>
          </a:prstGeom>
          <a:solidFill>
            <a:schemeClr val="accent2"/>
          </a:solidFill>
          <a:ln w="25400" algn="ctr">
            <a:solidFill>
              <a:srgbClr val="385D8A"/>
            </a:solidFill>
            <a:miter lim="800000"/>
            <a:headEnd/>
            <a:tailEnd/>
          </a:ln>
        </p:spPr>
        <p:txBody>
          <a:bodyPr anchor="ctr"/>
          <a:lstStyle/>
          <a:p>
            <a:pPr algn="ctr" eaLnBrk="1" hangingPunct="1">
              <a:defRPr/>
            </a:pPr>
            <a:r>
              <a:rPr lang="en-US" sz="2400" b="1" dirty="0">
                <a:effectLst>
                  <a:outerShdw blurRad="38100" dist="38100" dir="2700000" algn="tl">
                    <a:srgbClr val="000000">
                      <a:alpha val="43137"/>
                    </a:srgbClr>
                  </a:outerShdw>
                </a:effectLst>
              </a:rPr>
              <a:t>Find someone who plays well and bring him to me.</a:t>
            </a:r>
            <a:endParaRPr lang="en-US" sz="2400" dirty="0">
              <a:solidFill>
                <a:schemeClr val="lt1"/>
              </a:solidFill>
              <a:latin typeface="+mn-lt"/>
            </a:endParaRPr>
          </a:p>
        </p:txBody>
      </p:sp>
      <p:sp>
        <p:nvSpPr>
          <p:cNvPr id="91144" name="Text Box 8">
            <a:extLst>
              <a:ext uri="{FF2B5EF4-FFF2-40B4-BE49-F238E27FC236}">
                <a16:creationId xmlns:a16="http://schemas.microsoft.com/office/drawing/2014/main" id="{7B8A2BF2-6DEC-3F1A-A286-BA74B68C5907}"/>
              </a:ext>
            </a:extLst>
          </p:cNvPr>
          <p:cNvSpPr txBox="1">
            <a:spLocks noChangeArrowheads="1"/>
          </p:cNvSpPr>
          <p:nvPr/>
        </p:nvSpPr>
        <p:spPr bwMode="auto">
          <a:xfrm>
            <a:off x="5791200" y="2133600"/>
            <a:ext cx="3048000" cy="830263"/>
          </a:xfrm>
          <a:prstGeom prst="rect">
            <a:avLst/>
          </a:prstGeom>
          <a:noFill/>
          <a:ln w="9525">
            <a:noFill/>
            <a:miter lim="800000"/>
            <a:headEnd/>
            <a:tailEnd/>
          </a:ln>
        </p:spPr>
        <p:txBody>
          <a:bodyPr>
            <a:spAutoFit/>
          </a:bodyPr>
          <a:lstStyle/>
          <a:p>
            <a:pPr eaLnBrk="1" hangingPunct="1">
              <a:spcBef>
                <a:spcPct val="50000"/>
              </a:spcBef>
              <a:defRPr/>
            </a:pPr>
            <a:r>
              <a:rPr lang="en-US" sz="2400" b="1" dirty="0">
                <a:effectLst>
                  <a:outerShdw blurRad="38100" dist="38100" dir="2700000" algn="tl">
                    <a:srgbClr val="000000">
                      <a:alpha val="43137"/>
                    </a:srgbClr>
                  </a:outerShdw>
                </a:effectLst>
              </a:rPr>
              <a:t>One of the servants answered,</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51698">
            <a:extLst>
              <a:ext uri="{FF2B5EF4-FFF2-40B4-BE49-F238E27FC236}">
                <a16:creationId xmlns:a16="http://schemas.microsoft.com/office/drawing/2014/main" id="{3DEC307A-38D3-685C-34BD-6AD4D5C00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800600"/>
            <a:ext cx="3333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7">
            <a:extLst>
              <a:ext uri="{FF2B5EF4-FFF2-40B4-BE49-F238E27FC236}">
                <a16:creationId xmlns:a16="http://schemas.microsoft.com/office/drawing/2014/main" id="{E47CB5F1-4381-1898-D794-D49AC264FB73}"/>
              </a:ext>
            </a:extLst>
          </p:cNvPr>
          <p:cNvSpPr txBox="1">
            <a:spLocks noChangeArrowheads="1"/>
          </p:cNvSpPr>
          <p:nvPr/>
        </p:nvSpPr>
        <p:spPr bwMode="auto">
          <a:xfrm>
            <a:off x="381000" y="29686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en-US" altLang="en-US" sz="2800" b="1" dirty="0">
                <a:solidFill>
                  <a:schemeClr val="tx1"/>
                </a:solidFill>
                <a:latin typeface="Arial" panose="020B0604020202020204" pitchFamily="34" charset="0"/>
              </a:rPr>
              <a:t>Then Saul sent messengers to Jesse and said,</a:t>
            </a:r>
          </a:p>
        </p:txBody>
      </p:sp>
      <p:pic>
        <p:nvPicPr>
          <p:cNvPr id="107524" name="Picture 2" descr="http://images.clipart.com/thb/thb6/CL/artineed/religion/judaism_rabbis_001/15206903.thb.jpg?004">
            <a:extLst>
              <a:ext uri="{FF2B5EF4-FFF2-40B4-BE49-F238E27FC236}">
                <a16:creationId xmlns:a16="http://schemas.microsoft.com/office/drawing/2014/main" id="{BCA0C15D-C076-3B1C-528C-F958EFF06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95600"/>
            <a:ext cx="15827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4" descr="government,kings,males,men,monarchs,people,persons,royal highnesses,royalties,rulers">
            <a:extLst>
              <a:ext uri="{FF2B5EF4-FFF2-40B4-BE49-F238E27FC236}">
                <a16:creationId xmlns:a16="http://schemas.microsoft.com/office/drawing/2014/main" id="{427F9B9F-B622-FA9F-E3B7-0151FCA30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143000"/>
            <a:ext cx="19812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2" name="AutoShape 12">
            <a:extLst>
              <a:ext uri="{FF2B5EF4-FFF2-40B4-BE49-F238E27FC236}">
                <a16:creationId xmlns:a16="http://schemas.microsoft.com/office/drawing/2014/main" id="{117F7C78-CF72-34FE-0F19-521AC6CAC56C}"/>
              </a:ext>
            </a:extLst>
          </p:cNvPr>
          <p:cNvSpPr>
            <a:spLocks noChangeArrowheads="1"/>
          </p:cNvSpPr>
          <p:nvPr/>
        </p:nvSpPr>
        <p:spPr bwMode="auto">
          <a:xfrm>
            <a:off x="2209800" y="2057400"/>
            <a:ext cx="3657600" cy="1447800"/>
          </a:xfrm>
          <a:prstGeom prst="wedgeRoundRectCallout">
            <a:avLst>
              <a:gd name="adj1" fmla="val 84523"/>
              <a:gd name="adj2" fmla="val -88375"/>
              <a:gd name="adj3" fmla="val 16667"/>
            </a:avLst>
          </a:prstGeom>
          <a:solidFill>
            <a:srgbClr val="DC484C"/>
          </a:solidFill>
          <a:ln w="9525">
            <a:solidFill>
              <a:schemeClr val="tx1"/>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en-US" sz="2800" b="1" dirty="0">
                <a:solidFill>
                  <a:schemeClr val="tx1"/>
                </a:solidFill>
                <a:latin typeface="Arial" panose="020B0604020202020204" pitchFamily="34" charset="0"/>
              </a:rPr>
              <a:t>Send me your son David, who is with the sheep.</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images.clipart.com/thw/thw11/CL/5344_2005010018/000803_1061_98/22038425.thb.jpg?000803_1061_9848_v__v">
            <a:extLst>
              <a:ext uri="{FF2B5EF4-FFF2-40B4-BE49-F238E27FC236}">
                <a16:creationId xmlns:a16="http://schemas.microsoft.com/office/drawing/2014/main" id="{827A2AB5-1CF4-8B79-BDD9-4F8DF7275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5">
            <a:extLst>
              <a:ext uri="{FF2B5EF4-FFF2-40B4-BE49-F238E27FC236}">
                <a16:creationId xmlns:a16="http://schemas.microsoft.com/office/drawing/2014/main" id="{FD891B15-AD74-9E0B-F0AD-ADF587B59526}"/>
              </a:ext>
            </a:extLst>
          </p:cNvPr>
          <p:cNvSpPr txBox="1">
            <a:spLocks noChangeArrowheads="1"/>
          </p:cNvSpPr>
          <p:nvPr/>
        </p:nvSpPr>
        <p:spPr bwMode="auto">
          <a:xfrm>
            <a:off x="152400" y="304800"/>
            <a:ext cx="8610600" cy="1570038"/>
          </a:xfrm>
          <a:prstGeom prst="rect">
            <a:avLst/>
          </a:prstGeom>
          <a:noFill/>
          <a:ln w="9525">
            <a:noFill/>
            <a:miter lim="800000"/>
            <a:headEnd/>
            <a:tailEnd/>
          </a:ln>
        </p:spPr>
        <p:txBody>
          <a:bodyPr>
            <a:spAutoFit/>
          </a:bodyPr>
          <a:lstStyle/>
          <a:p>
            <a:pPr eaLnBrk="1" hangingPunct="1">
              <a:spcBef>
                <a:spcPct val="50000"/>
              </a:spcBef>
              <a:defRPr/>
            </a:pPr>
            <a:r>
              <a:rPr lang="en-US" sz="3200" b="1" dirty="0">
                <a:effectLst>
                  <a:outerShdw blurRad="38100" dist="38100" dir="2700000" algn="tl">
                    <a:srgbClr val="000000">
                      <a:alpha val="43137"/>
                    </a:srgbClr>
                  </a:outerShdw>
                </a:effectLst>
              </a:rPr>
              <a:t>So Jesse took a donkey loaded with bread, a skin of wine and a young goat and sent them with his son David to Saul.</a:t>
            </a:r>
            <a:endParaRPr lang="en-US" sz="3200" dirty="0"/>
          </a:p>
        </p:txBody>
      </p:sp>
      <p:pic>
        <p:nvPicPr>
          <p:cNvPr id="109572" name="Picture 2" descr="http://images.clipart.com/thb/thb6/CL/artineed/religion/judaism_rabbis_001/15206903.thb.jpg?004">
            <a:extLst>
              <a:ext uri="{FF2B5EF4-FFF2-40B4-BE49-F238E27FC236}">
                <a16:creationId xmlns:a16="http://schemas.microsoft.com/office/drawing/2014/main" id="{7AB82B76-7B26-6011-45AB-77F5FDD59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23129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3" name="Group 16">
            <a:extLst>
              <a:ext uri="{FF2B5EF4-FFF2-40B4-BE49-F238E27FC236}">
                <a16:creationId xmlns:a16="http://schemas.microsoft.com/office/drawing/2014/main" id="{0A3D4817-B940-648E-ADB6-6223D5E11A0F}"/>
              </a:ext>
            </a:extLst>
          </p:cNvPr>
          <p:cNvGrpSpPr>
            <a:grpSpLocks/>
          </p:cNvGrpSpPr>
          <p:nvPr/>
        </p:nvGrpSpPr>
        <p:grpSpPr bwMode="auto">
          <a:xfrm>
            <a:off x="2590800" y="3733800"/>
            <a:ext cx="4365625" cy="2971800"/>
            <a:chOff x="2448" y="2448"/>
            <a:chExt cx="2750" cy="1872"/>
          </a:xfrm>
        </p:grpSpPr>
        <p:pic>
          <p:nvPicPr>
            <p:cNvPr id="109575" name="Picture 8" descr="21860616">
              <a:extLst>
                <a:ext uri="{FF2B5EF4-FFF2-40B4-BE49-F238E27FC236}">
                  <a16:creationId xmlns:a16="http://schemas.microsoft.com/office/drawing/2014/main" id="{E8EE6FD3-FF9E-C9D6-1927-86CABB175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694"/>
              <a:ext cx="1598"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10" descr="22035617">
              <a:extLst>
                <a:ext uri="{FF2B5EF4-FFF2-40B4-BE49-F238E27FC236}">
                  <a16:creationId xmlns:a16="http://schemas.microsoft.com/office/drawing/2014/main" id="{1EE2B33B-BEF0-183A-310E-CF27D74DF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3216"/>
              <a:ext cx="1194"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14" descr="23664519">
              <a:extLst>
                <a:ext uri="{FF2B5EF4-FFF2-40B4-BE49-F238E27FC236}">
                  <a16:creationId xmlns:a16="http://schemas.microsoft.com/office/drawing/2014/main" id="{3A62D874-4565-14CF-9985-9D5A0FF779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53921">
              <a:off x="3840" y="2928"/>
              <a:ext cx="864"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12" descr="20394139">
              <a:extLst>
                <a:ext uri="{FF2B5EF4-FFF2-40B4-BE49-F238E27FC236}">
                  <a16:creationId xmlns:a16="http://schemas.microsoft.com/office/drawing/2014/main" id="{CD67F3FC-8297-5B17-BD81-82697F6754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99995">
              <a:off x="3696" y="2448"/>
              <a:ext cx="858"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4118" name="Picture 6" descr="http://images.clipart.com/thw/thw11/CL/5433_2005010014/000803_1072_91/20944512.thb.jpg?000803_1072_9187_v__v">
            <a:extLst>
              <a:ext uri="{FF2B5EF4-FFF2-40B4-BE49-F238E27FC236}">
                <a16:creationId xmlns:a16="http://schemas.microsoft.com/office/drawing/2014/main" id="{4446C781-2A45-87C7-F6DC-BF5F66264F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276600"/>
            <a:ext cx="1524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9" descr="21773833">
            <a:extLst>
              <a:ext uri="{FF2B5EF4-FFF2-40B4-BE49-F238E27FC236}">
                <a16:creationId xmlns:a16="http://schemas.microsoft.com/office/drawing/2014/main" id="{668677B3-335A-3134-3D2F-1BA9E1C73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1676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11" descr="21435535">
            <a:extLst>
              <a:ext uri="{FF2B5EF4-FFF2-40B4-BE49-F238E27FC236}">
                <a16:creationId xmlns:a16="http://schemas.microsoft.com/office/drawing/2014/main" id="{CBECFEAE-18B5-4E3B-AABD-08D0EF17E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85950"/>
            <a:ext cx="5029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12">
            <a:extLst>
              <a:ext uri="{FF2B5EF4-FFF2-40B4-BE49-F238E27FC236}">
                <a16:creationId xmlns:a16="http://schemas.microsoft.com/office/drawing/2014/main" id="{D49C2486-B34F-237B-A577-C973E59E51B6}"/>
              </a:ext>
            </a:extLst>
          </p:cNvPr>
          <p:cNvSpPr txBox="1">
            <a:spLocks noChangeArrowheads="1"/>
          </p:cNvSpPr>
          <p:nvPr/>
        </p:nvSpPr>
        <p:spPr bwMode="auto">
          <a:xfrm>
            <a:off x="228600" y="228600"/>
            <a:ext cx="8686800" cy="1570038"/>
          </a:xfrm>
          <a:prstGeom prst="rect">
            <a:avLst/>
          </a:prstGeom>
          <a:noFill/>
          <a:ln w="9525">
            <a:noFill/>
            <a:miter lim="800000"/>
            <a:headEnd/>
            <a:tailEnd/>
          </a:ln>
        </p:spPr>
        <p:txBody>
          <a:bodyPr>
            <a:spAutoFit/>
          </a:bodyPr>
          <a:lstStyle/>
          <a:p>
            <a:pPr eaLnBrk="1" hangingPunct="1">
              <a:spcBef>
                <a:spcPct val="50000"/>
              </a:spcBef>
              <a:defRPr/>
            </a:pPr>
            <a:r>
              <a:rPr lang="en-US" sz="3200" b="1" dirty="0">
                <a:effectLst>
                  <a:outerShdw blurRad="38100" dist="38100" dir="2700000" algn="tl">
                    <a:srgbClr val="000000">
                      <a:alpha val="43137"/>
                    </a:srgbClr>
                  </a:outerShdw>
                </a:effectLst>
              </a:rPr>
              <a:t>David came to Saul and entered his service. Saul liked him very much, and David became one of his armor-bearers.</a:t>
            </a:r>
            <a:endParaRPr lang="en-US" sz="3200"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government,kings,males,men,monarchs,people,persons,royal highnesses,royalties,rulers">
            <a:extLst>
              <a:ext uri="{FF2B5EF4-FFF2-40B4-BE49-F238E27FC236}">
                <a16:creationId xmlns:a16="http://schemas.microsoft.com/office/drawing/2014/main" id="{484D141D-2EFF-BF25-9801-BE124A7B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7574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 descr="http://images.clipart.com/thb/thb6/CL/artineed/religion/judaism_rabbis_001/15206903.thb.jpg?004">
            <a:extLst>
              <a:ext uri="{FF2B5EF4-FFF2-40B4-BE49-F238E27FC236}">
                <a16:creationId xmlns:a16="http://schemas.microsoft.com/office/drawing/2014/main" id="{8A83FE49-CFC3-5457-9B11-11FFD3B32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19065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6">
            <a:extLst>
              <a:ext uri="{FF2B5EF4-FFF2-40B4-BE49-F238E27FC236}">
                <a16:creationId xmlns:a16="http://schemas.microsoft.com/office/drawing/2014/main" id="{F1F4726C-9E5A-E3B0-F846-4F9B0B0725E4}"/>
              </a:ext>
            </a:extLst>
          </p:cNvPr>
          <p:cNvSpPr txBox="1">
            <a:spLocks noChangeArrowheads="1"/>
          </p:cNvSpPr>
          <p:nvPr/>
        </p:nvSpPr>
        <p:spPr bwMode="auto">
          <a:xfrm>
            <a:off x="228600" y="160505"/>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eaLnBrk="1" hangingPunct="1">
              <a:spcBef>
                <a:spcPct val="50000"/>
              </a:spcBef>
              <a:buClrTx/>
              <a:buSzTx/>
              <a:buFontTx/>
              <a:buNone/>
            </a:pPr>
            <a:r>
              <a:rPr lang="en-US" altLang="en-US" b="1" dirty="0">
                <a:latin typeface="Arial" panose="020B0604020202020204" pitchFamily="34" charset="0"/>
              </a:rPr>
              <a:t>Then Saul sent word to Jesse, saying,</a:t>
            </a:r>
          </a:p>
        </p:txBody>
      </p:sp>
      <p:sp>
        <p:nvSpPr>
          <p:cNvPr id="367623" name="AutoShape 7">
            <a:extLst>
              <a:ext uri="{FF2B5EF4-FFF2-40B4-BE49-F238E27FC236}">
                <a16:creationId xmlns:a16="http://schemas.microsoft.com/office/drawing/2014/main" id="{28F54F23-BA28-4E46-E688-3E768B7D22E6}"/>
              </a:ext>
            </a:extLst>
          </p:cNvPr>
          <p:cNvSpPr>
            <a:spLocks noChangeArrowheads="1"/>
          </p:cNvSpPr>
          <p:nvPr/>
        </p:nvSpPr>
        <p:spPr bwMode="auto">
          <a:xfrm>
            <a:off x="1447800" y="1295400"/>
            <a:ext cx="4572000" cy="3581400"/>
          </a:xfrm>
          <a:prstGeom prst="wedgeEllipseCallout">
            <a:avLst>
              <a:gd name="adj1" fmla="val 64426"/>
              <a:gd name="adj2" fmla="val -23741"/>
            </a:avLst>
          </a:prstGeom>
          <a:solidFill>
            <a:srgbClr val="DC484C"/>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algn="ctr" eaLnBrk="1" hangingPunct="1">
              <a:spcBef>
                <a:spcPct val="0"/>
              </a:spcBef>
              <a:buClrTx/>
              <a:buSzTx/>
              <a:buFontTx/>
              <a:buNone/>
            </a:pPr>
            <a:r>
              <a:rPr lang="en-US" altLang="en-US" b="1">
                <a:latin typeface="Arial" panose="020B0604020202020204" pitchFamily="34" charset="0"/>
              </a:rPr>
              <a:t>Allow David to remain in my service, for I am pleased with him.</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Box 5">
            <a:extLst>
              <a:ext uri="{FF2B5EF4-FFF2-40B4-BE49-F238E27FC236}">
                <a16:creationId xmlns:a16="http://schemas.microsoft.com/office/drawing/2014/main" id="{517BD769-84E9-589F-ED9E-D227FA9F2E3B}"/>
              </a:ext>
            </a:extLst>
          </p:cNvPr>
          <p:cNvSpPr txBox="1">
            <a:spLocks noChangeArrowheads="1"/>
          </p:cNvSpPr>
          <p:nvPr/>
        </p:nvSpPr>
        <p:spPr bwMode="auto">
          <a:xfrm>
            <a:off x="606308" y="2819400"/>
            <a:ext cx="8229600" cy="1446550"/>
          </a:xfrm>
          <a:prstGeom prst="rect">
            <a:avLst/>
          </a:prstGeom>
          <a:noFill/>
          <a:ln w="9525">
            <a:noFill/>
            <a:miter lim="800000"/>
            <a:headEnd/>
            <a:tailEnd/>
          </a:ln>
        </p:spPr>
        <p:txBody>
          <a:bodyPr>
            <a:spAutoFit/>
          </a:bodyPr>
          <a:lstStyle/>
          <a:p>
            <a:pPr algn="ctr" eaLnBrk="1" hangingPunct="1">
              <a:defRPr/>
            </a:pPr>
            <a:r>
              <a:rPr lang="en-US" sz="4400" b="1" dirty="0">
                <a:effectLst>
                  <a:outerShdw blurRad="38100" dist="38100" dir="2700000" algn="tl">
                    <a:srgbClr val="000000">
                      <a:alpha val="43137"/>
                    </a:srgbClr>
                  </a:outerShdw>
                </a:effectLst>
              </a:rPr>
              <a:t>God knows who we really are </a:t>
            </a:r>
            <a:r>
              <a:rPr lang="en-US" sz="4400" b="1" i="1" dirty="0">
                <a:effectLst>
                  <a:outerShdw blurRad="38100" dist="38100" dir="2700000" algn="tl">
                    <a:srgbClr val="000000">
                      <a:alpha val="43137"/>
                    </a:srgbClr>
                  </a:outerShdw>
                </a:effectLst>
              </a:rPr>
              <a:t>on the inside</a:t>
            </a:r>
            <a:r>
              <a:rPr lang="en-US" sz="4400" b="1" dirty="0">
                <a:effectLst>
                  <a:outerShdw blurRad="38100" dist="38100" dir="2700000" algn="tl">
                    <a:srgbClr val="000000">
                      <a:alpha val="43137"/>
                    </a:srgbClr>
                  </a:outerShdw>
                </a:effectLst>
              </a:rPr>
              <a:t>!</a:t>
            </a:r>
          </a:p>
        </p:txBody>
      </p:sp>
      <p:sp>
        <p:nvSpPr>
          <p:cNvPr id="2" name="Rectangle 1">
            <a:extLst>
              <a:ext uri="{FF2B5EF4-FFF2-40B4-BE49-F238E27FC236}">
                <a16:creationId xmlns:a16="http://schemas.microsoft.com/office/drawing/2014/main" id="{C833BB24-D377-AC3A-1E6C-7BF5FC16AE93}"/>
              </a:ext>
            </a:extLst>
          </p:cNvPr>
          <p:cNvSpPr/>
          <p:nvPr/>
        </p:nvSpPr>
        <p:spPr>
          <a:xfrm>
            <a:off x="2743200" y="533400"/>
            <a:ext cx="3955816" cy="1077218"/>
          </a:xfrm>
          <a:prstGeom prst="rect">
            <a:avLst/>
          </a:prstGeom>
          <a:noFill/>
        </p:spPr>
        <p:txBody>
          <a:bodyPr wrap="square" lIns="91440" tIns="45720" rIns="91440" bIns="45720">
            <a:spAutoFit/>
          </a:bodyPr>
          <a:lstStyle/>
          <a:p>
            <a:pPr algn="ctr"/>
            <a:r>
              <a:rPr lang="en-US" sz="6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Truth</a:t>
            </a:r>
          </a:p>
        </p:txBody>
      </p:sp>
    </p:spTree>
    <p:extLst>
      <p:ext uri="{BB962C8B-B14F-4D97-AF65-F5344CB8AC3E}">
        <p14:creationId xmlns:p14="http://schemas.microsoft.com/office/powerpoint/2010/main" val="1639167897"/>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21303873">
            <a:extLst>
              <a:ext uri="{FF2B5EF4-FFF2-40B4-BE49-F238E27FC236}">
                <a16:creationId xmlns:a16="http://schemas.microsoft.com/office/drawing/2014/main" id="{2650697A-ECE9-2E65-5B95-BDCF0AA69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5">
            <a:extLst>
              <a:ext uri="{FF2B5EF4-FFF2-40B4-BE49-F238E27FC236}">
                <a16:creationId xmlns:a16="http://schemas.microsoft.com/office/drawing/2014/main" id="{60E76433-67AC-4556-254E-0C7954B361B8}"/>
              </a:ext>
            </a:extLst>
          </p:cNvPr>
          <p:cNvSpPr txBox="1">
            <a:spLocks noChangeArrowheads="1"/>
          </p:cNvSpPr>
          <p:nvPr/>
        </p:nvSpPr>
        <p:spPr bwMode="auto">
          <a:xfrm>
            <a:off x="228600" y="144463"/>
            <a:ext cx="8763000" cy="1816100"/>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5">
                    <a:lumMod val="10000"/>
                  </a:schemeClr>
                </a:solidFill>
                <a:effectLst>
                  <a:outerShdw blurRad="38100" dist="38100" dir="2700000" algn="tl">
                    <a:srgbClr val="000000">
                      <a:alpha val="43137"/>
                    </a:srgbClr>
                  </a:outerShdw>
                </a:effectLst>
              </a:rPr>
              <a:t>Whenever the spirit from God came on Saul, David would take up his lyre and play. Then relief would come to Saul; he would feel better, and the evil spirit would leave him.</a:t>
            </a:r>
            <a:endParaRPr lang="en-US" sz="2800" dirty="0">
              <a:solidFill>
                <a:schemeClr val="accent5">
                  <a:lumMod val="10000"/>
                </a:schemeClr>
              </a:solidFill>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ages.clipart.com/thw/thw11/CL/5344_2005010018/000803_1060_60/22120177.thb.jpg?000803_1060_6071_v__v">
            <a:extLst>
              <a:ext uri="{FF2B5EF4-FFF2-40B4-BE49-F238E27FC236}">
                <a16:creationId xmlns:a16="http://schemas.microsoft.com/office/drawing/2014/main" id="{B59DCC6F-91A0-E49B-F2AB-49103586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a:extLst>
              <a:ext uri="{FF2B5EF4-FFF2-40B4-BE49-F238E27FC236}">
                <a16:creationId xmlns:a16="http://schemas.microsoft.com/office/drawing/2014/main" id="{3DECBE82-40E0-B89F-A825-95311D72ABEF}"/>
              </a:ext>
            </a:extLst>
          </p:cNvPr>
          <p:cNvSpPr txBox="1">
            <a:spLocks noChangeArrowheads="1"/>
          </p:cNvSpPr>
          <p:nvPr/>
        </p:nvSpPr>
        <p:spPr bwMode="auto">
          <a:xfrm>
            <a:off x="533400" y="304800"/>
            <a:ext cx="7696200" cy="1878013"/>
          </a:xfrm>
          <a:prstGeom prst="rect">
            <a:avLst/>
          </a:prstGeom>
          <a:noFill/>
          <a:ln w="9525">
            <a:noFill/>
            <a:miter lim="800000"/>
            <a:headEnd/>
            <a:tailEnd/>
          </a:ln>
        </p:spPr>
        <p:txBody>
          <a:bodyPr>
            <a:spAutoFit/>
          </a:bodyPr>
          <a:lstStyle/>
          <a:p>
            <a:pPr algn="ctr" eaLnBrk="1" hangingPunct="1">
              <a:defRPr/>
            </a:pPr>
            <a:r>
              <a:rPr lang="en-US" sz="7200" b="1" dirty="0">
                <a:solidFill>
                  <a:srgbClr val="FF0000"/>
                </a:solidFill>
                <a:effectLst>
                  <a:outerShdw blurRad="38100" dist="38100" dir="2700000" algn="tl">
                    <a:srgbClr val="000000">
                      <a:alpha val="43137"/>
                    </a:srgbClr>
                  </a:outerShdw>
                </a:effectLst>
                <a:latin typeface="+mn-lt"/>
              </a:rPr>
              <a:t>DIG SITE 10:</a:t>
            </a:r>
          </a:p>
          <a:p>
            <a:pPr algn="ctr" eaLnBrk="1" hangingPunct="1">
              <a:defRPr/>
            </a:pPr>
            <a:r>
              <a:rPr lang="en-US" sz="4400" b="1" dirty="0">
                <a:solidFill>
                  <a:schemeClr val="bg1"/>
                </a:solidFill>
                <a:effectLst>
                  <a:outerShdw blurRad="38100" dist="38100" dir="2700000" algn="tl">
                    <a:srgbClr val="000000">
                      <a:alpha val="43137"/>
                    </a:srgbClr>
                  </a:outerShdw>
                </a:effectLst>
                <a:latin typeface="+mn-lt"/>
              </a:rPr>
              <a:t>The Boy from Bethlehem</a:t>
            </a:r>
          </a:p>
        </p:txBody>
      </p:sp>
      <p:sp>
        <p:nvSpPr>
          <p:cNvPr id="78852" name="Rectangle 3">
            <a:extLst>
              <a:ext uri="{FF2B5EF4-FFF2-40B4-BE49-F238E27FC236}">
                <a16:creationId xmlns:a16="http://schemas.microsoft.com/office/drawing/2014/main" id="{FAE128E8-01F9-8FE3-89D2-F540637B270E}"/>
              </a:ext>
            </a:extLst>
          </p:cNvPr>
          <p:cNvSpPr>
            <a:spLocks noChangeArrowheads="1"/>
          </p:cNvSpPr>
          <p:nvPr/>
        </p:nvSpPr>
        <p:spPr bwMode="auto">
          <a:xfrm>
            <a:off x="5130800" y="6096000"/>
            <a:ext cx="3543300" cy="646113"/>
          </a:xfrm>
          <a:prstGeom prst="rect">
            <a:avLst/>
          </a:prstGeom>
          <a:noFill/>
          <a:ln w="9525">
            <a:noFill/>
            <a:miter lim="800000"/>
            <a:headEnd/>
            <a:tailEnd/>
          </a:ln>
        </p:spPr>
        <p:txBody>
          <a:bodyPr wrap="none">
            <a:spAutoFit/>
          </a:bodyPr>
          <a:lstStyle/>
          <a:p>
            <a:pPr algn="ctr" eaLnBrk="1" hangingPunct="1">
              <a:defRPr/>
            </a:pPr>
            <a:r>
              <a:rPr lang="en-US" sz="3600" b="1" dirty="0">
                <a:solidFill>
                  <a:schemeClr val="bg1">
                    <a:lumMod val="60000"/>
                    <a:lumOff val="40000"/>
                  </a:schemeClr>
                </a:solidFill>
                <a:effectLst>
                  <a:outerShdw blurRad="38100" dist="38100" dir="2700000" algn="tl">
                    <a:srgbClr val="000000">
                      <a:alpha val="43137"/>
                    </a:srgbClr>
                  </a:outerShdw>
                </a:effectLst>
              </a:rPr>
              <a:t>Samuel 16:1-23</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images.clipart.com/thw/thw11/CL/5344_2005010018/000803_1061_98/22038425.thb.jpg?000803_1061_9848_v__v">
            <a:extLst>
              <a:ext uri="{FF2B5EF4-FFF2-40B4-BE49-F238E27FC236}">
                <a16:creationId xmlns:a16="http://schemas.microsoft.com/office/drawing/2014/main" id="{5A0F2F25-62CD-C1AE-1831-FE279F076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14" descr="arabman">
            <a:extLst>
              <a:ext uri="{FF2B5EF4-FFF2-40B4-BE49-F238E27FC236}">
                <a16:creationId xmlns:a16="http://schemas.microsoft.com/office/drawing/2014/main" id="{F90E2E13-9DE3-2512-3341-2708686ACA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5125" y="3200400"/>
            <a:ext cx="19208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Oval Callout 4">
            <a:extLst>
              <a:ext uri="{FF2B5EF4-FFF2-40B4-BE49-F238E27FC236}">
                <a16:creationId xmlns:a16="http://schemas.microsoft.com/office/drawing/2014/main" id="{4394C597-CA2B-DDFB-7A73-C9D955A3B2BF}"/>
              </a:ext>
            </a:extLst>
          </p:cNvPr>
          <p:cNvSpPr>
            <a:spLocks noChangeArrowheads="1"/>
          </p:cNvSpPr>
          <p:nvPr/>
        </p:nvSpPr>
        <p:spPr bwMode="auto">
          <a:xfrm>
            <a:off x="7391400" y="152400"/>
            <a:ext cx="46038" cy="838200"/>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a:p>
        </p:txBody>
      </p:sp>
      <p:sp>
        <p:nvSpPr>
          <p:cNvPr id="82949" name="Oval Callout 5">
            <a:extLst>
              <a:ext uri="{FF2B5EF4-FFF2-40B4-BE49-F238E27FC236}">
                <a16:creationId xmlns:a16="http://schemas.microsoft.com/office/drawing/2014/main" id="{5283D1B1-409F-2598-A6D1-3D28FDA479C7}"/>
              </a:ext>
            </a:extLst>
          </p:cNvPr>
          <p:cNvSpPr>
            <a:spLocks noChangeArrowheads="1"/>
          </p:cNvSpPr>
          <p:nvPr/>
        </p:nvSpPr>
        <p:spPr bwMode="auto">
          <a:xfrm>
            <a:off x="6705600" y="457200"/>
            <a:ext cx="1676400" cy="1295400"/>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a:p>
        </p:txBody>
      </p:sp>
      <p:sp>
        <p:nvSpPr>
          <p:cNvPr id="7" name="Oval Callout 6">
            <a:extLst>
              <a:ext uri="{FF2B5EF4-FFF2-40B4-BE49-F238E27FC236}">
                <a16:creationId xmlns:a16="http://schemas.microsoft.com/office/drawing/2014/main" id="{3E4385CE-D121-262C-97CD-254AD9A9F180}"/>
              </a:ext>
            </a:extLst>
          </p:cNvPr>
          <p:cNvSpPr>
            <a:spLocks noChangeArrowheads="1"/>
          </p:cNvSpPr>
          <p:nvPr/>
        </p:nvSpPr>
        <p:spPr bwMode="auto">
          <a:xfrm>
            <a:off x="2362200" y="152400"/>
            <a:ext cx="6629400" cy="4648200"/>
          </a:xfrm>
          <a:prstGeom prst="wedgeEllipseCallout">
            <a:avLst>
              <a:gd name="adj1" fmla="val 51685"/>
              <a:gd name="adj2" fmla="val -52769"/>
            </a:avLst>
          </a:prstGeom>
          <a:solidFill>
            <a:srgbClr val="FFFF00"/>
          </a:solidFill>
          <a:ln w="9525" algn="ctr">
            <a:noFill/>
            <a:round/>
            <a:headEnd/>
            <a:tailEnd/>
          </a:ln>
        </p:spPr>
        <p:txBody>
          <a:bodyPr/>
          <a:lstStyle/>
          <a:p>
            <a:pPr algn="ctr" eaLnBrk="1" hangingPunct="1">
              <a:spcBef>
                <a:spcPct val="20000"/>
              </a:spcBef>
              <a:defRPr/>
            </a:pPr>
            <a:r>
              <a:rPr lang="en-US" sz="2800" b="1" dirty="0">
                <a:effectLst>
                  <a:outerShdw blurRad="38100" dist="38100" dir="2700000" algn="tl">
                    <a:srgbClr val="000000">
                      <a:alpha val="43137"/>
                    </a:srgbClr>
                  </a:outerShdw>
                </a:effectLst>
              </a:rPr>
              <a:t>How long will you mourn for Saul, since I have rejected him as king over Israel? Fill your horn with oil and be on your way; I am sending you to Jesse of Bethlehem. I have chosen one of his sons to be king.</a:t>
            </a:r>
            <a:endParaRPr lang="en-US" sz="3200" dirty="0"/>
          </a:p>
        </p:txBody>
      </p:sp>
      <p:sp>
        <p:nvSpPr>
          <p:cNvPr id="79879" name="TextBox 7">
            <a:extLst>
              <a:ext uri="{FF2B5EF4-FFF2-40B4-BE49-F238E27FC236}">
                <a16:creationId xmlns:a16="http://schemas.microsoft.com/office/drawing/2014/main" id="{F2214AD9-DD25-194A-5965-1D46BA339480}"/>
              </a:ext>
            </a:extLst>
          </p:cNvPr>
          <p:cNvSpPr txBox="1">
            <a:spLocks noChangeArrowheads="1"/>
          </p:cNvSpPr>
          <p:nvPr/>
        </p:nvSpPr>
        <p:spPr bwMode="auto">
          <a:xfrm>
            <a:off x="228600" y="152400"/>
            <a:ext cx="3048000" cy="954088"/>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rPr>
              <a:t>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said to Samuel,</a:t>
            </a:r>
            <a:endParaRPr lang="en-US" sz="2800" dirty="0"/>
          </a:p>
        </p:txBody>
      </p:sp>
      <p:grpSp>
        <p:nvGrpSpPr>
          <p:cNvPr id="2" name="Group 11">
            <a:extLst>
              <a:ext uri="{FF2B5EF4-FFF2-40B4-BE49-F238E27FC236}">
                <a16:creationId xmlns:a16="http://schemas.microsoft.com/office/drawing/2014/main" id="{4842F966-54C9-9234-247A-F61CB32F2EB7}"/>
              </a:ext>
            </a:extLst>
          </p:cNvPr>
          <p:cNvGrpSpPr>
            <a:grpSpLocks/>
          </p:cNvGrpSpPr>
          <p:nvPr/>
        </p:nvGrpSpPr>
        <p:grpSpPr bwMode="auto">
          <a:xfrm>
            <a:off x="2438400" y="4518025"/>
            <a:ext cx="2017713" cy="2225675"/>
            <a:chOff x="2438400" y="4518189"/>
            <a:chExt cx="2018268" cy="2225512"/>
          </a:xfrm>
        </p:grpSpPr>
        <p:pic>
          <p:nvPicPr>
            <p:cNvPr id="82953" name="Picture 4" descr="http://images.clipart.com/thm/thm11/CL/5344_2005010018/010911_0973_04/21588418.thm.jpg?010911_0973_0431_v__v">
              <a:hlinkClick r:id="rId5"/>
              <a:extLst>
                <a:ext uri="{FF2B5EF4-FFF2-40B4-BE49-F238E27FC236}">
                  <a16:creationId xmlns:a16="http://schemas.microsoft.com/office/drawing/2014/main" id="{C47D6665-9989-023A-FCC1-00166CCC7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486400"/>
              <a:ext cx="1676400"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6" descr="http://images.clipart.com/thw/thw11/CL/5433_2005010014/000803_1080_77/21262754.thb.jpg?000803_1080_7710_v__v">
              <a:extLst>
                <a:ext uri="{FF2B5EF4-FFF2-40B4-BE49-F238E27FC236}">
                  <a16:creationId xmlns:a16="http://schemas.microsoft.com/office/drawing/2014/main" id="{8C1D8E2A-28BD-10B4-43A5-6D27AD38EA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20300">
              <a:off x="3918315" y="4518189"/>
              <a:ext cx="53835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images.clipart.com/thw/thw11/CL/5344_2005010018/000803_1061_98/22038425.thb.jpg?000803_1061_9848_v__v">
            <a:extLst>
              <a:ext uri="{FF2B5EF4-FFF2-40B4-BE49-F238E27FC236}">
                <a16:creationId xmlns:a16="http://schemas.microsoft.com/office/drawing/2014/main" id="{19A4B993-DF81-2E19-5EFA-AA60E5060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14" descr="arabman">
            <a:extLst>
              <a:ext uri="{FF2B5EF4-FFF2-40B4-BE49-F238E27FC236}">
                <a16:creationId xmlns:a16="http://schemas.microsoft.com/office/drawing/2014/main" id="{4A64E703-FADC-57E1-85A4-44E60922B7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5125" y="3200400"/>
            <a:ext cx="19208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3">
            <a:extLst>
              <a:ext uri="{FF2B5EF4-FFF2-40B4-BE49-F238E27FC236}">
                <a16:creationId xmlns:a16="http://schemas.microsoft.com/office/drawing/2014/main" id="{A2E3108E-1CE7-97F7-3105-6087D536FE4F}"/>
              </a:ext>
            </a:extLst>
          </p:cNvPr>
          <p:cNvSpPr txBox="1">
            <a:spLocks noChangeArrowheads="1"/>
          </p:cNvSpPr>
          <p:nvPr/>
        </p:nvSpPr>
        <p:spPr bwMode="auto">
          <a:xfrm>
            <a:off x="228600" y="152400"/>
            <a:ext cx="4038600" cy="523875"/>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rPr>
              <a:t>But Samuel said,</a:t>
            </a:r>
          </a:p>
        </p:txBody>
      </p:sp>
      <p:sp>
        <p:nvSpPr>
          <p:cNvPr id="84997" name="Rounded Rectangular Callout 4">
            <a:extLst>
              <a:ext uri="{FF2B5EF4-FFF2-40B4-BE49-F238E27FC236}">
                <a16:creationId xmlns:a16="http://schemas.microsoft.com/office/drawing/2014/main" id="{0F11D1AE-A8E2-58ED-F75B-C03F9AA13B8F}"/>
              </a:ext>
            </a:extLst>
          </p:cNvPr>
          <p:cNvSpPr>
            <a:spLocks noChangeArrowheads="1"/>
          </p:cNvSpPr>
          <p:nvPr/>
        </p:nvSpPr>
        <p:spPr bwMode="auto">
          <a:xfrm>
            <a:off x="1295400" y="1219200"/>
            <a:ext cx="2133600" cy="17526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a:p>
        </p:txBody>
      </p:sp>
      <p:sp>
        <p:nvSpPr>
          <p:cNvPr id="6" name="Rounded Rectangular Callout 5">
            <a:extLst>
              <a:ext uri="{FF2B5EF4-FFF2-40B4-BE49-F238E27FC236}">
                <a16:creationId xmlns:a16="http://schemas.microsoft.com/office/drawing/2014/main" id="{FBA5F3E0-AC57-33DC-8206-D3625878D206}"/>
              </a:ext>
            </a:extLst>
          </p:cNvPr>
          <p:cNvSpPr>
            <a:spLocks noChangeArrowheads="1"/>
          </p:cNvSpPr>
          <p:nvPr/>
        </p:nvSpPr>
        <p:spPr bwMode="auto">
          <a:xfrm>
            <a:off x="304800" y="1524000"/>
            <a:ext cx="2971800" cy="1524000"/>
          </a:xfrm>
          <a:prstGeom prst="wedgeRoundRectCallout">
            <a:avLst>
              <a:gd name="adj1" fmla="val -2403"/>
              <a:gd name="adj2" fmla="val 89167"/>
              <a:gd name="adj3" fmla="val 16667"/>
            </a:avLst>
          </a:prstGeom>
          <a:solidFill>
            <a:srgbClr val="BADDE1"/>
          </a:solidFill>
          <a:ln w="9525" algn="ctr">
            <a:noFill/>
            <a:round/>
            <a:headEnd/>
            <a:tailEnd/>
          </a:ln>
        </p:spPr>
        <p:txBody>
          <a:bodyPr/>
          <a:lstStyle/>
          <a:p>
            <a:pPr algn="ctr" eaLnBrk="1" hangingPunct="1">
              <a:spcBef>
                <a:spcPct val="20000"/>
              </a:spcBef>
              <a:defRPr/>
            </a:pPr>
            <a:r>
              <a:rPr lang="en-US" sz="2400" b="1" dirty="0">
                <a:effectLst>
                  <a:outerShdw blurRad="38100" dist="38100" dir="2700000" algn="tl">
                    <a:srgbClr val="000000">
                      <a:alpha val="43137"/>
                    </a:srgbClr>
                  </a:outerShdw>
                </a:effectLst>
              </a:rPr>
              <a:t>How can I go? If Saul hears about it, he will kill me.</a:t>
            </a:r>
            <a:endParaRPr lang="en-US" sz="2400" dirty="0"/>
          </a:p>
        </p:txBody>
      </p:sp>
      <p:sp>
        <p:nvSpPr>
          <p:cNvPr id="7" name="TextBox 6">
            <a:extLst>
              <a:ext uri="{FF2B5EF4-FFF2-40B4-BE49-F238E27FC236}">
                <a16:creationId xmlns:a16="http://schemas.microsoft.com/office/drawing/2014/main" id="{0E4A5438-4B45-6C8D-1A27-ADFA79872CB8}"/>
              </a:ext>
            </a:extLst>
          </p:cNvPr>
          <p:cNvSpPr txBox="1">
            <a:spLocks noChangeArrowheads="1"/>
          </p:cNvSpPr>
          <p:nvPr/>
        </p:nvSpPr>
        <p:spPr bwMode="auto">
          <a:xfrm>
            <a:off x="4191000" y="2286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t>The LORD said</a:t>
            </a:r>
          </a:p>
        </p:txBody>
      </p:sp>
      <p:sp>
        <p:nvSpPr>
          <p:cNvPr id="8" name="Oval Callout 7">
            <a:extLst>
              <a:ext uri="{FF2B5EF4-FFF2-40B4-BE49-F238E27FC236}">
                <a16:creationId xmlns:a16="http://schemas.microsoft.com/office/drawing/2014/main" id="{1B40F717-5964-3C0E-FA32-6110C7C600D2}"/>
              </a:ext>
            </a:extLst>
          </p:cNvPr>
          <p:cNvSpPr>
            <a:spLocks noChangeArrowheads="1"/>
          </p:cNvSpPr>
          <p:nvPr/>
        </p:nvSpPr>
        <p:spPr bwMode="auto">
          <a:xfrm>
            <a:off x="3124200" y="685800"/>
            <a:ext cx="6019800" cy="3352800"/>
          </a:xfrm>
          <a:prstGeom prst="wedgeEllipseCallout">
            <a:avLst>
              <a:gd name="adj1" fmla="val 49949"/>
              <a:gd name="adj2" fmla="val -73046"/>
            </a:avLst>
          </a:prstGeom>
          <a:solidFill>
            <a:srgbClr val="FFFF00"/>
          </a:solidFill>
          <a:ln w="9525" algn="ctr">
            <a:noFill/>
            <a:round/>
            <a:headEnd/>
            <a:tailEnd/>
          </a:ln>
        </p:spPr>
        <p:txBody>
          <a:bodyPr/>
          <a:lstStyle/>
          <a:p>
            <a:pPr algn="ctr" eaLnBrk="1" hangingPunct="1">
              <a:spcBef>
                <a:spcPct val="20000"/>
              </a:spcBef>
              <a:defRPr/>
            </a:pPr>
            <a:r>
              <a:rPr lang="en-US" sz="2400" b="1" dirty="0">
                <a:effectLst>
                  <a:outerShdw blurRad="38100" dist="38100" dir="2700000" algn="tl">
                    <a:srgbClr val="000000">
                      <a:alpha val="43137"/>
                    </a:srgbClr>
                  </a:outerShdw>
                </a:effectLst>
              </a:rPr>
              <a:t>Take a heifer with you and say, ‘I have come to sacrifice to the </a:t>
            </a:r>
            <a:r>
              <a:rPr lang="en-US" sz="2400" b="1" cap="small" dirty="0">
                <a:effectLst>
                  <a:outerShdw blurRad="38100" dist="38100" dir="2700000" algn="tl">
                    <a:srgbClr val="000000">
                      <a:alpha val="43137"/>
                    </a:srgbClr>
                  </a:outerShdw>
                </a:effectLst>
              </a:rPr>
              <a:t>Lord</a:t>
            </a:r>
            <a:r>
              <a:rPr lang="en-US" sz="2400" b="1" dirty="0">
                <a:effectLst>
                  <a:outerShdw blurRad="38100" dist="38100" dir="2700000" algn="tl">
                    <a:srgbClr val="000000">
                      <a:alpha val="43137"/>
                    </a:srgbClr>
                  </a:outerShdw>
                </a:effectLst>
              </a:rPr>
              <a:t>.’ Invite Jesse to the sacrifice, and I will show you what to do. You are to anoint for me the one I indicate.</a:t>
            </a:r>
            <a:endParaRPr lang="en-US" sz="2400" dirty="0"/>
          </a:p>
        </p:txBody>
      </p:sp>
      <p:pic>
        <p:nvPicPr>
          <p:cNvPr id="216066" name="Picture 2" descr="http://images.clipart.com/thw/thw11/CL/5344_2005010018/000803_1064_88/22150673.thb.jpg?000803_1064_8877_v__v">
            <a:extLst>
              <a:ext uri="{FF2B5EF4-FFF2-40B4-BE49-F238E27FC236}">
                <a16:creationId xmlns:a16="http://schemas.microsoft.com/office/drawing/2014/main" id="{ECD7DF87-521A-6628-CBA6-F8A377A58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724400"/>
            <a:ext cx="22860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7E5C6133-A0C7-D6DF-8017-EB977E93FB04}"/>
              </a:ext>
            </a:extLst>
          </p:cNvPr>
          <p:cNvSpPr txBox="1">
            <a:spLocks noChangeArrowheads="1"/>
          </p:cNvSpPr>
          <p:nvPr/>
        </p:nvSpPr>
        <p:spPr bwMode="auto">
          <a:xfrm>
            <a:off x="304800" y="228600"/>
            <a:ext cx="8229600" cy="1384300"/>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rPr>
              <a:t>Samuel did what 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said. When he arrived at Bethlehem, the elders of the town trembled when they met him. They asked,</a:t>
            </a:r>
            <a:endParaRPr lang="en-US" sz="2800" dirty="0"/>
          </a:p>
        </p:txBody>
      </p:sp>
      <p:pic>
        <p:nvPicPr>
          <p:cNvPr id="87043" name="Picture 14" descr="arabman">
            <a:extLst>
              <a:ext uri="{FF2B5EF4-FFF2-40B4-BE49-F238E27FC236}">
                <a16:creationId xmlns:a16="http://schemas.microsoft.com/office/drawing/2014/main" id="{05FF110F-27CF-163A-1D9C-7EB1C0B799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5125" y="3200400"/>
            <a:ext cx="19208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B8F2334B-FDDA-EDBD-18EF-3F3F6929D8B4}"/>
              </a:ext>
            </a:extLst>
          </p:cNvPr>
          <p:cNvGrpSpPr>
            <a:grpSpLocks/>
          </p:cNvGrpSpPr>
          <p:nvPr/>
        </p:nvGrpSpPr>
        <p:grpSpPr bwMode="auto">
          <a:xfrm>
            <a:off x="5486400" y="2743200"/>
            <a:ext cx="3505200" cy="3975100"/>
            <a:chOff x="4038600" y="1676400"/>
            <a:chExt cx="3505200" cy="3975100"/>
          </a:xfrm>
        </p:grpSpPr>
        <p:pic>
          <p:nvPicPr>
            <p:cNvPr id="87046" name="Picture 2" descr="http://images.clipart.com/thb/thb6/CL/artineed/religion/judaism_rabbis_001/15207057.thb.jpg?01c">
              <a:extLst>
                <a:ext uri="{FF2B5EF4-FFF2-40B4-BE49-F238E27FC236}">
                  <a16:creationId xmlns:a16="http://schemas.microsoft.com/office/drawing/2014/main" id="{55B5AEFA-1CE9-8870-B0A3-C1C6BF455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499402"/>
              <a:ext cx="1600200" cy="173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6" descr="http://images.clipart.com/thb/thb6/CL/artineed/religion/judaism_rabbis_001/15206896.thb.jpg?002">
              <a:extLst>
                <a:ext uri="{FF2B5EF4-FFF2-40B4-BE49-F238E27FC236}">
                  <a16:creationId xmlns:a16="http://schemas.microsoft.com/office/drawing/2014/main" id="{DD8D51B1-5E92-95C3-4CA7-028767965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029200" y="1676400"/>
              <a:ext cx="1066800" cy="20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8" descr="http://images.clipart.com/thb/thb6/CL/artineed/religion/judaism_rabbis_001/15207001.thb.jpg?00w">
              <a:extLst>
                <a:ext uri="{FF2B5EF4-FFF2-40B4-BE49-F238E27FC236}">
                  <a16:creationId xmlns:a16="http://schemas.microsoft.com/office/drawing/2014/main" id="{D7267F21-7E40-5EC4-DF71-E15A2945D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19800" y="1828800"/>
              <a:ext cx="1524000" cy="184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4" descr="http://images.clipart.com/thb/thb6/CL/artineed/religion/judaism_rabbis_001/15206924.thb.jpg?00a">
              <a:extLst>
                <a:ext uri="{FF2B5EF4-FFF2-40B4-BE49-F238E27FC236}">
                  <a16:creationId xmlns:a16="http://schemas.microsoft.com/office/drawing/2014/main" id="{4D5052C5-2769-4034-BCF2-A7A7AB72F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429000"/>
              <a:ext cx="152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Oval Callout 8">
            <a:extLst>
              <a:ext uri="{FF2B5EF4-FFF2-40B4-BE49-F238E27FC236}">
                <a16:creationId xmlns:a16="http://schemas.microsoft.com/office/drawing/2014/main" id="{86849690-8A4A-461D-EE02-89D438488E8E}"/>
              </a:ext>
            </a:extLst>
          </p:cNvPr>
          <p:cNvSpPr/>
          <p:nvPr/>
        </p:nvSpPr>
        <p:spPr>
          <a:xfrm>
            <a:off x="2362200" y="2133600"/>
            <a:ext cx="2590800" cy="1828800"/>
          </a:xfrm>
          <a:prstGeom prst="wedgeEllipseCallout">
            <a:avLst>
              <a:gd name="adj1" fmla="val 111940"/>
              <a:gd name="adj2" fmla="val 650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t>Do you come in peace?</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4" descr="arabman">
            <a:extLst>
              <a:ext uri="{FF2B5EF4-FFF2-40B4-BE49-F238E27FC236}">
                <a16:creationId xmlns:a16="http://schemas.microsoft.com/office/drawing/2014/main" id="{23AA2054-8B2F-D94A-F793-DDF8A139B9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25" y="2590800"/>
            <a:ext cx="22161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2">
            <a:extLst>
              <a:ext uri="{FF2B5EF4-FFF2-40B4-BE49-F238E27FC236}">
                <a16:creationId xmlns:a16="http://schemas.microsoft.com/office/drawing/2014/main" id="{E4E70AA3-3B81-AE8B-574E-B108C10107FA}"/>
              </a:ext>
            </a:extLst>
          </p:cNvPr>
          <p:cNvSpPr txBox="1">
            <a:spLocks noChangeArrowheads="1"/>
          </p:cNvSpPr>
          <p:nvPr/>
        </p:nvSpPr>
        <p:spPr bwMode="auto">
          <a:xfrm>
            <a:off x="304800" y="24464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800" b="1" dirty="0">
                <a:solidFill>
                  <a:schemeClr val="tx1"/>
                </a:solidFill>
                <a:latin typeface="Arial" panose="020B0604020202020204" pitchFamily="34" charset="0"/>
              </a:rPr>
              <a:t>Samuel replied,</a:t>
            </a:r>
          </a:p>
        </p:txBody>
      </p:sp>
      <p:sp>
        <p:nvSpPr>
          <p:cNvPr id="4" name="Rounded Rectangular Callout 3">
            <a:extLst>
              <a:ext uri="{FF2B5EF4-FFF2-40B4-BE49-F238E27FC236}">
                <a16:creationId xmlns:a16="http://schemas.microsoft.com/office/drawing/2014/main" id="{DB34A2A9-CAD5-00E9-05F4-BA58C3648023}"/>
              </a:ext>
            </a:extLst>
          </p:cNvPr>
          <p:cNvSpPr/>
          <p:nvPr/>
        </p:nvSpPr>
        <p:spPr>
          <a:xfrm>
            <a:off x="2209800" y="838200"/>
            <a:ext cx="4419600" cy="2819400"/>
          </a:xfrm>
          <a:prstGeom prst="wedgeRoundRectCallout">
            <a:avLst>
              <a:gd name="adj1" fmla="val -69786"/>
              <a:gd name="adj2" fmla="val 543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effectLst>
                  <a:outerShdw blurRad="38100" dist="38100" dir="2700000" algn="tl">
                    <a:srgbClr val="000000">
                      <a:alpha val="43137"/>
                    </a:srgbClr>
                  </a:outerShdw>
                </a:effectLst>
              </a:rPr>
              <a:t>Yes, in peace; I have come to sacrifice to the </a:t>
            </a:r>
            <a:r>
              <a:rPr lang="en-US" sz="2800" b="1" cap="small" dirty="0">
                <a:solidFill>
                  <a:schemeClr val="tx1"/>
                </a:solidFill>
                <a:effectLst>
                  <a:outerShdw blurRad="38100" dist="38100" dir="2700000" algn="tl">
                    <a:srgbClr val="000000">
                      <a:alpha val="43137"/>
                    </a:srgbClr>
                  </a:outerShdw>
                </a:effectLst>
              </a:rPr>
              <a:t>Lord</a:t>
            </a:r>
            <a:r>
              <a:rPr lang="en-US" sz="2800" b="1" dirty="0">
                <a:solidFill>
                  <a:schemeClr val="tx1"/>
                </a:solidFill>
                <a:effectLst>
                  <a:outerShdw blurRad="38100" dist="38100" dir="2700000" algn="tl">
                    <a:srgbClr val="000000">
                      <a:alpha val="43137"/>
                    </a:srgbClr>
                  </a:outerShdw>
                </a:effectLst>
              </a:rPr>
              <a:t>. Consecrate yourselves and come to the sacrifice with me.</a:t>
            </a:r>
            <a:endParaRPr lang="en-US" sz="2800" dirty="0"/>
          </a:p>
        </p:txBody>
      </p:sp>
      <p:sp>
        <p:nvSpPr>
          <p:cNvPr id="5" name="TextBox 4">
            <a:extLst>
              <a:ext uri="{FF2B5EF4-FFF2-40B4-BE49-F238E27FC236}">
                <a16:creationId xmlns:a16="http://schemas.microsoft.com/office/drawing/2014/main" id="{4D09E23A-1110-493C-DD47-EA53CC52E225}"/>
              </a:ext>
            </a:extLst>
          </p:cNvPr>
          <p:cNvSpPr txBox="1">
            <a:spLocks noChangeArrowheads="1"/>
          </p:cNvSpPr>
          <p:nvPr/>
        </p:nvSpPr>
        <p:spPr bwMode="auto">
          <a:xfrm>
            <a:off x="3200400" y="42672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800" b="1">
                <a:solidFill>
                  <a:schemeClr val="tx1"/>
                </a:solidFill>
                <a:latin typeface="Arial" panose="020B0604020202020204" pitchFamily="34" charset="0"/>
              </a:rPr>
              <a:t>Then he consecrated Jesse and his sons and invited them to the sacrifice.</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images.clipart.com/thb/thb9/PHDC/20080521/PBJ/1/68654416.thb.jpg?1001731257">
            <a:extLst>
              <a:ext uri="{FF2B5EF4-FFF2-40B4-BE49-F238E27FC236}">
                <a16:creationId xmlns:a16="http://schemas.microsoft.com/office/drawing/2014/main" id="{7498EBA1-74EC-2CBD-C9B4-C256AAEBF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Oval Callout 2">
            <a:extLst>
              <a:ext uri="{FF2B5EF4-FFF2-40B4-BE49-F238E27FC236}">
                <a16:creationId xmlns:a16="http://schemas.microsoft.com/office/drawing/2014/main" id="{45FB0DF6-5A78-EA9F-C684-68BB4E6B1944}"/>
              </a:ext>
            </a:extLst>
          </p:cNvPr>
          <p:cNvSpPr>
            <a:spLocks noChangeArrowheads="1"/>
          </p:cNvSpPr>
          <p:nvPr/>
        </p:nvSpPr>
        <p:spPr bwMode="auto">
          <a:xfrm>
            <a:off x="0" y="152400"/>
            <a:ext cx="6096000" cy="4191000"/>
          </a:xfrm>
          <a:prstGeom prst="wedgeEllipseCallout">
            <a:avLst>
              <a:gd name="adj1" fmla="val -51546"/>
              <a:gd name="adj2" fmla="val -51870"/>
            </a:avLst>
          </a:prstGeom>
          <a:solidFill>
            <a:srgbClr val="FFFF00"/>
          </a:solidFill>
          <a:ln w="9525" algn="ctr">
            <a:noFill/>
            <a:round/>
            <a:headEnd/>
            <a:tailEnd/>
          </a:ln>
        </p:spPr>
        <p:txBody>
          <a:bodyPr/>
          <a:lstStyle/>
          <a:p>
            <a:pPr algn="ctr" eaLnBrk="1" hangingPunct="1">
              <a:spcBef>
                <a:spcPct val="20000"/>
              </a:spcBef>
              <a:defRPr/>
            </a:pPr>
            <a:r>
              <a:rPr lang="en-US" sz="2400" b="1" dirty="0">
                <a:solidFill>
                  <a:srgbClr val="B32326"/>
                </a:solidFill>
                <a:effectLst>
                  <a:outerShdw blurRad="38100" dist="38100" dir="2700000" algn="tl">
                    <a:srgbClr val="000000">
                      <a:alpha val="43137"/>
                    </a:srgbClr>
                  </a:outerShdw>
                </a:effectLst>
              </a:rPr>
              <a:t>But the </a:t>
            </a:r>
            <a:r>
              <a:rPr lang="en-US" sz="2400" b="1" cap="small" dirty="0">
                <a:solidFill>
                  <a:srgbClr val="B32326"/>
                </a:solidFill>
                <a:effectLst>
                  <a:outerShdw blurRad="38100" dist="38100" dir="2700000" algn="tl">
                    <a:srgbClr val="000000">
                      <a:alpha val="43137"/>
                    </a:srgbClr>
                  </a:outerShdw>
                </a:effectLst>
              </a:rPr>
              <a:t>Lord</a:t>
            </a:r>
            <a:r>
              <a:rPr lang="en-US" sz="2400" b="1" dirty="0">
                <a:solidFill>
                  <a:srgbClr val="B32326"/>
                </a:solidFill>
                <a:effectLst>
                  <a:outerShdw blurRad="38100" dist="38100" dir="2700000" algn="tl">
                    <a:srgbClr val="000000">
                      <a:alpha val="43137"/>
                    </a:srgbClr>
                  </a:outerShdw>
                </a:effectLst>
              </a:rPr>
              <a:t> said to Samuel, “Do not consider his appearance or his height, for I have rejected him. The </a:t>
            </a:r>
            <a:r>
              <a:rPr lang="en-US" sz="2400" b="1" cap="small" dirty="0">
                <a:solidFill>
                  <a:srgbClr val="B32326"/>
                </a:solidFill>
                <a:effectLst>
                  <a:outerShdw blurRad="38100" dist="38100" dir="2700000" algn="tl">
                    <a:srgbClr val="000000">
                      <a:alpha val="43137"/>
                    </a:srgbClr>
                  </a:outerShdw>
                </a:effectLst>
              </a:rPr>
              <a:t>Lord</a:t>
            </a:r>
            <a:r>
              <a:rPr lang="en-US" sz="2400" b="1" dirty="0">
                <a:solidFill>
                  <a:srgbClr val="B32326"/>
                </a:solidFill>
                <a:effectLst>
                  <a:outerShdw blurRad="38100" dist="38100" dir="2700000" algn="tl">
                    <a:srgbClr val="000000">
                      <a:alpha val="43137"/>
                    </a:srgbClr>
                  </a:outerShdw>
                </a:effectLst>
              </a:rPr>
              <a:t> does not look at the things people look at. People look at the outward appearance, but the </a:t>
            </a:r>
            <a:r>
              <a:rPr lang="en-US" sz="2400" b="1" cap="small" dirty="0">
                <a:solidFill>
                  <a:srgbClr val="B32326"/>
                </a:solidFill>
                <a:effectLst>
                  <a:outerShdw blurRad="38100" dist="38100" dir="2700000" algn="tl">
                    <a:srgbClr val="000000">
                      <a:alpha val="43137"/>
                    </a:srgbClr>
                  </a:outerShdw>
                </a:effectLst>
              </a:rPr>
              <a:t>Lord</a:t>
            </a:r>
            <a:r>
              <a:rPr lang="en-US" sz="2400" b="1" dirty="0">
                <a:solidFill>
                  <a:srgbClr val="B32326"/>
                </a:solidFill>
                <a:effectLst>
                  <a:outerShdw blurRad="38100" dist="38100" dir="2700000" algn="tl">
                    <a:srgbClr val="000000">
                      <a:alpha val="43137"/>
                    </a:srgbClr>
                  </a:outerShdw>
                </a:effectLst>
              </a:rPr>
              <a:t> looks at the heart.”</a:t>
            </a:r>
            <a:endParaRPr lang="en-US" sz="3200" dirty="0">
              <a:solidFill>
                <a:srgbClr val="B32326"/>
              </a:solidFill>
              <a:latin typeface="Baskerville Old Face" pitchFamily="18" charset="0"/>
            </a:endParaRPr>
          </a:p>
        </p:txBody>
      </p:sp>
      <p:pic>
        <p:nvPicPr>
          <p:cNvPr id="91140" name="Picture 14" descr="arabman">
            <a:extLst>
              <a:ext uri="{FF2B5EF4-FFF2-40B4-BE49-F238E27FC236}">
                <a16:creationId xmlns:a16="http://schemas.microsoft.com/office/drawing/2014/main" id="{408C3F53-BE79-4F14-0143-86E34C2D2A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71600" y="4230688"/>
            <a:ext cx="122713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996" name="Picture 4" descr="http://images.clipart.com/thb/thb11/PO/5344_2005020010/020723_1613_01/22493255.thb.jpg?020723_1613_0150_l__p">
            <a:extLst>
              <a:ext uri="{FF2B5EF4-FFF2-40B4-BE49-F238E27FC236}">
                <a16:creationId xmlns:a16="http://schemas.microsoft.com/office/drawing/2014/main" id="{B5512F18-29DA-7A92-CBAD-F867AF6CF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0127" y="1854785"/>
            <a:ext cx="13716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D152E6FF-73E7-66F7-DE43-119EE356F2F8}"/>
              </a:ext>
            </a:extLst>
          </p:cNvPr>
          <p:cNvSpPr>
            <a:spLocks noChangeArrowheads="1"/>
          </p:cNvSpPr>
          <p:nvPr/>
        </p:nvSpPr>
        <p:spPr bwMode="auto">
          <a:xfrm>
            <a:off x="2855913" y="4430713"/>
            <a:ext cx="5791200" cy="2057400"/>
          </a:xfrm>
          <a:prstGeom prst="cloudCallout">
            <a:avLst>
              <a:gd name="adj1" fmla="val -65472"/>
              <a:gd name="adj2" fmla="val -42343"/>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b="1" dirty="0">
                <a:solidFill>
                  <a:schemeClr val="bg1"/>
                </a:solidFill>
              </a:rPr>
              <a:t>Surely the LORD’s anointed stands here before the LORD.*</a:t>
            </a:r>
            <a:endParaRPr lang="en-US" altLang="en-US" sz="2800" b="1" dirty="0"/>
          </a:p>
        </p:txBody>
      </p:sp>
      <p:pic>
        <p:nvPicPr>
          <p:cNvPr id="91143" name="Picture 2" descr="http://images.clipart.com/thb/thb6/CL/artineed/religion/judaism_rabbis_001/15206903.thb.jpg?004">
            <a:extLst>
              <a:ext uri="{FF2B5EF4-FFF2-40B4-BE49-F238E27FC236}">
                <a16:creationId xmlns:a16="http://schemas.microsoft.com/office/drawing/2014/main" id="{A95D1D7A-1DAF-5F42-A92F-DEB01ABA0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12985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Box 8">
            <a:extLst>
              <a:ext uri="{FF2B5EF4-FFF2-40B4-BE49-F238E27FC236}">
                <a16:creationId xmlns:a16="http://schemas.microsoft.com/office/drawing/2014/main" id="{256A1886-3AD2-0F3D-D2F9-94CEDD53F85D}"/>
              </a:ext>
            </a:extLst>
          </p:cNvPr>
          <p:cNvSpPr txBox="1">
            <a:spLocks noChangeArrowheads="1"/>
          </p:cNvSpPr>
          <p:nvPr/>
        </p:nvSpPr>
        <p:spPr bwMode="auto">
          <a:xfrm>
            <a:off x="152400" y="6488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84997" name="TextBox 4">
            <a:extLst>
              <a:ext uri="{FF2B5EF4-FFF2-40B4-BE49-F238E27FC236}">
                <a16:creationId xmlns:a16="http://schemas.microsoft.com/office/drawing/2014/main" id="{E6FC3BF3-49DD-2B9D-3E8A-03A6BE5236BB}"/>
              </a:ext>
            </a:extLst>
          </p:cNvPr>
          <p:cNvSpPr txBox="1">
            <a:spLocks noChangeArrowheads="1"/>
          </p:cNvSpPr>
          <p:nvPr/>
        </p:nvSpPr>
        <p:spPr bwMode="auto">
          <a:xfrm>
            <a:off x="5105400" y="304800"/>
            <a:ext cx="4038600" cy="1570038"/>
          </a:xfrm>
          <a:prstGeom prst="rect">
            <a:avLst/>
          </a:prstGeom>
          <a:noFill/>
          <a:ln w="9525">
            <a:noFill/>
            <a:miter lim="800000"/>
            <a:headEnd/>
            <a:tailEnd/>
          </a:ln>
        </p:spPr>
        <p:txBody>
          <a:bodyPr>
            <a:spAutoFit/>
          </a:bodyPr>
          <a:lstStyle/>
          <a:p>
            <a:pPr eaLnBrk="1" hangingPunct="1">
              <a:defRPr/>
            </a:pPr>
            <a:r>
              <a:rPr lang="en-US" sz="3200" b="1" dirty="0">
                <a:effectLst>
                  <a:outerShdw blurRad="38100" dist="38100" dir="2700000" algn="tl">
                    <a:srgbClr val="000000">
                      <a:alpha val="43137"/>
                    </a:srgbClr>
                  </a:outerShdw>
                </a:effectLst>
              </a:rPr>
              <a:t>When they arrived, Samuel saw Eliab and thought,</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images.clipart.com/thb/thb9/PHDC/20080521/PBJ/1/68654416.thb.jpg?1001731257">
            <a:extLst>
              <a:ext uri="{FF2B5EF4-FFF2-40B4-BE49-F238E27FC236}">
                <a16:creationId xmlns:a16="http://schemas.microsoft.com/office/drawing/2014/main" id="{07F29CB3-38E9-9B11-8F7A-56E322E45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3187" name="Picture 14" descr="arabman">
            <a:extLst>
              <a:ext uri="{FF2B5EF4-FFF2-40B4-BE49-F238E27FC236}">
                <a16:creationId xmlns:a16="http://schemas.microsoft.com/office/drawing/2014/main" id="{FD3CFF8F-944F-0377-5ED3-0A738D630C8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81200" y="4114800"/>
            <a:ext cx="14557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2" descr="http://images.clipart.com/thb/thb6/CL/artineed/religion/judaism_rabbis_001/15206903.thb.jpg?004">
            <a:extLst>
              <a:ext uri="{FF2B5EF4-FFF2-40B4-BE49-F238E27FC236}">
                <a16:creationId xmlns:a16="http://schemas.microsoft.com/office/drawing/2014/main" id="{F7EB6BC1-C62B-36BC-22FB-BB8272FB3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16144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Box 4">
            <a:extLst>
              <a:ext uri="{FF2B5EF4-FFF2-40B4-BE49-F238E27FC236}">
                <a16:creationId xmlns:a16="http://schemas.microsoft.com/office/drawing/2014/main" id="{26DA4B76-7D2C-AC68-E78B-0159F3D352EA}"/>
              </a:ext>
            </a:extLst>
          </p:cNvPr>
          <p:cNvSpPr txBox="1">
            <a:spLocks noChangeArrowheads="1"/>
          </p:cNvSpPr>
          <p:nvPr/>
        </p:nvSpPr>
        <p:spPr bwMode="auto">
          <a:xfrm>
            <a:off x="457200" y="6488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Jessie</a:t>
            </a:r>
          </a:p>
        </p:txBody>
      </p:sp>
      <p:sp>
        <p:nvSpPr>
          <p:cNvPr id="93190" name="TextBox 5">
            <a:extLst>
              <a:ext uri="{FF2B5EF4-FFF2-40B4-BE49-F238E27FC236}">
                <a16:creationId xmlns:a16="http://schemas.microsoft.com/office/drawing/2014/main" id="{F0DFF95B-FE10-A947-C4E3-5BE4C0833818}"/>
              </a:ext>
            </a:extLst>
          </p:cNvPr>
          <p:cNvSpPr txBox="1">
            <a:spLocks noChangeArrowheads="1"/>
          </p:cNvSpPr>
          <p:nvPr/>
        </p:nvSpPr>
        <p:spPr bwMode="auto">
          <a:xfrm>
            <a:off x="381000" y="228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rPr>
              <a:t>Then Jesse called </a:t>
            </a:r>
            <a:r>
              <a:rPr lang="en-US" altLang="en-US" sz="2800" b="1" dirty="0" err="1">
                <a:solidFill>
                  <a:srgbClr val="FFFF00"/>
                </a:solidFill>
              </a:rPr>
              <a:t>Abinadab</a:t>
            </a:r>
            <a:r>
              <a:rPr lang="en-US" altLang="en-US" sz="2800" b="1" dirty="0">
                <a:solidFill>
                  <a:srgbClr val="FFFF00"/>
                </a:solidFill>
              </a:rPr>
              <a:t> and had him pass in front of Samuel.  But Samuel said,</a:t>
            </a:r>
          </a:p>
        </p:txBody>
      </p:sp>
      <p:pic>
        <p:nvPicPr>
          <p:cNvPr id="471044" name="Picture 4" descr="http://images.clipart.com/thb/thb11/PO/5344_2005020025/010523_0766_00/23332047.thb.jpg?010523_0766_0069_l__p">
            <a:extLst>
              <a:ext uri="{FF2B5EF4-FFF2-40B4-BE49-F238E27FC236}">
                <a16:creationId xmlns:a16="http://schemas.microsoft.com/office/drawing/2014/main" id="{110C2B5A-EEBA-3246-6EEC-3EA7EE4577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8975" y="771525"/>
            <a:ext cx="885825" cy="274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a:extLst>
              <a:ext uri="{FF2B5EF4-FFF2-40B4-BE49-F238E27FC236}">
                <a16:creationId xmlns:a16="http://schemas.microsoft.com/office/drawing/2014/main" id="{240103BE-7F09-BBBE-933F-EF157D326823}"/>
              </a:ext>
            </a:extLst>
          </p:cNvPr>
          <p:cNvSpPr>
            <a:spLocks noChangeArrowheads="1"/>
          </p:cNvSpPr>
          <p:nvPr/>
        </p:nvSpPr>
        <p:spPr bwMode="auto">
          <a:xfrm>
            <a:off x="304800" y="1828800"/>
            <a:ext cx="3581400" cy="1600200"/>
          </a:xfrm>
          <a:prstGeom prst="wedgeEllipseCallout">
            <a:avLst>
              <a:gd name="adj1" fmla="val 18454"/>
              <a:gd name="adj2" fmla="val 111481"/>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dirty="0"/>
              <a:t>The LORD has not chosen this one either.</a:t>
            </a:r>
          </a:p>
        </p:txBody>
      </p:sp>
      <p:sp>
        <p:nvSpPr>
          <p:cNvPr id="9" name="TextBox 8">
            <a:extLst>
              <a:ext uri="{FF2B5EF4-FFF2-40B4-BE49-F238E27FC236}">
                <a16:creationId xmlns:a16="http://schemas.microsoft.com/office/drawing/2014/main" id="{BD47A3D7-1D14-2A6D-BF64-0CB2B05AE5E0}"/>
              </a:ext>
            </a:extLst>
          </p:cNvPr>
          <p:cNvSpPr txBox="1">
            <a:spLocks noChangeArrowheads="1"/>
          </p:cNvSpPr>
          <p:nvPr/>
        </p:nvSpPr>
        <p:spPr bwMode="auto">
          <a:xfrm>
            <a:off x="3064042" y="3493799"/>
            <a:ext cx="4876800" cy="954088"/>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rPr>
              <a:t>Jesse then had Shammah pass by, but Samuel said,</a:t>
            </a:r>
          </a:p>
        </p:txBody>
      </p:sp>
      <p:pic>
        <p:nvPicPr>
          <p:cNvPr id="471046" name="Picture 6" descr="http://images.clipart.com/thb/thb9/PH/tl5365_20050602/tl5365_20050602/26651861.thb.jpg?5365_050603_63755">
            <a:extLst>
              <a:ext uri="{FF2B5EF4-FFF2-40B4-BE49-F238E27FC236}">
                <a16:creationId xmlns:a16="http://schemas.microsoft.com/office/drawing/2014/main" id="{5BAB4ACF-A67B-0BEB-D59D-309C752764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6453" y="4171820"/>
            <a:ext cx="1285147" cy="257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a:extLst>
              <a:ext uri="{FF2B5EF4-FFF2-40B4-BE49-F238E27FC236}">
                <a16:creationId xmlns:a16="http://schemas.microsoft.com/office/drawing/2014/main" id="{A3FF91C9-54F1-B49A-6F45-8F0F76357836}"/>
              </a:ext>
            </a:extLst>
          </p:cNvPr>
          <p:cNvSpPr>
            <a:spLocks noChangeArrowheads="1"/>
          </p:cNvSpPr>
          <p:nvPr/>
        </p:nvSpPr>
        <p:spPr bwMode="auto">
          <a:xfrm>
            <a:off x="3886200" y="4622650"/>
            <a:ext cx="1905000" cy="1600200"/>
          </a:xfrm>
          <a:prstGeom prst="wedgeRoundRectCallout">
            <a:avLst>
              <a:gd name="adj1" fmla="val -93225"/>
              <a:gd name="adj2" fmla="val -29912"/>
              <a:gd name="adj3" fmla="val 16667"/>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dirty="0"/>
              <a:t>Nor has the LORD chosen this one.</a:t>
            </a:r>
          </a:p>
        </p:txBody>
      </p:sp>
    </p:spTree>
  </p:cSld>
  <p:clrMapOvr>
    <a:overrideClrMapping bg1="dk2" tx1="lt1" bg2="dk1" tx2="lt2" accent1="accent1" accent2="accent2" accent3="accent3" accent4="accent4" accent5="accent5" accent6="accent6" hlink="hlink" folHlink="folHlink"/>
  </p:clrMapOvr>
  <p:transition>
    <p:random/>
  </p:transition>
</p:sld>
</file>

<file path=ppt/theme/_rels/theme17.xml.rels><?xml version="1.0" encoding="UTF-8" standalone="yes"?>
<Relationships xmlns="http://schemas.openxmlformats.org/package/2006/relationships"><Relationship Id="rId1" Type="http://schemas.openxmlformats.org/officeDocument/2006/relationships/image" Target="../media/image10.jpeg"/></Relationships>
</file>

<file path=ppt/theme/_rels/theme18.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Custom 3">
      <a:dk1>
        <a:sysClr val="windowText" lastClr="000000"/>
      </a:dk1>
      <a:lt1>
        <a:srgbClr val="FFFF00"/>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FFFF00"/>
      </a:hlink>
      <a:folHlink>
        <a:srgbClr val="96A9A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defaul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default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default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default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defaul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default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default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default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8.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Quiz Question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11.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7.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8.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9.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docProps/app.xml><?xml version="1.0" encoding="utf-8"?>
<Properties xmlns="http://schemas.openxmlformats.org/officeDocument/2006/extended-properties" xmlns:vt="http://schemas.openxmlformats.org/officeDocument/2006/docPropsVTypes">
  <Template>Theme1</Template>
  <TotalTime>482</TotalTime>
  <Words>793</Words>
  <Application>Microsoft Office PowerPoint</Application>
  <PresentationFormat>On-screen Show (4:3)</PresentationFormat>
  <Paragraphs>58</Paragraphs>
  <Slides>20</Slides>
  <Notes>20</Notes>
  <HiddenSlides>0</HiddenSlides>
  <MMClips>0</MMClips>
  <ScaleCrop>false</ScaleCrop>
  <HeadingPairs>
    <vt:vector size="6" baseType="variant">
      <vt:variant>
        <vt:lpstr>Fonts Used</vt:lpstr>
      </vt:variant>
      <vt:variant>
        <vt:i4>18</vt:i4>
      </vt:variant>
      <vt:variant>
        <vt:lpstr>Theme</vt:lpstr>
      </vt:variant>
      <vt:variant>
        <vt:i4>18</vt:i4>
      </vt:variant>
      <vt:variant>
        <vt:lpstr>Slide Titles</vt:lpstr>
      </vt:variant>
      <vt:variant>
        <vt:i4>20</vt:i4>
      </vt:variant>
    </vt:vector>
  </HeadingPairs>
  <TitlesOfParts>
    <vt:vector size="56" baseType="lpstr">
      <vt:lpstr>Arial</vt:lpstr>
      <vt:lpstr>Calibri</vt:lpstr>
      <vt:lpstr>Lucida Sans Unicode</vt:lpstr>
      <vt:lpstr>Wingdings 3</vt:lpstr>
      <vt:lpstr>Verdana</vt:lpstr>
      <vt:lpstr>Wingdings 2</vt:lpstr>
      <vt:lpstr>Franklin Gothic Medium</vt:lpstr>
      <vt:lpstr>Franklin Gothic Book</vt:lpstr>
      <vt:lpstr>Wingdings</vt:lpstr>
      <vt:lpstr>Arial Black</vt:lpstr>
      <vt:lpstr>Times New Roman</vt:lpstr>
      <vt:lpstr>Goudy Stout</vt:lpstr>
      <vt:lpstr>Alba Super</vt:lpstr>
      <vt:lpstr>Comic Sans MS</vt:lpstr>
      <vt:lpstr>Rockwell</vt:lpstr>
      <vt:lpstr>Lucida Sans</vt:lpstr>
      <vt:lpstr>Book Antiqua</vt:lpstr>
      <vt:lpstr>Baskerville Old Face</vt:lpstr>
      <vt:lpstr>Theme1</vt:lpstr>
      <vt:lpstr>Concourse</vt:lpstr>
      <vt:lpstr>Trek</vt:lpstr>
      <vt:lpstr>Profile</vt:lpstr>
      <vt:lpstr>Capsules</vt:lpstr>
      <vt:lpstr>Quiz Question Theme</vt:lpstr>
      <vt:lpstr>Fireworks</vt:lpstr>
      <vt:lpstr>Mountain Top</vt:lpstr>
      <vt:lpstr>Competition</vt:lpstr>
      <vt:lpstr>Compass</vt:lpstr>
      <vt:lpstr>default</vt:lpstr>
      <vt:lpstr>1_Fireworks</vt:lpstr>
      <vt:lpstr>1_Mountain Top</vt:lpstr>
      <vt:lpstr>1_Competition</vt:lpstr>
      <vt:lpstr>1_Compass</vt:lpstr>
      <vt:lpstr>1_default</vt:lpstr>
      <vt:lpstr>Foundry</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Margy McCallister</dc:creator>
  <cp:lastModifiedBy>A L</cp:lastModifiedBy>
  <cp:revision>44</cp:revision>
  <dcterms:created xsi:type="dcterms:W3CDTF">2010-09-30T12:30:13Z</dcterms:created>
  <dcterms:modified xsi:type="dcterms:W3CDTF">2022-11-09T21:10:57Z</dcterms:modified>
</cp:coreProperties>
</file>