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734" r:id="rId3"/>
  </p:sldMasterIdLst>
  <p:notesMasterIdLst>
    <p:notesMasterId r:id="rId37"/>
  </p:notesMasterIdLst>
  <p:sldIdLst>
    <p:sldId id="317" r:id="rId4"/>
    <p:sldId id="875" r:id="rId5"/>
    <p:sldId id="874" r:id="rId6"/>
    <p:sldId id="337" r:id="rId7"/>
    <p:sldId id="876" r:id="rId8"/>
    <p:sldId id="336" r:id="rId9"/>
    <p:sldId id="338" r:id="rId10"/>
    <p:sldId id="877" r:id="rId11"/>
    <p:sldId id="339" r:id="rId12"/>
    <p:sldId id="353" r:id="rId13"/>
    <p:sldId id="878" r:id="rId14"/>
    <p:sldId id="340" r:id="rId15"/>
    <p:sldId id="341" r:id="rId16"/>
    <p:sldId id="351" r:id="rId17"/>
    <p:sldId id="352" r:id="rId18"/>
    <p:sldId id="879" r:id="rId19"/>
    <p:sldId id="342" r:id="rId20"/>
    <p:sldId id="343" r:id="rId21"/>
    <p:sldId id="354" r:id="rId22"/>
    <p:sldId id="880" r:id="rId23"/>
    <p:sldId id="881" r:id="rId24"/>
    <p:sldId id="344" r:id="rId25"/>
    <p:sldId id="345" r:id="rId26"/>
    <p:sldId id="346" r:id="rId27"/>
    <p:sldId id="882" r:id="rId28"/>
    <p:sldId id="347" r:id="rId29"/>
    <p:sldId id="350" r:id="rId30"/>
    <p:sldId id="348" r:id="rId31"/>
    <p:sldId id="884" r:id="rId32"/>
    <p:sldId id="883" r:id="rId33"/>
    <p:sldId id="885" r:id="rId34"/>
    <p:sldId id="349" r:id="rId35"/>
    <p:sldId id="88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99CCFF"/>
    <a:srgbClr val="1E50B1"/>
    <a:srgbClr val="4D4D4D"/>
    <a:srgbClr val="5A5B52"/>
    <a:srgbClr val="D89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4660"/>
  </p:normalViewPr>
  <p:slideViewPr>
    <p:cSldViewPr>
      <p:cViewPr varScale="1">
        <p:scale>
          <a:sx n="110" d="100"/>
          <a:sy n="110" d="100"/>
        </p:scale>
        <p:origin x="17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B1538FF-D27E-426A-B0AA-F3B746F6A6BA}" type="datetimeFigureOut">
              <a:rPr lang="en-US"/>
              <a:pPr>
                <a:defRPr/>
              </a:pPr>
              <a:t>9/20/2022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7404FCC-921A-4894-A0C4-ED918F399601}" type="slidenum">
              <a:rPr lang="en-US" altLang="en-US"/>
              <a:pPr/>
              <a:t>‹#›</a:t>
            </a:fld>
            <a:endParaRPr lang="en-US" altLang="en-US"/>
          </a:p>
        </p:txBody>
      </p:sp>
    </p:spTree>
    <p:extLst>
      <p:ext uri="{BB962C8B-B14F-4D97-AF65-F5344CB8AC3E}">
        <p14:creationId xmlns:p14="http://schemas.microsoft.com/office/powerpoint/2010/main" val="3131682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04FCC-921A-4894-A0C4-ED918F399601}" type="slidenum">
              <a:rPr lang="en-US" altLang="en-US" smtClean="0"/>
              <a:pPr/>
              <a:t>31</a:t>
            </a:fld>
            <a:endParaRPr lang="en-US" altLang="en-US"/>
          </a:p>
        </p:txBody>
      </p:sp>
    </p:spTree>
    <p:extLst>
      <p:ext uri="{BB962C8B-B14F-4D97-AF65-F5344CB8AC3E}">
        <p14:creationId xmlns:p14="http://schemas.microsoft.com/office/powerpoint/2010/main" val="422596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a:lstStyle>
            <a:lvl1pPr>
              <a:defRPr/>
            </a:lvl1pPr>
          </a:lstStyle>
          <a:p>
            <a:fld id="{C517274B-BAD8-496F-971C-F917C14A2FF2}" type="slidenum">
              <a:rPr lang="en-US" altLang="en-US"/>
              <a:pPr/>
              <a:t>‹#›</a:t>
            </a:fld>
            <a:endParaRPr lang="en-US" alt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67280993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05292D8E-5003-4D91-98EE-257D4EBEB3B4}" type="slidenum">
              <a:rPr lang="en-US" altLang="en-US"/>
              <a:pPr/>
              <a:t>‹#›</a:t>
            </a:fld>
            <a:endParaRPr lang="en-US" altLang="en-US"/>
          </a:p>
        </p:txBody>
      </p:sp>
    </p:spTree>
    <p:extLst>
      <p:ext uri="{BB962C8B-B14F-4D97-AF65-F5344CB8AC3E}">
        <p14:creationId xmlns:p14="http://schemas.microsoft.com/office/powerpoint/2010/main" val="235421996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E9029E8-3B83-4403-9367-784FC9541E24}" type="slidenum">
              <a:rPr lang="en-US" altLang="en-US"/>
              <a:pPr/>
              <a:t>‹#›</a:t>
            </a:fld>
            <a:endParaRPr lang="en-US" altLang="en-US"/>
          </a:p>
        </p:txBody>
      </p:sp>
    </p:spTree>
    <p:extLst>
      <p:ext uri="{BB962C8B-B14F-4D97-AF65-F5344CB8AC3E}">
        <p14:creationId xmlns:p14="http://schemas.microsoft.com/office/powerpoint/2010/main" val="142021162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6"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734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D815462-A546-49E1-9EA7-35BD419F4696}" type="datetimeFigureOut">
              <a:rPr lang="en-US"/>
              <a:pPr>
                <a:defRPr/>
              </a:pPr>
              <a:t>9/20/2022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11FB7F-0E02-4477-899C-164C92BE5B4B}" type="slidenum">
              <a:rPr lang="en-US" altLang="en-US"/>
              <a:pPr/>
              <a:t>‹#›</a:t>
            </a:fld>
            <a:endParaRPr lang="en-US" altLang="en-US"/>
          </a:p>
        </p:txBody>
      </p:sp>
    </p:spTree>
    <p:extLst>
      <p:ext uri="{BB962C8B-B14F-4D97-AF65-F5344CB8AC3E}">
        <p14:creationId xmlns:p14="http://schemas.microsoft.com/office/powerpoint/2010/main" val="407461052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D256A38-BCD2-456C-89F0-A2340DDC1A2E}" type="datetimeFigureOut">
              <a:rPr lang="en-US"/>
              <a:pPr>
                <a:defRPr/>
              </a:pPr>
              <a:t>9/20/2022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B93B43-6618-41D7-9A5F-B8AFC3DFF550}" type="slidenum">
              <a:rPr lang="en-US" altLang="en-US"/>
              <a:pPr/>
              <a:t>‹#›</a:t>
            </a:fld>
            <a:endParaRPr lang="en-US" altLang="en-US"/>
          </a:p>
        </p:txBody>
      </p:sp>
    </p:spTree>
    <p:extLst>
      <p:ext uri="{BB962C8B-B14F-4D97-AF65-F5344CB8AC3E}">
        <p14:creationId xmlns:p14="http://schemas.microsoft.com/office/powerpoint/2010/main" val="359699844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F530E89-F65A-4390-AFF7-99775C9059E3}" type="datetimeFigureOut">
              <a:rPr lang="en-US"/>
              <a:pPr>
                <a:defRPr/>
              </a:pPr>
              <a:t>9/20/2022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468743-3FDE-49A9-AF53-A33A06A4BEB2}" type="slidenum">
              <a:rPr lang="en-US" altLang="en-US"/>
              <a:pPr/>
              <a:t>‹#›</a:t>
            </a:fld>
            <a:endParaRPr lang="en-US" altLang="en-US"/>
          </a:p>
        </p:txBody>
      </p:sp>
    </p:spTree>
    <p:extLst>
      <p:ext uri="{BB962C8B-B14F-4D97-AF65-F5344CB8AC3E}">
        <p14:creationId xmlns:p14="http://schemas.microsoft.com/office/powerpoint/2010/main" val="318875800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46553C6-8CE0-4899-A748-ABD1CBAD4DC7}" type="datetimeFigureOut">
              <a:rPr lang="en-US"/>
              <a:pPr>
                <a:defRPr/>
              </a:pPr>
              <a:t>9/20/2022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60AC64-92EE-4523-B429-49674D85FF00}" type="slidenum">
              <a:rPr lang="en-US" altLang="en-US"/>
              <a:pPr/>
              <a:t>‹#›</a:t>
            </a:fld>
            <a:endParaRPr lang="en-US" altLang="en-US"/>
          </a:p>
        </p:txBody>
      </p:sp>
    </p:spTree>
    <p:extLst>
      <p:ext uri="{BB962C8B-B14F-4D97-AF65-F5344CB8AC3E}">
        <p14:creationId xmlns:p14="http://schemas.microsoft.com/office/powerpoint/2010/main" val="406272931"/>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4EBE51A-BF5A-47AC-B57A-9D6EFD65CB06}" type="datetimeFigureOut">
              <a:rPr lang="en-US"/>
              <a:pPr>
                <a:defRPr/>
              </a:pPr>
              <a:t>9/20/2022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4F59871-0CE0-4B9B-8473-7B6AB0CAA00A}" type="slidenum">
              <a:rPr lang="en-US" altLang="en-US"/>
              <a:pPr/>
              <a:t>‹#›</a:t>
            </a:fld>
            <a:endParaRPr lang="en-US" altLang="en-US"/>
          </a:p>
        </p:txBody>
      </p:sp>
    </p:spTree>
    <p:extLst>
      <p:ext uri="{BB962C8B-B14F-4D97-AF65-F5344CB8AC3E}">
        <p14:creationId xmlns:p14="http://schemas.microsoft.com/office/powerpoint/2010/main" val="3932153058"/>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52A8EAE-0DB6-460C-8360-1D8F776B31C7}" type="datetimeFigureOut">
              <a:rPr lang="en-US"/>
              <a:pPr>
                <a:defRPr/>
              </a:pPr>
              <a:t>9/20/2022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399F31B-CFEB-4E49-88B5-E11112652008}" type="slidenum">
              <a:rPr lang="en-US" altLang="en-US"/>
              <a:pPr/>
              <a:t>‹#›</a:t>
            </a:fld>
            <a:endParaRPr lang="en-US" altLang="en-US"/>
          </a:p>
        </p:txBody>
      </p:sp>
    </p:spTree>
    <p:extLst>
      <p:ext uri="{BB962C8B-B14F-4D97-AF65-F5344CB8AC3E}">
        <p14:creationId xmlns:p14="http://schemas.microsoft.com/office/powerpoint/2010/main" val="90499749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2B6CEAF-F183-4782-B4D7-E5886B244973}" type="datetimeFigureOut">
              <a:rPr lang="en-US"/>
              <a:pPr>
                <a:defRPr/>
              </a:pPr>
              <a:t>9/20/2022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24662B3-E2C3-463E-A5BE-969888B8FF7B}" type="slidenum">
              <a:rPr lang="en-US" altLang="en-US"/>
              <a:pPr/>
              <a:t>‹#›</a:t>
            </a:fld>
            <a:endParaRPr lang="en-US" altLang="en-US"/>
          </a:p>
        </p:txBody>
      </p:sp>
    </p:spTree>
    <p:extLst>
      <p:ext uri="{BB962C8B-B14F-4D97-AF65-F5344CB8AC3E}">
        <p14:creationId xmlns:p14="http://schemas.microsoft.com/office/powerpoint/2010/main" val="114446004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CDD02C-2428-4B56-9964-67BB4A60BA64}" type="datetimeFigureOut">
              <a:rPr lang="en-US"/>
              <a:pPr>
                <a:defRPr/>
              </a:pPr>
              <a:t>9/20/2022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F709B9-29E5-4775-9324-7B920227D204}" type="slidenum">
              <a:rPr lang="en-US" altLang="en-US"/>
              <a:pPr/>
              <a:t>‹#›</a:t>
            </a:fld>
            <a:endParaRPr lang="en-US" altLang="en-US"/>
          </a:p>
        </p:txBody>
      </p:sp>
    </p:spTree>
    <p:extLst>
      <p:ext uri="{BB962C8B-B14F-4D97-AF65-F5344CB8AC3E}">
        <p14:creationId xmlns:p14="http://schemas.microsoft.com/office/powerpoint/2010/main" val="279412403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DFEA5E-6833-4663-AB09-72A50F824FB7}" type="slidenum">
              <a:rPr lang="en-US" altLang="en-US"/>
              <a:pPr/>
              <a:t>‹#›</a:t>
            </a:fld>
            <a:endParaRPr lang="en-US" altLang="en-US"/>
          </a:p>
        </p:txBody>
      </p:sp>
    </p:spTree>
    <p:extLst>
      <p:ext uri="{BB962C8B-B14F-4D97-AF65-F5344CB8AC3E}">
        <p14:creationId xmlns:p14="http://schemas.microsoft.com/office/powerpoint/2010/main" val="418065346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480EF34-8CF6-41B5-9504-E135123274AF}" type="datetimeFigureOut">
              <a:rPr lang="en-US"/>
              <a:pPr>
                <a:defRPr/>
              </a:pPr>
              <a:t>9/20/2022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8EEFDB-C4C2-4C58-9CA6-3A7441A31CA1}" type="slidenum">
              <a:rPr lang="en-US" altLang="en-US"/>
              <a:pPr/>
              <a:t>‹#›</a:t>
            </a:fld>
            <a:endParaRPr lang="en-US" altLang="en-US"/>
          </a:p>
        </p:txBody>
      </p:sp>
    </p:spTree>
    <p:extLst>
      <p:ext uri="{BB962C8B-B14F-4D97-AF65-F5344CB8AC3E}">
        <p14:creationId xmlns:p14="http://schemas.microsoft.com/office/powerpoint/2010/main" val="35869200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066445-3107-4D36-86C7-175F1356AF5F}" type="datetimeFigureOut">
              <a:rPr lang="en-US"/>
              <a:pPr>
                <a:defRPr/>
              </a:pPr>
              <a:t>9/20/2022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7E1B1D-A6CF-4ECC-850F-4FF23FEDC0ED}" type="slidenum">
              <a:rPr lang="en-US" altLang="en-US"/>
              <a:pPr/>
              <a:t>‹#›</a:t>
            </a:fld>
            <a:endParaRPr lang="en-US" altLang="en-US"/>
          </a:p>
        </p:txBody>
      </p:sp>
    </p:spTree>
    <p:extLst>
      <p:ext uri="{BB962C8B-B14F-4D97-AF65-F5344CB8AC3E}">
        <p14:creationId xmlns:p14="http://schemas.microsoft.com/office/powerpoint/2010/main" val="2467209051"/>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34EF40-658F-49B9-A0AC-CD65B295006E}" type="datetimeFigureOut">
              <a:rPr lang="en-US"/>
              <a:pPr>
                <a:defRPr/>
              </a:pPr>
              <a:t>9/20/2022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7B2F88-5C33-4A6E-B4F6-1A7CB26171B0}" type="slidenum">
              <a:rPr lang="en-US" altLang="en-US"/>
              <a:pPr/>
              <a:t>‹#›</a:t>
            </a:fld>
            <a:endParaRPr lang="en-US" altLang="en-US"/>
          </a:p>
        </p:txBody>
      </p:sp>
    </p:spTree>
    <p:extLst>
      <p:ext uri="{BB962C8B-B14F-4D97-AF65-F5344CB8AC3E}">
        <p14:creationId xmlns:p14="http://schemas.microsoft.com/office/powerpoint/2010/main" val="2759010249"/>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xmlns="" id="{E7B327DD-1DB5-4AA8-AE9F-4815F29CE2F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panose="020B0600070205080204" pitchFamily="34" charset="-128"/>
              <a:cs typeface="+mn-cs"/>
            </a:endParaRPr>
          </a:p>
        </p:txBody>
      </p:sp>
      <p:sp>
        <p:nvSpPr>
          <p:cNvPr id="5" name="Rectangle 155">
            <a:extLst>
              <a:ext uri="{FF2B5EF4-FFF2-40B4-BE49-F238E27FC236}">
                <a16:creationId xmlns:a16="http://schemas.microsoft.com/office/drawing/2014/main" xmlns="" id="{0CD2FA9A-259A-4F24-9137-25B2A80B6C6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156">
            <a:extLst>
              <a:ext uri="{FF2B5EF4-FFF2-40B4-BE49-F238E27FC236}">
                <a16:creationId xmlns:a16="http://schemas.microsoft.com/office/drawing/2014/main" xmlns="" id="{6C620374-8DCF-4B10-A5AF-CAECB4ADB23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F9845F-A7DD-4891-BF11-9B7889E8509B}" type="slidenum">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8897148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a:lstStyle>
            <a:lvl1pPr>
              <a:defRPr/>
            </a:lvl1pPr>
          </a:lstStyle>
          <a:p>
            <a:fld id="{EA292547-18A0-4B5B-B996-856E81B0DEF7}" type="slidenum">
              <a:rPr lang="en-US" altLang="en-US"/>
              <a:pPr/>
              <a:t>‹#›</a:t>
            </a:fld>
            <a:endParaRPr lang="en-US" alt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966202756"/>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fld id="{596A6B86-300B-45EE-97AE-CB4C036AE467}" type="slidenum">
              <a:rPr lang="en-US" altLang="en-US"/>
              <a:pPr/>
              <a:t>‹#›</a:t>
            </a:fld>
            <a:endParaRPr lang="en-US" altLang="en-US"/>
          </a:p>
        </p:txBody>
      </p:sp>
    </p:spTree>
    <p:extLst>
      <p:ext uri="{BB962C8B-B14F-4D97-AF65-F5344CB8AC3E}">
        <p14:creationId xmlns:p14="http://schemas.microsoft.com/office/powerpoint/2010/main" val="308707487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fld id="{B4203FAE-15C3-4819-A3D2-7ED21E48BEA9}" type="slidenum">
              <a:rPr lang="en-US" altLang="en-US"/>
              <a:pPr/>
              <a:t>‹#›</a:t>
            </a:fld>
            <a:endParaRPr lang="en-US" altLang="en-US"/>
          </a:p>
        </p:txBody>
      </p:sp>
    </p:spTree>
    <p:extLst>
      <p:ext uri="{BB962C8B-B14F-4D97-AF65-F5344CB8AC3E}">
        <p14:creationId xmlns:p14="http://schemas.microsoft.com/office/powerpoint/2010/main" val="338348049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01AC3777-1758-4717-8D87-B780A06B6CED}" type="slidenum">
              <a:rPr lang="en-US" altLang="en-US"/>
              <a:pPr/>
              <a:t>‹#›</a:t>
            </a:fld>
            <a:endParaRPr lang="en-US" altLang="en-US"/>
          </a:p>
        </p:txBody>
      </p:sp>
    </p:spTree>
    <p:extLst>
      <p:ext uri="{BB962C8B-B14F-4D97-AF65-F5344CB8AC3E}">
        <p14:creationId xmlns:p14="http://schemas.microsoft.com/office/powerpoint/2010/main" val="264470768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7A041C87-A6E0-43E0-A3F4-692C97A469AF}" type="slidenum">
              <a:rPr lang="en-US" altLang="en-US"/>
              <a:pPr/>
              <a:t>‹#›</a:t>
            </a:fld>
            <a:endParaRPr lang="en-US" altLang="en-US"/>
          </a:p>
        </p:txBody>
      </p:sp>
    </p:spTree>
    <p:extLst>
      <p:ext uri="{BB962C8B-B14F-4D97-AF65-F5344CB8AC3E}">
        <p14:creationId xmlns:p14="http://schemas.microsoft.com/office/powerpoint/2010/main" val="157216689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a:lstStyle>
            <a:lvl1pPr>
              <a:defRPr/>
            </a:lvl1pPr>
          </a:lstStyle>
          <a:p>
            <a:fld id="{70490568-F28C-4E4A-983E-3A8A48CBDA82}" type="slidenum">
              <a:rPr lang="en-US" altLang="en-US"/>
              <a:pPr/>
              <a:t>‹#›</a:t>
            </a:fld>
            <a:endParaRPr lang="en-US" alt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88278667"/>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a:lstStyle>
            <a:lvl1pPr>
              <a:defRPr/>
            </a:lvl1pPr>
          </a:lstStyle>
          <a:p>
            <a:fld id="{C0187FAE-0ADF-4392-BD81-67CA4C31558A}" type="slidenum">
              <a:rPr lang="en-US" altLang="en-US"/>
              <a:pPr/>
              <a:t>‹#›</a:t>
            </a:fld>
            <a:endParaRPr lang="en-US" alt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82917715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defRPr>
            </a:lvl1pPr>
          </a:lstStyle>
          <a:p>
            <a:fld id="{863A4DC1-74A2-485C-BAA9-7EC1EFCD5E5C}" type="slidenum">
              <a:rPr lang="en-US" altLang="en-US"/>
              <a:pPr/>
              <a:t>‹#›</a:t>
            </a:fld>
            <a:endParaRPr lang="en-US" alt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12" r:id="rId7"/>
    <p:sldLayoutId id="2147483732" r:id="rId8"/>
    <p:sldLayoutId id="2147483733" r:id="rId9"/>
    <p:sldLayoutId id="2147483713" r:id="rId10"/>
    <p:sldLayoutId id="2147483714" r:id="rId11"/>
  </p:sldLayoutIdLst>
  <p:transition>
    <p:random/>
  </p:transition>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fld id="{A1BC9C9D-7240-4D08-A9E9-B5862D325428}" type="datetimeFigureOut">
              <a:rPr lang="en-US"/>
              <a:pPr>
                <a:defRPr/>
              </a:pPr>
              <a:t>9/20/2022</a:t>
            </a:fld>
            <a:endParaRPr lang="en-US"/>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US"/>
          </a:p>
        </p:txBody>
      </p:sp>
      <p:sp>
        <p:nvSpPr>
          <p:cNvPr id="5632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AAAA1716-60B7-415F-A4D7-733138F22A3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xmlns="" id="{C6C6C1AC-AE48-4611-B849-B7AAA71397B2}"/>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xmlns="" id="{F6E4DEA9-FC70-41F6-BC7A-B441561C5B4D}"/>
                </a:ext>
              </a:extLst>
            </p:cNvPr>
            <p:cNvGrpSpPr>
              <a:grpSpLocks/>
            </p:cNvGrpSpPr>
            <p:nvPr userDrawn="1"/>
          </p:nvGrpSpPr>
          <p:grpSpPr bwMode="auto">
            <a:xfrm>
              <a:off x="20" y="896"/>
              <a:ext cx="5742" cy="3424"/>
              <a:chOff x="20" y="896"/>
              <a:chExt cx="5742" cy="3424"/>
            </a:xfrm>
          </p:grpSpPr>
          <p:sp>
            <p:nvSpPr>
              <p:cNvPr id="3217" name="Freeform 4">
                <a:extLst>
                  <a:ext uri="{FF2B5EF4-FFF2-40B4-BE49-F238E27FC236}">
                    <a16:creationId xmlns:a16="http://schemas.microsoft.com/office/drawing/2014/main" xmlns="" id="{04D158FB-F354-49D2-8BA5-DC9A963092A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8" name="Freeform 5">
                <a:extLst>
                  <a:ext uri="{FF2B5EF4-FFF2-40B4-BE49-F238E27FC236}">
                    <a16:creationId xmlns:a16="http://schemas.microsoft.com/office/drawing/2014/main" xmlns="" id="{38B235EF-9645-40CA-8800-9D9E1332BCA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9" name="Freeform 6">
                <a:extLst>
                  <a:ext uri="{FF2B5EF4-FFF2-40B4-BE49-F238E27FC236}">
                    <a16:creationId xmlns:a16="http://schemas.microsoft.com/office/drawing/2014/main" xmlns="" id="{5946B59F-D776-48FE-892E-B86E223B7D38}"/>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0" name="Freeform 7">
                <a:extLst>
                  <a:ext uri="{FF2B5EF4-FFF2-40B4-BE49-F238E27FC236}">
                    <a16:creationId xmlns:a16="http://schemas.microsoft.com/office/drawing/2014/main" xmlns="" id="{2206EA8E-A645-4504-9FA3-7A59783DC57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1" name="Freeform 8">
                <a:extLst>
                  <a:ext uri="{FF2B5EF4-FFF2-40B4-BE49-F238E27FC236}">
                    <a16:creationId xmlns:a16="http://schemas.microsoft.com/office/drawing/2014/main" xmlns="" id="{5E2138FE-7632-498B-9126-8684C440807E}"/>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2" name="Freeform 9">
                <a:extLst>
                  <a:ext uri="{FF2B5EF4-FFF2-40B4-BE49-F238E27FC236}">
                    <a16:creationId xmlns:a16="http://schemas.microsoft.com/office/drawing/2014/main" xmlns="" id="{D19838D1-7D67-4B0C-9A14-9F5FE87F9F4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3" name="Freeform 10">
                <a:extLst>
                  <a:ext uri="{FF2B5EF4-FFF2-40B4-BE49-F238E27FC236}">
                    <a16:creationId xmlns:a16="http://schemas.microsoft.com/office/drawing/2014/main" xmlns="" id="{687CFDC5-AD63-423F-8071-080703A1753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4" name="Freeform 11">
                <a:extLst>
                  <a:ext uri="{FF2B5EF4-FFF2-40B4-BE49-F238E27FC236}">
                    <a16:creationId xmlns:a16="http://schemas.microsoft.com/office/drawing/2014/main" xmlns="" id="{CB9BDDE2-4599-41CF-9723-D30150650B5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5" name="Freeform 12">
                <a:extLst>
                  <a:ext uri="{FF2B5EF4-FFF2-40B4-BE49-F238E27FC236}">
                    <a16:creationId xmlns:a16="http://schemas.microsoft.com/office/drawing/2014/main" xmlns="" id="{0FF7B632-E494-4795-8666-B041199166E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6" name="Freeform 13">
                <a:extLst>
                  <a:ext uri="{FF2B5EF4-FFF2-40B4-BE49-F238E27FC236}">
                    <a16:creationId xmlns:a16="http://schemas.microsoft.com/office/drawing/2014/main" xmlns="" id="{E2C5B717-265A-4DA0-8237-68D40EC407B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7" name="Freeform 14">
                <a:extLst>
                  <a:ext uri="{FF2B5EF4-FFF2-40B4-BE49-F238E27FC236}">
                    <a16:creationId xmlns:a16="http://schemas.microsoft.com/office/drawing/2014/main" xmlns="" id="{6BC1050E-2AEE-41F9-B501-49C27D0F66E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8" name="Freeform 15">
                <a:extLst>
                  <a:ext uri="{FF2B5EF4-FFF2-40B4-BE49-F238E27FC236}">
                    <a16:creationId xmlns:a16="http://schemas.microsoft.com/office/drawing/2014/main" xmlns="" id="{6E8B7DA5-2F90-468F-9FD9-B9D529F3B658}"/>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9" name="Freeform 16">
                <a:extLst>
                  <a:ext uri="{FF2B5EF4-FFF2-40B4-BE49-F238E27FC236}">
                    <a16:creationId xmlns:a16="http://schemas.microsoft.com/office/drawing/2014/main" xmlns="" id="{C44C0123-9E6A-47C6-85B4-AEC2CB04A36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81" name="Group 17">
              <a:extLst>
                <a:ext uri="{FF2B5EF4-FFF2-40B4-BE49-F238E27FC236}">
                  <a16:creationId xmlns:a16="http://schemas.microsoft.com/office/drawing/2014/main" xmlns="" id="{A2F2C2C7-7283-4F21-BF8D-3B1F60F5130A}"/>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xmlns="" id="{C20857E9-1E46-4A54-BE7B-859CA7AD8A05}"/>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1" name="Rectangle 19">
                <a:extLst>
                  <a:ext uri="{FF2B5EF4-FFF2-40B4-BE49-F238E27FC236}">
                    <a16:creationId xmlns:a16="http://schemas.microsoft.com/office/drawing/2014/main" xmlns="" id="{6FABB020-7A0D-411E-A808-C2E80FBBAF0C}"/>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2" name="Rectangle 20">
                <a:extLst>
                  <a:ext uri="{FF2B5EF4-FFF2-40B4-BE49-F238E27FC236}">
                    <a16:creationId xmlns:a16="http://schemas.microsoft.com/office/drawing/2014/main" xmlns="" id="{FD7755C1-F082-406A-9F1D-CB58D742DF8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3" name="Rectangle 21">
                <a:extLst>
                  <a:ext uri="{FF2B5EF4-FFF2-40B4-BE49-F238E27FC236}">
                    <a16:creationId xmlns:a16="http://schemas.microsoft.com/office/drawing/2014/main" xmlns="" id="{E22718EF-BCB2-4813-A392-ECDE1946111E}"/>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4" name="Rectangle 22">
                <a:extLst>
                  <a:ext uri="{FF2B5EF4-FFF2-40B4-BE49-F238E27FC236}">
                    <a16:creationId xmlns:a16="http://schemas.microsoft.com/office/drawing/2014/main" xmlns="" id="{161F2E33-7EB6-4ED5-8A6F-F717C87546C8}"/>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5" name="Rectangle 23">
                <a:extLst>
                  <a:ext uri="{FF2B5EF4-FFF2-40B4-BE49-F238E27FC236}">
                    <a16:creationId xmlns:a16="http://schemas.microsoft.com/office/drawing/2014/main" xmlns="" id="{6344224F-0201-49A6-ABA5-089AA8A4933B}"/>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6" name="Rectangle 24">
                <a:extLst>
                  <a:ext uri="{FF2B5EF4-FFF2-40B4-BE49-F238E27FC236}">
                    <a16:creationId xmlns:a16="http://schemas.microsoft.com/office/drawing/2014/main" xmlns="" id="{F4BED632-052F-4F4F-9C89-7F0ED40E10AF}"/>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7" name="Rectangle 25">
                <a:extLst>
                  <a:ext uri="{FF2B5EF4-FFF2-40B4-BE49-F238E27FC236}">
                    <a16:creationId xmlns:a16="http://schemas.microsoft.com/office/drawing/2014/main" xmlns="" id="{5A7E3C1F-F011-4A51-9D5F-1152D1C5DC44}"/>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8" name="Rectangle 26">
                <a:extLst>
                  <a:ext uri="{FF2B5EF4-FFF2-40B4-BE49-F238E27FC236}">
                    <a16:creationId xmlns:a16="http://schemas.microsoft.com/office/drawing/2014/main" xmlns="" id="{0C056ECD-9018-4743-8841-F0ABD783878E}"/>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9" name="Rectangle 27">
                <a:extLst>
                  <a:ext uri="{FF2B5EF4-FFF2-40B4-BE49-F238E27FC236}">
                    <a16:creationId xmlns:a16="http://schemas.microsoft.com/office/drawing/2014/main" xmlns="" id="{8140F11C-D019-417E-89B3-FA0810DFB94B}"/>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0" name="Rectangle 28">
                <a:extLst>
                  <a:ext uri="{FF2B5EF4-FFF2-40B4-BE49-F238E27FC236}">
                    <a16:creationId xmlns:a16="http://schemas.microsoft.com/office/drawing/2014/main" xmlns="" id="{B84EB587-0BBE-4BA4-84A2-5E6AE15A85A4}"/>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1" name="Rectangle 29">
                <a:extLst>
                  <a:ext uri="{FF2B5EF4-FFF2-40B4-BE49-F238E27FC236}">
                    <a16:creationId xmlns:a16="http://schemas.microsoft.com/office/drawing/2014/main" xmlns="" id="{9457053B-B1DC-4368-A0A8-FCDA0116FF7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2" name="Rectangle 30">
                <a:extLst>
                  <a:ext uri="{FF2B5EF4-FFF2-40B4-BE49-F238E27FC236}">
                    <a16:creationId xmlns:a16="http://schemas.microsoft.com/office/drawing/2014/main" xmlns="" id="{BA60B01F-61B1-4733-A0DB-0FF59982DEAD}"/>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3" name="Rectangle 31">
                <a:extLst>
                  <a:ext uri="{FF2B5EF4-FFF2-40B4-BE49-F238E27FC236}">
                    <a16:creationId xmlns:a16="http://schemas.microsoft.com/office/drawing/2014/main" xmlns="" id="{07D39BBA-FFCC-4E3A-A87C-6FD259FFA141}"/>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4" name="Rectangle 32">
                <a:extLst>
                  <a:ext uri="{FF2B5EF4-FFF2-40B4-BE49-F238E27FC236}">
                    <a16:creationId xmlns:a16="http://schemas.microsoft.com/office/drawing/2014/main" xmlns="" id="{DDFBC967-367E-4846-8896-CA52D8280EF4}"/>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5" name="Rectangle 33">
                <a:extLst>
                  <a:ext uri="{FF2B5EF4-FFF2-40B4-BE49-F238E27FC236}">
                    <a16:creationId xmlns:a16="http://schemas.microsoft.com/office/drawing/2014/main" xmlns="" id="{79064B55-D6A0-4E5B-B70D-11FFEA921180}"/>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6" name="Rectangle 34">
                <a:extLst>
                  <a:ext uri="{FF2B5EF4-FFF2-40B4-BE49-F238E27FC236}">
                    <a16:creationId xmlns:a16="http://schemas.microsoft.com/office/drawing/2014/main" xmlns="" id="{EC492BCF-500E-4E8C-A275-A859CAE363E7}"/>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7" name="Rectangle 35">
                <a:extLst>
                  <a:ext uri="{FF2B5EF4-FFF2-40B4-BE49-F238E27FC236}">
                    <a16:creationId xmlns:a16="http://schemas.microsoft.com/office/drawing/2014/main" xmlns="" id="{3361A047-29A4-47F7-9D15-70C3F7C0F7D3}"/>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8" name="Rectangle 36">
                <a:extLst>
                  <a:ext uri="{FF2B5EF4-FFF2-40B4-BE49-F238E27FC236}">
                    <a16:creationId xmlns:a16="http://schemas.microsoft.com/office/drawing/2014/main" xmlns="" id="{E5CF891F-15C6-40D9-B43E-E7956D4FF2ED}"/>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9" name="Rectangle 37">
                <a:extLst>
                  <a:ext uri="{FF2B5EF4-FFF2-40B4-BE49-F238E27FC236}">
                    <a16:creationId xmlns:a16="http://schemas.microsoft.com/office/drawing/2014/main" xmlns="" id="{4C2EA78A-CC69-4E61-A072-ABF2DE655EE3}"/>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0" name="Rectangle 38">
                <a:extLst>
                  <a:ext uri="{FF2B5EF4-FFF2-40B4-BE49-F238E27FC236}">
                    <a16:creationId xmlns:a16="http://schemas.microsoft.com/office/drawing/2014/main" xmlns="" id="{8E2FA7C3-0CE5-410B-899A-B97FA4149BA2}"/>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1" name="Rectangle 39">
                <a:extLst>
                  <a:ext uri="{FF2B5EF4-FFF2-40B4-BE49-F238E27FC236}">
                    <a16:creationId xmlns:a16="http://schemas.microsoft.com/office/drawing/2014/main" xmlns="" id="{0CD485EE-794A-418D-98D8-5AF0CFF1F389}"/>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2" name="Rectangle 40">
                <a:extLst>
                  <a:ext uri="{FF2B5EF4-FFF2-40B4-BE49-F238E27FC236}">
                    <a16:creationId xmlns:a16="http://schemas.microsoft.com/office/drawing/2014/main" xmlns="" id="{1C600726-9C2D-4C95-81E6-CB38103BDF69}"/>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3" name="Rectangle 41">
                <a:extLst>
                  <a:ext uri="{FF2B5EF4-FFF2-40B4-BE49-F238E27FC236}">
                    <a16:creationId xmlns:a16="http://schemas.microsoft.com/office/drawing/2014/main" xmlns="" id="{B9B7BD67-3515-43EF-A745-B96C72AE98DE}"/>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4" name="Rectangle 42">
                <a:extLst>
                  <a:ext uri="{FF2B5EF4-FFF2-40B4-BE49-F238E27FC236}">
                    <a16:creationId xmlns:a16="http://schemas.microsoft.com/office/drawing/2014/main" xmlns="" id="{3BD786C8-9279-4493-9C49-4EB9122F452D}"/>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5" name="Rectangle 43">
                <a:extLst>
                  <a:ext uri="{FF2B5EF4-FFF2-40B4-BE49-F238E27FC236}">
                    <a16:creationId xmlns:a16="http://schemas.microsoft.com/office/drawing/2014/main" xmlns="" id="{A31F17AF-FFFE-4499-A20D-4542BEF2101B}"/>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6" name="Rectangle 44">
                <a:extLst>
                  <a:ext uri="{FF2B5EF4-FFF2-40B4-BE49-F238E27FC236}">
                    <a16:creationId xmlns:a16="http://schemas.microsoft.com/office/drawing/2014/main" xmlns="" id="{191D3A04-BA1A-488C-B874-F86961678FCE}"/>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7" name="Rectangle 45">
                <a:extLst>
                  <a:ext uri="{FF2B5EF4-FFF2-40B4-BE49-F238E27FC236}">
                    <a16:creationId xmlns:a16="http://schemas.microsoft.com/office/drawing/2014/main" xmlns="" id="{6A2A6A1B-1BA2-4F82-8820-46FC1BE5562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8" name="Rectangle 46">
                <a:extLst>
                  <a:ext uri="{FF2B5EF4-FFF2-40B4-BE49-F238E27FC236}">
                    <a16:creationId xmlns:a16="http://schemas.microsoft.com/office/drawing/2014/main" xmlns="" id="{808E1C6F-FB31-4207-B9B0-C269A510D17C}"/>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9" name="Rectangle 47">
                <a:extLst>
                  <a:ext uri="{FF2B5EF4-FFF2-40B4-BE49-F238E27FC236}">
                    <a16:creationId xmlns:a16="http://schemas.microsoft.com/office/drawing/2014/main" xmlns="" id="{E72C3732-B617-44A0-8A93-8A1AF7E7DF94}"/>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0" name="Rectangle 48">
                <a:extLst>
                  <a:ext uri="{FF2B5EF4-FFF2-40B4-BE49-F238E27FC236}">
                    <a16:creationId xmlns:a16="http://schemas.microsoft.com/office/drawing/2014/main" xmlns="" id="{533710DB-9D97-457E-B83B-488EAF269845}"/>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1" name="Rectangle 49">
                <a:extLst>
                  <a:ext uri="{FF2B5EF4-FFF2-40B4-BE49-F238E27FC236}">
                    <a16:creationId xmlns:a16="http://schemas.microsoft.com/office/drawing/2014/main" xmlns="" id="{94F54B0E-CDDB-44B1-AD96-6D1A6102FD48}"/>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2" name="Rectangle 50">
                <a:extLst>
                  <a:ext uri="{FF2B5EF4-FFF2-40B4-BE49-F238E27FC236}">
                    <a16:creationId xmlns:a16="http://schemas.microsoft.com/office/drawing/2014/main" xmlns="" id="{52033E27-D960-46C1-8C0F-BFE8A1733B97}"/>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3" name="Rectangle 51">
                <a:extLst>
                  <a:ext uri="{FF2B5EF4-FFF2-40B4-BE49-F238E27FC236}">
                    <a16:creationId xmlns:a16="http://schemas.microsoft.com/office/drawing/2014/main" xmlns="" id="{AD4D337C-741F-4E66-A4D4-51B38BD3E2E3}"/>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4" name="Rectangle 52">
                <a:extLst>
                  <a:ext uri="{FF2B5EF4-FFF2-40B4-BE49-F238E27FC236}">
                    <a16:creationId xmlns:a16="http://schemas.microsoft.com/office/drawing/2014/main" xmlns="" id="{7654F4AE-E594-4652-ABD3-821C0619F485}"/>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5" name="Rectangle 53">
                <a:extLst>
                  <a:ext uri="{FF2B5EF4-FFF2-40B4-BE49-F238E27FC236}">
                    <a16:creationId xmlns:a16="http://schemas.microsoft.com/office/drawing/2014/main" xmlns="" id="{6EDED8D4-E05B-48CE-B1BB-F21682E83456}"/>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6" name="Rectangle 54">
                <a:extLst>
                  <a:ext uri="{FF2B5EF4-FFF2-40B4-BE49-F238E27FC236}">
                    <a16:creationId xmlns:a16="http://schemas.microsoft.com/office/drawing/2014/main" xmlns="" id="{A649B4DD-2EEF-45F8-902C-AE8952D0281D}"/>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7" name="Rectangle 55">
                <a:extLst>
                  <a:ext uri="{FF2B5EF4-FFF2-40B4-BE49-F238E27FC236}">
                    <a16:creationId xmlns:a16="http://schemas.microsoft.com/office/drawing/2014/main" xmlns="" id="{DB425A8D-C5B2-4EFE-AD10-5C3812642CFD}"/>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8" name="Rectangle 56">
                <a:extLst>
                  <a:ext uri="{FF2B5EF4-FFF2-40B4-BE49-F238E27FC236}">
                    <a16:creationId xmlns:a16="http://schemas.microsoft.com/office/drawing/2014/main" xmlns="" id="{F6171F36-3A6A-40B0-A43E-4BE4E0B6919C}"/>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9" name="Rectangle 57">
                <a:extLst>
                  <a:ext uri="{FF2B5EF4-FFF2-40B4-BE49-F238E27FC236}">
                    <a16:creationId xmlns:a16="http://schemas.microsoft.com/office/drawing/2014/main" xmlns="" id="{44CD94D1-23D8-43BD-8DB5-B096B7EEF29A}"/>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0" name="Rectangle 58">
                <a:extLst>
                  <a:ext uri="{FF2B5EF4-FFF2-40B4-BE49-F238E27FC236}">
                    <a16:creationId xmlns:a16="http://schemas.microsoft.com/office/drawing/2014/main" xmlns="" id="{C5802FF5-8A32-4FDD-A3DB-2B510E8CF473}"/>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1" name="Rectangle 59">
                <a:extLst>
                  <a:ext uri="{FF2B5EF4-FFF2-40B4-BE49-F238E27FC236}">
                    <a16:creationId xmlns:a16="http://schemas.microsoft.com/office/drawing/2014/main" xmlns="" id="{4B3C7801-AD30-4F19-93FD-7BA2A18AA815}"/>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2" name="Rectangle 60">
                <a:extLst>
                  <a:ext uri="{FF2B5EF4-FFF2-40B4-BE49-F238E27FC236}">
                    <a16:creationId xmlns:a16="http://schemas.microsoft.com/office/drawing/2014/main" xmlns="" id="{4A31724D-100A-42A8-B9C7-A9113D5D31F0}"/>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3" name="Rectangle 61">
                <a:extLst>
                  <a:ext uri="{FF2B5EF4-FFF2-40B4-BE49-F238E27FC236}">
                    <a16:creationId xmlns:a16="http://schemas.microsoft.com/office/drawing/2014/main" xmlns="" id="{6DF6E51D-1E02-4AA6-AF0F-3AB6A88E2180}"/>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4" name="Rectangle 62">
                <a:extLst>
                  <a:ext uri="{FF2B5EF4-FFF2-40B4-BE49-F238E27FC236}">
                    <a16:creationId xmlns:a16="http://schemas.microsoft.com/office/drawing/2014/main" xmlns="" id="{3607E19A-B80B-4455-9130-68B564151CA7}"/>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5" name="Rectangle 63">
                <a:extLst>
                  <a:ext uri="{FF2B5EF4-FFF2-40B4-BE49-F238E27FC236}">
                    <a16:creationId xmlns:a16="http://schemas.microsoft.com/office/drawing/2014/main" xmlns="" id="{E7CA6AA6-E416-47F7-814F-8602890A662F}"/>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6" name="Rectangle 64">
                <a:extLst>
                  <a:ext uri="{FF2B5EF4-FFF2-40B4-BE49-F238E27FC236}">
                    <a16:creationId xmlns:a16="http://schemas.microsoft.com/office/drawing/2014/main" xmlns="" id="{C5E0DDB6-0C99-4DC3-BF97-7F0AFFA9623F}"/>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7" name="Rectangle 65">
                <a:extLst>
                  <a:ext uri="{FF2B5EF4-FFF2-40B4-BE49-F238E27FC236}">
                    <a16:creationId xmlns:a16="http://schemas.microsoft.com/office/drawing/2014/main" xmlns="" id="{EDF27977-C341-4B63-8CEC-F589886EC789}"/>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8" name="Rectangle 66">
                <a:extLst>
                  <a:ext uri="{FF2B5EF4-FFF2-40B4-BE49-F238E27FC236}">
                    <a16:creationId xmlns:a16="http://schemas.microsoft.com/office/drawing/2014/main" xmlns="" id="{60A232DD-6713-4447-9DEF-E238F219B1A0}"/>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9" name="Rectangle 67">
                <a:extLst>
                  <a:ext uri="{FF2B5EF4-FFF2-40B4-BE49-F238E27FC236}">
                    <a16:creationId xmlns:a16="http://schemas.microsoft.com/office/drawing/2014/main" xmlns="" id="{66F1EF63-ADBA-4B36-93AF-AC8F57B2102B}"/>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0" name="Rectangle 68">
                <a:extLst>
                  <a:ext uri="{FF2B5EF4-FFF2-40B4-BE49-F238E27FC236}">
                    <a16:creationId xmlns:a16="http://schemas.microsoft.com/office/drawing/2014/main" xmlns="" id="{7A577B0A-CE72-4EAB-83CD-C157D6542810}"/>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1" name="Rectangle 69">
                <a:extLst>
                  <a:ext uri="{FF2B5EF4-FFF2-40B4-BE49-F238E27FC236}">
                    <a16:creationId xmlns:a16="http://schemas.microsoft.com/office/drawing/2014/main" xmlns="" id="{4028F51F-8AC4-4F8F-8A16-DC6FB8E89E41}"/>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2" name="Rectangle 70">
                <a:extLst>
                  <a:ext uri="{FF2B5EF4-FFF2-40B4-BE49-F238E27FC236}">
                    <a16:creationId xmlns:a16="http://schemas.microsoft.com/office/drawing/2014/main" xmlns="" id="{66C1E1F8-662F-42B9-8C09-BA24FF5094CC}"/>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3" name="Rectangle 71">
                <a:extLst>
                  <a:ext uri="{FF2B5EF4-FFF2-40B4-BE49-F238E27FC236}">
                    <a16:creationId xmlns:a16="http://schemas.microsoft.com/office/drawing/2014/main" xmlns="" id="{5AD37709-D996-493A-963F-8D64038B1876}"/>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4" name="Rectangle 72">
                <a:extLst>
                  <a:ext uri="{FF2B5EF4-FFF2-40B4-BE49-F238E27FC236}">
                    <a16:creationId xmlns:a16="http://schemas.microsoft.com/office/drawing/2014/main" xmlns="" id="{7F27FBB5-11C0-446B-9665-50C81021842A}"/>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5" name="Rectangle 73">
                <a:extLst>
                  <a:ext uri="{FF2B5EF4-FFF2-40B4-BE49-F238E27FC236}">
                    <a16:creationId xmlns:a16="http://schemas.microsoft.com/office/drawing/2014/main" xmlns="" id="{CB6A2054-E6EC-466C-9A75-E48F100F83A6}"/>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6" name="Rectangle 74">
                <a:extLst>
                  <a:ext uri="{FF2B5EF4-FFF2-40B4-BE49-F238E27FC236}">
                    <a16:creationId xmlns:a16="http://schemas.microsoft.com/office/drawing/2014/main" xmlns="" id="{EA9F66B0-9A7E-4F03-BF03-3AA6558E20BC}"/>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7" name="Rectangle 75">
                <a:extLst>
                  <a:ext uri="{FF2B5EF4-FFF2-40B4-BE49-F238E27FC236}">
                    <a16:creationId xmlns:a16="http://schemas.microsoft.com/office/drawing/2014/main" xmlns="" id="{81090319-1983-4F3D-91B5-6E114E21CCD1}"/>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8" name="Rectangle 76">
                <a:extLst>
                  <a:ext uri="{FF2B5EF4-FFF2-40B4-BE49-F238E27FC236}">
                    <a16:creationId xmlns:a16="http://schemas.microsoft.com/office/drawing/2014/main" xmlns="" id="{3C442471-A583-469B-A47F-FC3EE22031D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9" name="Rectangle 77">
                <a:extLst>
                  <a:ext uri="{FF2B5EF4-FFF2-40B4-BE49-F238E27FC236}">
                    <a16:creationId xmlns:a16="http://schemas.microsoft.com/office/drawing/2014/main" xmlns="" id="{DA18D7B6-8BBE-47D0-9113-562858CDAA7C}"/>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0" name="Rectangle 78">
                <a:extLst>
                  <a:ext uri="{FF2B5EF4-FFF2-40B4-BE49-F238E27FC236}">
                    <a16:creationId xmlns:a16="http://schemas.microsoft.com/office/drawing/2014/main" xmlns="" id="{E0969BD9-AD7C-440F-82C6-DB8C61D4C344}"/>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1" name="Rectangle 79">
                <a:extLst>
                  <a:ext uri="{FF2B5EF4-FFF2-40B4-BE49-F238E27FC236}">
                    <a16:creationId xmlns:a16="http://schemas.microsoft.com/office/drawing/2014/main" xmlns="" id="{B70A5E31-04E4-48F7-8FCD-C371FAD76608}"/>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2" name="Rectangle 80">
                <a:extLst>
                  <a:ext uri="{FF2B5EF4-FFF2-40B4-BE49-F238E27FC236}">
                    <a16:creationId xmlns:a16="http://schemas.microsoft.com/office/drawing/2014/main" xmlns="" id="{573C29B4-5238-4050-ACB9-E5404690E03C}"/>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145" name="Freeform 81">
                <a:extLst>
                  <a:ext uri="{FF2B5EF4-FFF2-40B4-BE49-F238E27FC236}">
                    <a16:creationId xmlns:a16="http://schemas.microsoft.com/office/drawing/2014/main" xmlns="" id="{AF4B82C3-52C8-45DE-877D-8FBB244CA14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Rectangle 82">
                <a:extLst>
                  <a:ext uri="{FF2B5EF4-FFF2-40B4-BE49-F238E27FC236}">
                    <a16:creationId xmlns:a16="http://schemas.microsoft.com/office/drawing/2014/main" xmlns="" id="{5E2AEA5D-4034-4D68-85EF-B34848420D8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5" name="Rectangle 83">
                <a:extLst>
                  <a:ext uri="{FF2B5EF4-FFF2-40B4-BE49-F238E27FC236}">
                    <a16:creationId xmlns:a16="http://schemas.microsoft.com/office/drawing/2014/main" xmlns="" id="{7AEEBFCD-B2EC-4956-8412-E29EA4EC8A4B}"/>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6" name="Rectangle 84">
                <a:extLst>
                  <a:ext uri="{FF2B5EF4-FFF2-40B4-BE49-F238E27FC236}">
                    <a16:creationId xmlns:a16="http://schemas.microsoft.com/office/drawing/2014/main" xmlns="" id="{DBD7054A-FFA4-47A5-A676-5352DE393773}"/>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7" name="Rectangle 85">
                <a:extLst>
                  <a:ext uri="{FF2B5EF4-FFF2-40B4-BE49-F238E27FC236}">
                    <a16:creationId xmlns:a16="http://schemas.microsoft.com/office/drawing/2014/main" xmlns="" id="{18366620-466A-4319-A8A4-ED4D43D21852}"/>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8" name="Rectangle 86">
                <a:extLst>
                  <a:ext uri="{FF2B5EF4-FFF2-40B4-BE49-F238E27FC236}">
                    <a16:creationId xmlns:a16="http://schemas.microsoft.com/office/drawing/2014/main" xmlns="" id="{73D1ED90-8182-434D-9CA5-884E343E4B4D}"/>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9" name="Rectangle 87">
                <a:extLst>
                  <a:ext uri="{FF2B5EF4-FFF2-40B4-BE49-F238E27FC236}">
                    <a16:creationId xmlns:a16="http://schemas.microsoft.com/office/drawing/2014/main" xmlns="" id="{550D73FE-AEB7-43EE-8798-CC090B2AA1BE}"/>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0" name="Rectangle 88">
                <a:extLst>
                  <a:ext uri="{FF2B5EF4-FFF2-40B4-BE49-F238E27FC236}">
                    <a16:creationId xmlns:a16="http://schemas.microsoft.com/office/drawing/2014/main" xmlns="" id="{FA6CD034-C6B9-471C-9E4C-A8CE38658BBC}"/>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1" name="Rectangle 89">
                <a:extLst>
                  <a:ext uri="{FF2B5EF4-FFF2-40B4-BE49-F238E27FC236}">
                    <a16:creationId xmlns:a16="http://schemas.microsoft.com/office/drawing/2014/main" xmlns="" id="{DF94FAD9-0D1A-462D-AFD1-481802592AEC}"/>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2" name="Rectangle 90">
                <a:extLst>
                  <a:ext uri="{FF2B5EF4-FFF2-40B4-BE49-F238E27FC236}">
                    <a16:creationId xmlns:a16="http://schemas.microsoft.com/office/drawing/2014/main" xmlns="" id="{6A7F1B72-4066-4B7D-BC77-822389CEB6FA}"/>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3" name="Rectangle 91">
                <a:extLst>
                  <a:ext uri="{FF2B5EF4-FFF2-40B4-BE49-F238E27FC236}">
                    <a16:creationId xmlns:a16="http://schemas.microsoft.com/office/drawing/2014/main" xmlns="" id="{CD690A4B-70C6-4938-967A-4F0E4CA08774}"/>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4" name="Rectangle 92">
                <a:extLst>
                  <a:ext uri="{FF2B5EF4-FFF2-40B4-BE49-F238E27FC236}">
                    <a16:creationId xmlns:a16="http://schemas.microsoft.com/office/drawing/2014/main" xmlns="" id="{E6084443-5F92-4211-84D9-24B4737F9F93}"/>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5" name="Rectangle 93">
                <a:extLst>
                  <a:ext uri="{FF2B5EF4-FFF2-40B4-BE49-F238E27FC236}">
                    <a16:creationId xmlns:a16="http://schemas.microsoft.com/office/drawing/2014/main" xmlns="" id="{18265C62-E1D4-4F32-8C59-4A159BC39928}"/>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6" name="Rectangle 94">
                <a:extLst>
                  <a:ext uri="{FF2B5EF4-FFF2-40B4-BE49-F238E27FC236}">
                    <a16:creationId xmlns:a16="http://schemas.microsoft.com/office/drawing/2014/main" xmlns="" id="{4B9AA00C-CD05-472C-869E-7249ADEA4249}"/>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7" name="Rectangle 95">
                <a:extLst>
                  <a:ext uri="{FF2B5EF4-FFF2-40B4-BE49-F238E27FC236}">
                    <a16:creationId xmlns:a16="http://schemas.microsoft.com/office/drawing/2014/main" xmlns="" id="{29DFCBDC-2CF9-46FB-A58F-D8C36A58B801}"/>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8" name="Rectangle 96">
                <a:extLst>
                  <a:ext uri="{FF2B5EF4-FFF2-40B4-BE49-F238E27FC236}">
                    <a16:creationId xmlns:a16="http://schemas.microsoft.com/office/drawing/2014/main" xmlns="" id="{EF038158-F149-4E45-82DA-19874C3D636A}"/>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9" name="Rectangle 97">
                <a:extLst>
                  <a:ext uri="{FF2B5EF4-FFF2-40B4-BE49-F238E27FC236}">
                    <a16:creationId xmlns:a16="http://schemas.microsoft.com/office/drawing/2014/main" xmlns="" id="{78357990-3E24-43F9-9EF9-4DFE472D1689}"/>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0" name="Rectangle 98">
                <a:extLst>
                  <a:ext uri="{FF2B5EF4-FFF2-40B4-BE49-F238E27FC236}">
                    <a16:creationId xmlns:a16="http://schemas.microsoft.com/office/drawing/2014/main" xmlns="" id="{6D9A9416-FC99-4D2F-9C72-BC4E93CE8A48}"/>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1" name="Rectangle 99">
                <a:extLst>
                  <a:ext uri="{FF2B5EF4-FFF2-40B4-BE49-F238E27FC236}">
                    <a16:creationId xmlns:a16="http://schemas.microsoft.com/office/drawing/2014/main" xmlns="" id="{54384E82-57B8-4261-B6A4-9E301F71B8FB}"/>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2" name="Rectangle 100">
                <a:extLst>
                  <a:ext uri="{FF2B5EF4-FFF2-40B4-BE49-F238E27FC236}">
                    <a16:creationId xmlns:a16="http://schemas.microsoft.com/office/drawing/2014/main" xmlns="" id="{44CAB2E7-6AF8-4B3A-BA58-6637FBA3D17F}"/>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3" name="Rectangle 101">
                <a:extLst>
                  <a:ext uri="{FF2B5EF4-FFF2-40B4-BE49-F238E27FC236}">
                    <a16:creationId xmlns:a16="http://schemas.microsoft.com/office/drawing/2014/main" xmlns="" id="{18BC9DC6-AA2A-46DC-814F-36AD8752CEB2}"/>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4" name="Rectangle 102">
                <a:extLst>
                  <a:ext uri="{FF2B5EF4-FFF2-40B4-BE49-F238E27FC236}">
                    <a16:creationId xmlns:a16="http://schemas.microsoft.com/office/drawing/2014/main" xmlns="" id="{3BC56C02-952B-496F-82AD-2C12834AAB74}"/>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5" name="Rectangle 103">
                <a:extLst>
                  <a:ext uri="{FF2B5EF4-FFF2-40B4-BE49-F238E27FC236}">
                    <a16:creationId xmlns:a16="http://schemas.microsoft.com/office/drawing/2014/main" xmlns="" id="{7C178928-B23A-415D-8C76-60320B486BD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6" name="Rectangle 104">
                <a:extLst>
                  <a:ext uri="{FF2B5EF4-FFF2-40B4-BE49-F238E27FC236}">
                    <a16:creationId xmlns:a16="http://schemas.microsoft.com/office/drawing/2014/main" xmlns="" id="{6656793D-4E52-4762-A148-7E282FD90A0E}"/>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7" name="Rectangle 105">
                <a:extLst>
                  <a:ext uri="{FF2B5EF4-FFF2-40B4-BE49-F238E27FC236}">
                    <a16:creationId xmlns:a16="http://schemas.microsoft.com/office/drawing/2014/main" xmlns="" id="{4AFA90C4-DFF4-4DB6-A94E-ADE3A940E1EA}"/>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8" name="Rectangle 106">
                <a:extLst>
                  <a:ext uri="{FF2B5EF4-FFF2-40B4-BE49-F238E27FC236}">
                    <a16:creationId xmlns:a16="http://schemas.microsoft.com/office/drawing/2014/main" xmlns="" id="{9B2EB7E2-CA62-44A1-8404-44FE51F902D7}"/>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9" name="Rectangle 107">
                <a:extLst>
                  <a:ext uri="{FF2B5EF4-FFF2-40B4-BE49-F238E27FC236}">
                    <a16:creationId xmlns:a16="http://schemas.microsoft.com/office/drawing/2014/main" xmlns="" id="{9A6ECCC6-41BE-4CF5-8D2D-9B2EBE1A6ED7}"/>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0" name="Rectangle 108">
                <a:extLst>
                  <a:ext uri="{FF2B5EF4-FFF2-40B4-BE49-F238E27FC236}">
                    <a16:creationId xmlns:a16="http://schemas.microsoft.com/office/drawing/2014/main" xmlns="" id="{FD51ABDB-BE5B-4596-BCC6-76B6518B6C74}"/>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1" name="Rectangle 109">
                <a:extLst>
                  <a:ext uri="{FF2B5EF4-FFF2-40B4-BE49-F238E27FC236}">
                    <a16:creationId xmlns:a16="http://schemas.microsoft.com/office/drawing/2014/main" xmlns="" id="{8F626ED6-00C1-4EAD-AB0E-8F66A41B2388}"/>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2" name="Rectangle 110">
                <a:extLst>
                  <a:ext uri="{FF2B5EF4-FFF2-40B4-BE49-F238E27FC236}">
                    <a16:creationId xmlns:a16="http://schemas.microsoft.com/office/drawing/2014/main" xmlns="" id="{AACCCC11-847C-4ACB-8DAF-35A7D562EAF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3" name="Rectangle 111">
                <a:extLst>
                  <a:ext uri="{FF2B5EF4-FFF2-40B4-BE49-F238E27FC236}">
                    <a16:creationId xmlns:a16="http://schemas.microsoft.com/office/drawing/2014/main" xmlns="" id="{5167E234-290C-4381-83F6-54624E44A7D4}"/>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4" name="Rectangle 112">
                <a:extLst>
                  <a:ext uri="{FF2B5EF4-FFF2-40B4-BE49-F238E27FC236}">
                    <a16:creationId xmlns:a16="http://schemas.microsoft.com/office/drawing/2014/main" xmlns="" id="{D03E37A1-5D5A-4C88-9672-BFF1E3581883}"/>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5" name="Rectangle 113">
                <a:extLst>
                  <a:ext uri="{FF2B5EF4-FFF2-40B4-BE49-F238E27FC236}">
                    <a16:creationId xmlns:a16="http://schemas.microsoft.com/office/drawing/2014/main" xmlns="" id="{044DCF81-9823-431A-8EB5-6AFDAE4651A2}"/>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6" name="Rectangle 114">
                <a:extLst>
                  <a:ext uri="{FF2B5EF4-FFF2-40B4-BE49-F238E27FC236}">
                    <a16:creationId xmlns:a16="http://schemas.microsoft.com/office/drawing/2014/main" xmlns="" id="{7478332F-5207-40B8-A790-458391232C04}"/>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7" name="Rectangle 115">
                <a:extLst>
                  <a:ext uri="{FF2B5EF4-FFF2-40B4-BE49-F238E27FC236}">
                    <a16:creationId xmlns:a16="http://schemas.microsoft.com/office/drawing/2014/main" xmlns="" id="{4D7F50EC-E6FE-4C75-AC3E-88C1516CC9F1}"/>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8" name="Rectangle 116">
                <a:extLst>
                  <a:ext uri="{FF2B5EF4-FFF2-40B4-BE49-F238E27FC236}">
                    <a16:creationId xmlns:a16="http://schemas.microsoft.com/office/drawing/2014/main" xmlns="" id="{FBBE8889-816E-459E-8A28-8FDA5DED226C}"/>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9" name="Rectangle 117">
                <a:extLst>
                  <a:ext uri="{FF2B5EF4-FFF2-40B4-BE49-F238E27FC236}">
                    <a16:creationId xmlns:a16="http://schemas.microsoft.com/office/drawing/2014/main" xmlns="" id="{8808F588-2DA5-4481-B98D-4627978549C6}"/>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0" name="Rectangle 118">
                <a:extLst>
                  <a:ext uri="{FF2B5EF4-FFF2-40B4-BE49-F238E27FC236}">
                    <a16:creationId xmlns:a16="http://schemas.microsoft.com/office/drawing/2014/main" xmlns="" id="{9E38E15E-30D1-4DF6-B53B-4F97FED74B57}"/>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1" name="Rectangle 119">
                <a:extLst>
                  <a:ext uri="{FF2B5EF4-FFF2-40B4-BE49-F238E27FC236}">
                    <a16:creationId xmlns:a16="http://schemas.microsoft.com/office/drawing/2014/main" xmlns="" id="{A95BEF25-5882-4744-B981-8F098BE5D7A7}"/>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2" name="Rectangle 120">
                <a:extLst>
                  <a:ext uri="{FF2B5EF4-FFF2-40B4-BE49-F238E27FC236}">
                    <a16:creationId xmlns:a16="http://schemas.microsoft.com/office/drawing/2014/main" xmlns="" id="{287F58DF-1136-4CC4-9B55-512AC6CEE48A}"/>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3" name="Rectangle 121">
                <a:extLst>
                  <a:ext uri="{FF2B5EF4-FFF2-40B4-BE49-F238E27FC236}">
                    <a16:creationId xmlns:a16="http://schemas.microsoft.com/office/drawing/2014/main" xmlns="" id="{2C009FED-FB61-4FD1-BFF3-823331FC5BF8}"/>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4" name="Rectangle 122">
                <a:extLst>
                  <a:ext uri="{FF2B5EF4-FFF2-40B4-BE49-F238E27FC236}">
                    <a16:creationId xmlns:a16="http://schemas.microsoft.com/office/drawing/2014/main" xmlns="" id="{EA6C5E7A-931C-4EB2-B3A6-86888975C1A3}"/>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5" name="Rectangle 123">
                <a:extLst>
                  <a:ext uri="{FF2B5EF4-FFF2-40B4-BE49-F238E27FC236}">
                    <a16:creationId xmlns:a16="http://schemas.microsoft.com/office/drawing/2014/main" xmlns="" id="{A52A78FA-466D-47BE-9D93-B8D00914D0BD}"/>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6" name="Rectangle 124">
                <a:extLst>
                  <a:ext uri="{FF2B5EF4-FFF2-40B4-BE49-F238E27FC236}">
                    <a16:creationId xmlns:a16="http://schemas.microsoft.com/office/drawing/2014/main" xmlns="" id="{07114DE8-60AA-4B99-AA07-7477C1BA369D}"/>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7" name="Rectangle 125">
                <a:extLst>
                  <a:ext uri="{FF2B5EF4-FFF2-40B4-BE49-F238E27FC236}">
                    <a16:creationId xmlns:a16="http://schemas.microsoft.com/office/drawing/2014/main" xmlns="" id="{24D89FB7-3AC0-4151-BF3F-977DAE4791DD}"/>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8" name="Rectangle 126">
                <a:extLst>
                  <a:ext uri="{FF2B5EF4-FFF2-40B4-BE49-F238E27FC236}">
                    <a16:creationId xmlns:a16="http://schemas.microsoft.com/office/drawing/2014/main" xmlns="" id="{677BE8D2-E26D-4B2B-AB9F-F37B461603DF}"/>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9" name="Rectangle 127">
                <a:extLst>
                  <a:ext uri="{FF2B5EF4-FFF2-40B4-BE49-F238E27FC236}">
                    <a16:creationId xmlns:a16="http://schemas.microsoft.com/office/drawing/2014/main" xmlns="" id="{F082B7EB-15D0-4B23-802F-16597AE73419}"/>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0" name="Rectangle 128">
                <a:extLst>
                  <a:ext uri="{FF2B5EF4-FFF2-40B4-BE49-F238E27FC236}">
                    <a16:creationId xmlns:a16="http://schemas.microsoft.com/office/drawing/2014/main" xmlns="" id="{548F2875-4B8B-4059-95C1-8FF7FD7F5C87}"/>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1" name="Rectangle 129">
                <a:extLst>
                  <a:ext uri="{FF2B5EF4-FFF2-40B4-BE49-F238E27FC236}">
                    <a16:creationId xmlns:a16="http://schemas.microsoft.com/office/drawing/2014/main" xmlns="" id="{44D84609-AFCF-4942-B17A-43A6BB2AFCD4}"/>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2" name="Rectangle 130">
                <a:extLst>
                  <a:ext uri="{FF2B5EF4-FFF2-40B4-BE49-F238E27FC236}">
                    <a16:creationId xmlns:a16="http://schemas.microsoft.com/office/drawing/2014/main" xmlns="" id="{2B7DA3D8-502D-4E73-9E1F-66493513331D}"/>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3" name="Rectangle 131">
                <a:extLst>
                  <a:ext uri="{FF2B5EF4-FFF2-40B4-BE49-F238E27FC236}">
                    <a16:creationId xmlns:a16="http://schemas.microsoft.com/office/drawing/2014/main" xmlns="" id="{45999FC4-5501-435C-B041-D23B28861E5C}"/>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4" name="Rectangle 132">
                <a:extLst>
                  <a:ext uri="{FF2B5EF4-FFF2-40B4-BE49-F238E27FC236}">
                    <a16:creationId xmlns:a16="http://schemas.microsoft.com/office/drawing/2014/main" xmlns="" id="{BE47C15D-456E-4CD3-BB03-E9989A44EC7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5" name="Rectangle 133">
                <a:extLst>
                  <a:ext uri="{FF2B5EF4-FFF2-40B4-BE49-F238E27FC236}">
                    <a16:creationId xmlns:a16="http://schemas.microsoft.com/office/drawing/2014/main" xmlns="" id="{9A47CE87-4462-48DE-B6B2-5F76ED95AA5D}"/>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6" name="Rectangle 134">
                <a:extLst>
                  <a:ext uri="{FF2B5EF4-FFF2-40B4-BE49-F238E27FC236}">
                    <a16:creationId xmlns:a16="http://schemas.microsoft.com/office/drawing/2014/main" xmlns="" id="{19110B35-565A-432D-A322-23D94EBC5709}"/>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7" name="Rectangle 135">
                <a:extLst>
                  <a:ext uri="{FF2B5EF4-FFF2-40B4-BE49-F238E27FC236}">
                    <a16:creationId xmlns:a16="http://schemas.microsoft.com/office/drawing/2014/main" xmlns="" id="{3BE545B7-F41C-41A2-9670-CDFFDB2B1BE7}"/>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8" name="Rectangle 136">
                <a:extLst>
                  <a:ext uri="{FF2B5EF4-FFF2-40B4-BE49-F238E27FC236}">
                    <a16:creationId xmlns:a16="http://schemas.microsoft.com/office/drawing/2014/main" xmlns="" id="{2A5360A4-E846-477C-8D35-6BD2FEC1EEF4}"/>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9" name="Rectangle 137">
                <a:extLst>
                  <a:ext uri="{FF2B5EF4-FFF2-40B4-BE49-F238E27FC236}">
                    <a16:creationId xmlns:a16="http://schemas.microsoft.com/office/drawing/2014/main" xmlns="" id="{A48C5A16-244F-49C5-A980-307802C5A327}"/>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02" name="Freeform 138">
                <a:extLst>
                  <a:ext uri="{FF2B5EF4-FFF2-40B4-BE49-F238E27FC236}">
                    <a16:creationId xmlns:a16="http://schemas.microsoft.com/office/drawing/2014/main" xmlns="" id="{72A5806E-927F-40C8-94B3-2A6C3082B3C5}"/>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139">
                <a:extLst>
                  <a:ext uri="{FF2B5EF4-FFF2-40B4-BE49-F238E27FC236}">
                    <a16:creationId xmlns:a16="http://schemas.microsoft.com/office/drawing/2014/main" xmlns="" id="{C52CF529-E7D8-4C06-8C7C-DC04125CC44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140">
                <a:extLst>
                  <a:ext uri="{FF2B5EF4-FFF2-40B4-BE49-F238E27FC236}">
                    <a16:creationId xmlns:a16="http://schemas.microsoft.com/office/drawing/2014/main" xmlns="" id="{A858EA5C-1C45-4712-A9E7-38CE3DE1744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5" name="Freeform 141">
                <a:extLst>
                  <a:ext uri="{FF2B5EF4-FFF2-40B4-BE49-F238E27FC236}">
                    <a16:creationId xmlns:a16="http://schemas.microsoft.com/office/drawing/2014/main" xmlns="" id="{C3AD18FF-D42A-4F7A-A665-87362847D8F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6" name="Freeform 142">
                <a:extLst>
                  <a:ext uri="{FF2B5EF4-FFF2-40B4-BE49-F238E27FC236}">
                    <a16:creationId xmlns:a16="http://schemas.microsoft.com/office/drawing/2014/main" xmlns="" id="{3635E7D7-DE7C-40F7-9A96-B8E8B55E729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7" name="Freeform 143">
                <a:extLst>
                  <a:ext uri="{FF2B5EF4-FFF2-40B4-BE49-F238E27FC236}">
                    <a16:creationId xmlns:a16="http://schemas.microsoft.com/office/drawing/2014/main" xmlns="" id="{22FF46EB-3BF3-4E11-88BD-F03A123D210A}"/>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8" name="Freeform 144">
                <a:extLst>
                  <a:ext uri="{FF2B5EF4-FFF2-40B4-BE49-F238E27FC236}">
                    <a16:creationId xmlns:a16="http://schemas.microsoft.com/office/drawing/2014/main" xmlns="" id="{DB1436DD-4B6C-468C-9C74-E46F8F7179DD}"/>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9" name="Freeform 145">
                <a:extLst>
                  <a:ext uri="{FF2B5EF4-FFF2-40B4-BE49-F238E27FC236}">
                    <a16:creationId xmlns:a16="http://schemas.microsoft.com/office/drawing/2014/main" xmlns="" id="{3011C4F0-ADA8-409E-BBF0-962F958D00B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0" name="Freeform 146">
                <a:extLst>
                  <a:ext uri="{FF2B5EF4-FFF2-40B4-BE49-F238E27FC236}">
                    <a16:creationId xmlns:a16="http://schemas.microsoft.com/office/drawing/2014/main" xmlns="" id="{C68DE475-7B0D-432D-AF1C-09E6D588ED9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xmlns="" id="{261A476B-13CA-4AF7-A821-74E3DC52D78A}"/>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0" name="Rectangle 148">
                <a:extLst>
                  <a:ext uri="{FF2B5EF4-FFF2-40B4-BE49-F238E27FC236}">
                    <a16:creationId xmlns:a16="http://schemas.microsoft.com/office/drawing/2014/main" xmlns="" id="{AC79075D-6D4A-4E02-B111-3D02ABC7312D}"/>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13" name="Freeform 149">
                <a:extLst>
                  <a:ext uri="{FF2B5EF4-FFF2-40B4-BE49-F238E27FC236}">
                    <a16:creationId xmlns:a16="http://schemas.microsoft.com/office/drawing/2014/main" xmlns="" id="{222A429F-EFF3-4EB1-9E8F-00ECB56B312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4" name="Freeform 150">
                <a:extLst>
                  <a:ext uri="{FF2B5EF4-FFF2-40B4-BE49-F238E27FC236}">
                    <a16:creationId xmlns:a16="http://schemas.microsoft.com/office/drawing/2014/main" xmlns="" id="{1B6B109F-E61D-4E04-A204-52150B8858D6}"/>
                  </a:ext>
                </a:extLst>
              </p:cNvPr>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xmlns="" id="{F486B5F6-9E69-4351-A6D9-F88FADCB4F2E}"/>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a:latin typeface="Arial" charset="0"/>
                </a:endParaRPr>
              </a:p>
            </p:txBody>
          </p:sp>
          <p:sp>
            <p:nvSpPr>
              <p:cNvPr id="45208" name="Oval 152">
                <a:extLst>
                  <a:ext uri="{FF2B5EF4-FFF2-40B4-BE49-F238E27FC236}">
                    <a16:creationId xmlns:a16="http://schemas.microsoft.com/office/drawing/2014/main" xmlns="" id="{66E1EC72-BBA6-4550-B6B3-D77EB3C5028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a:latin typeface="Arial" charset="0"/>
                </a:endParaRPr>
              </a:p>
            </p:txBody>
          </p:sp>
        </p:grpSp>
      </p:grpSp>
      <p:sp>
        <p:nvSpPr>
          <p:cNvPr id="45209" name="Rectangle 153">
            <a:extLst>
              <a:ext uri="{FF2B5EF4-FFF2-40B4-BE49-F238E27FC236}">
                <a16:creationId xmlns:a16="http://schemas.microsoft.com/office/drawing/2014/main" xmlns="" id="{2BBFB9FD-6172-4EF0-AB23-D54B2D3B88FF}"/>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xmlns="" id="{12BE5A2E-17A0-4AD5-8703-EDD73C7BF5D3}"/>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xmlns="" id="{6148B308-457F-4791-9B01-131A709BFFE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xmlns="" id="{94FC8087-4106-45BA-BF09-2B522C590AB1}"/>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8C952F3-2A50-489E-9170-2D35A72E71DB}" type="slidenum">
              <a:rPr lang="en-US" altLang="en-US"/>
              <a:pPr>
                <a:defRPr/>
              </a:pPr>
              <a:t>‹#›</a:t>
            </a:fld>
            <a:endParaRPr lang="en-US" altLang="en-US"/>
          </a:p>
        </p:txBody>
      </p:sp>
      <p:sp>
        <p:nvSpPr>
          <p:cNvPr id="45213" name="Rectangle 157">
            <a:extLst>
              <a:ext uri="{FF2B5EF4-FFF2-40B4-BE49-F238E27FC236}">
                <a16:creationId xmlns:a16="http://schemas.microsoft.com/office/drawing/2014/main" xmlns="" id="{46264913-0CAC-414B-B77F-705EF9CFEFF2}"/>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943734"/>
      </p:ext>
    </p:extLst>
  </p:cSld>
  <p:clrMap bg1="dk2" tx1="lt1" bg2="dk1" tx2="lt2" accent1="accent1" accent2="accent2" accent3="accent3" accent4="accent4" accent5="accent5" accent6="accent6" hlink="hlink" folHlink="folHlink"/>
  <p:sldLayoutIdLst>
    <p:sldLayoutId id="2147483735" r:id="rId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idx="4294967295"/>
          </p:nvPr>
        </p:nvSpPr>
        <p:spPr>
          <a:xfrm>
            <a:off x="0" y="457200"/>
            <a:ext cx="9144000" cy="6324600"/>
          </a:xfrm>
        </p:spPr>
        <p:txBody>
          <a:bodyPr/>
          <a:lstStyle/>
          <a:p>
            <a:pPr algn="ctr" eaLnBrk="1" hangingPunct="1">
              <a:buFontTx/>
              <a:buNone/>
            </a:pPr>
            <a:r>
              <a:rPr lang="en-US" altLang="en-US" sz="6000" dirty="0"/>
              <a:t>Long Live the King</a:t>
            </a:r>
          </a:p>
          <a:p>
            <a:pPr algn="ctr" eaLnBrk="1" hangingPunct="1">
              <a:buFontTx/>
              <a:buNone/>
            </a:pPr>
            <a:r>
              <a:rPr lang="en-US" altLang="en-US" dirty="0"/>
              <a:t>1 Samuel 9:1-10:1, 17-24</a:t>
            </a:r>
          </a:p>
        </p:txBody>
      </p:sp>
      <p:pic>
        <p:nvPicPr>
          <p:cNvPr id="12291" name="Picture 5" descr="C:\Users\Denise\AppData\Local\Microsoft\Windows\Temporary Internet Files\Content.IE5\4PGH41YE\MC90023919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429000" y="4114800"/>
            <a:ext cx="2286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2" descr="C:\Users\Denise\AppData\Local\Microsoft\Windows\Temporary Internet Files\Content.IE5\OBE6OSOV\MC90038314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39342">
            <a:off x="4930775" y="3683000"/>
            <a:ext cx="10810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3" descr="C:\Users\Denise\AppData\Local\Microsoft\Windows\Temporary Internet Files\Content.IE5\CIQDW0LY\MC900048773[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81000" y="1524000"/>
            <a:ext cx="10858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1219200" y="304800"/>
            <a:ext cx="1219200" cy="1130300"/>
          </a:xfrm>
          <a:prstGeom prst="cloud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6" name="Picture 16" descr="C:\Users\Denise\AppData\Local\Microsoft\Windows\Temporary Internet Files\Content.IE5\1XQS8NX0\MC900245649[1].wmf"/>
          <p:cNvPicPr>
            <a:picLocks noChangeAspect="1" noChangeArrowheads="1"/>
          </p:cNvPicPr>
          <p:nvPr/>
        </p:nvPicPr>
        <p:blipFill>
          <a:blip r:embed="rId3" cstate="email">
            <a:extLst>
              <a:ext uri="{28A0092B-C50C-407E-A947-70E740481C1C}">
                <a14:useLocalDpi xmlns:a14="http://schemas.microsoft.com/office/drawing/2010/main"/>
              </a:ext>
            </a:extLst>
          </a:blip>
          <a:srcRect l="17474" b="21155"/>
          <a:stretch>
            <a:fillRect/>
          </a:stretch>
        </p:blipFill>
        <p:spPr bwMode="auto">
          <a:xfrm>
            <a:off x="1447800" y="457200"/>
            <a:ext cx="8016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1"/>
          <p:cNvSpPr>
            <a:spLocks noChangeArrowheads="1"/>
          </p:cNvSpPr>
          <p:nvPr/>
        </p:nvSpPr>
        <p:spPr bwMode="auto">
          <a:xfrm>
            <a:off x="2517775" y="304800"/>
            <a:ext cx="59404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dirty="0"/>
          </a:p>
          <a:p>
            <a:pPr eaLnBrk="1" hangingPunct="1"/>
            <a:endParaRPr lang="en-US" altLang="en-US" sz="3200" dirty="0"/>
          </a:p>
          <a:p>
            <a:pPr eaLnBrk="1" hangingPunct="1"/>
            <a:endParaRPr lang="en-US" altLang="en-US" sz="3200" dirty="0"/>
          </a:p>
          <a:p>
            <a:pPr eaLnBrk="1" hangingPunct="1"/>
            <a:r>
              <a:rPr lang="en-US" altLang="en-US" sz="3200" dirty="0"/>
              <a:t>But the servant replied, "Look, in this town there is a man of God; he is highly respected, and everything he says comes true. </a:t>
            </a:r>
          </a:p>
          <a:p>
            <a:pPr eaLnBrk="1" hangingPunct="1"/>
            <a:endParaRPr lang="en-US" altLang="en-US" sz="3200" dirty="0"/>
          </a:p>
          <a:p>
            <a:pPr eaLnBrk="1" hangingPunct="1"/>
            <a:r>
              <a:rPr lang="en-US" altLang="en-US" sz="3200" dirty="0"/>
              <a:t>Let's go there now. Perhaps he will tell us what way to take." </a:t>
            </a:r>
          </a:p>
          <a:p>
            <a:pPr eaLnBrk="1" hangingPunct="1"/>
            <a:r>
              <a:rPr lang="en-US" altLang="en-US" sz="3200" dirty="0"/>
              <a:t> </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1" name="Picture 4" descr="C:\Users\Denise\AppData\Local\Microsoft\Windows\Temporary Internet Files\Content.IE5\4PGH41YE\MC90023919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835775" y="5129213"/>
            <a:ext cx="1570038"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Callout 9"/>
          <p:cNvSpPr/>
          <p:nvPr/>
        </p:nvSpPr>
        <p:spPr>
          <a:xfrm>
            <a:off x="6542088" y="4064000"/>
            <a:ext cx="1752600" cy="1079500"/>
          </a:xfrm>
          <a:prstGeom prst="cloud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4" name="Picture 5" descr="C:\Users\Denise\AppData\Local\Microsoft\Windows\Temporary Internet Files\Content.IE5\1XQS8NX0\MC9004135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388" y="4233863"/>
            <a:ext cx="5953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C:\Users\Denise\AppData\Local\Microsoft\Windows\Temporary Internet Files\Content.IE5\1XQS8NX0\MC900303675[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8963" y="4171950"/>
            <a:ext cx="1055687"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1"/>
          <p:cNvSpPr>
            <a:spLocks noChangeArrowheads="1"/>
          </p:cNvSpPr>
          <p:nvPr/>
        </p:nvSpPr>
        <p:spPr bwMode="auto">
          <a:xfrm>
            <a:off x="2438400" y="304800"/>
            <a:ext cx="5940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 </a:t>
            </a:r>
          </a:p>
        </p:txBody>
      </p:sp>
      <p:sp>
        <p:nvSpPr>
          <p:cNvPr id="17418" name="Rectangle 2"/>
          <p:cNvSpPr>
            <a:spLocks noChangeArrowheads="1"/>
          </p:cNvSpPr>
          <p:nvPr/>
        </p:nvSpPr>
        <p:spPr bwMode="auto">
          <a:xfrm>
            <a:off x="1066800" y="304800"/>
            <a:ext cx="4953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t>Saul said to his servant, "If we go, what can we give the man? </a:t>
            </a:r>
          </a:p>
          <a:p>
            <a:pPr algn="ctr" eaLnBrk="1" hangingPunct="1"/>
            <a:endParaRPr lang="en-US" altLang="en-US" sz="2800" dirty="0"/>
          </a:p>
          <a:p>
            <a:pPr algn="ctr" eaLnBrk="1" hangingPunct="1"/>
            <a:r>
              <a:rPr lang="en-US" altLang="en-US" sz="2800" dirty="0"/>
              <a:t>The food in our sacks is gone. We have no gift to take to the man of God. </a:t>
            </a:r>
          </a:p>
          <a:p>
            <a:pPr algn="ctr" eaLnBrk="1" hangingPunct="1"/>
            <a:r>
              <a:rPr lang="en-US" altLang="en-US" sz="2800" dirty="0"/>
              <a:t>What do we have?" </a:t>
            </a:r>
          </a:p>
        </p:txBody>
      </p:sp>
    </p:spTree>
    <p:extLst>
      <p:ext uri="{BB962C8B-B14F-4D97-AF65-F5344CB8AC3E}">
        <p14:creationId xmlns:p14="http://schemas.microsoft.com/office/powerpoint/2010/main" val="3424444882"/>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5" descr="C:\Users\Denise\AppData\Local\Microsoft\Windows\Temporary Internet Files\Content.IE5\1XQS8NX0\MC900282134[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7200" y="2286000"/>
            <a:ext cx="31496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ChangeArrowheads="1"/>
          </p:cNvSpPr>
          <p:nvPr/>
        </p:nvSpPr>
        <p:spPr bwMode="auto">
          <a:xfrm>
            <a:off x="990600" y="304800"/>
            <a:ext cx="7391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The servant answered him again. "Look," he said, "I have a quarter of a shekel of silver. I will give it to the man of God so that he will tell us what way to take."</a:t>
            </a:r>
          </a:p>
        </p:txBody>
      </p:sp>
      <p:sp>
        <p:nvSpPr>
          <p:cNvPr id="18436" name="Rectangle 2"/>
          <p:cNvSpPr>
            <a:spLocks noChangeArrowheads="1"/>
          </p:cNvSpPr>
          <p:nvPr/>
        </p:nvSpPr>
        <p:spPr bwMode="auto">
          <a:xfrm>
            <a:off x="304800" y="4274426"/>
            <a:ext cx="8534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00B0F0"/>
                </a:solidFill>
              </a:rPr>
              <a:t>(</a:t>
            </a:r>
            <a:r>
              <a:rPr lang="en-US" altLang="en-US" sz="3200" dirty="0">
                <a:solidFill>
                  <a:srgbClr val="00B0F0"/>
                </a:solidFill>
              </a:rPr>
              <a:t>Formerly in Israel, if someone went to inquire of God, they would say, </a:t>
            </a:r>
          </a:p>
          <a:p>
            <a:pPr eaLnBrk="1" hangingPunct="1"/>
            <a:r>
              <a:rPr lang="en-US" altLang="en-US" sz="3200" dirty="0">
                <a:solidFill>
                  <a:srgbClr val="00B0F0"/>
                </a:solidFill>
              </a:rPr>
              <a:t>"Come, let us go to the seer," because the prophet of today used to be called a seer.</a:t>
            </a:r>
            <a:r>
              <a:rPr lang="en-US" altLang="en-US" sz="2400" dirty="0">
                <a:solidFill>
                  <a:srgbClr val="00B0F0"/>
                </a:solidFill>
              </a:rPr>
              <a:t>) </a:t>
            </a:r>
          </a:p>
        </p:txBody>
      </p:sp>
      <p:pic>
        <p:nvPicPr>
          <p:cNvPr id="18437" name="Picture 3" descr="C:\Users\Denise\AppData\Local\Microsoft\Windows\Temporary Internet Files\Content.IE5\OBE6OSOV\MP90028941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1475" y="2862263"/>
            <a:ext cx="10096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schemeClr>
        </a:solidFill>
        <a:effectLst/>
      </p:bgPr>
    </p:bg>
    <p:spTree>
      <p:nvGrpSpPr>
        <p:cNvPr id="1" name=""/>
        <p:cNvGrpSpPr/>
        <p:nvPr/>
      </p:nvGrpSpPr>
      <p:grpSpPr>
        <a:xfrm>
          <a:off x="0" y="0"/>
          <a:ext cx="0" cy="0"/>
          <a:chOff x="0" y="0"/>
          <a:chExt cx="0" cy="0"/>
        </a:xfrm>
      </p:grpSpPr>
      <p:sp>
        <p:nvSpPr>
          <p:cNvPr id="19460" name="Rectangle 1"/>
          <p:cNvSpPr>
            <a:spLocks noChangeArrowheads="1"/>
          </p:cNvSpPr>
          <p:nvPr/>
        </p:nvSpPr>
        <p:spPr bwMode="auto">
          <a:xfrm>
            <a:off x="914400" y="644525"/>
            <a:ext cx="7696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"Good," Saul said to his servant. "Come, let's go." So they set out for the town where the man of God was. </a:t>
            </a:r>
          </a:p>
          <a:p>
            <a:pPr eaLnBrk="1" hangingPunct="1"/>
            <a:r>
              <a:rPr lang="en-US" altLang="en-US" sz="2800" dirty="0"/>
              <a:t>  As they were going up the hill to the town, they met some young women coming out to draw water, and they asked them, </a:t>
            </a:r>
          </a:p>
          <a:p>
            <a:pPr eaLnBrk="1" hangingPunct="1"/>
            <a:endParaRPr lang="en-US" altLang="en-US" sz="2800" dirty="0"/>
          </a:p>
        </p:txBody>
      </p:sp>
      <p:pic>
        <p:nvPicPr>
          <p:cNvPr id="19462"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181600" y="3200400"/>
            <a:ext cx="8350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6689" y="4088810"/>
            <a:ext cx="835024"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543800" y="4947648"/>
            <a:ext cx="8350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9">
            <a:extLst>
              <a:ext uri="{FF2B5EF4-FFF2-40B4-BE49-F238E27FC236}">
                <a16:creationId xmlns:a16="http://schemas.microsoft.com/office/drawing/2014/main" xmlns="" id="{2C38D0F3-7364-26E3-C27F-DAFCCC72F47C}"/>
              </a:ext>
            </a:extLst>
          </p:cNvPr>
          <p:cNvGrpSpPr/>
          <p:nvPr/>
        </p:nvGrpSpPr>
        <p:grpSpPr>
          <a:xfrm>
            <a:off x="0" y="3232496"/>
            <a:ext cx="2426399" cy="3622888"/>
            <a:chOff x="0" y="3232496"/>
            <a:chExt cx="2426399" cy="3622888"/>
          </a:xfrm>
        </p:grpSpPr>
        <p:pic>
          <p:nvPicPr>
            <p:cNvPr id="1945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1436404" y="3918009"/>
              <a:ext cx="9899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oup of people in clothing&#10;&#10;Description automatically generated with medium confidence">
              <a:extLst>
                <a:ext uri="{FF2B5EF4-FFF2-40B4-BE49-F238E27FC236}">
                  <a16:creationId xmlns:a16="http://schemas.microsoft.com/office/drawing/2014/main" xmlns="" id="{FDE90B86-EF2B-A908-1D5C-C0997818E5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232496"/>
              <a:ext cx="1558888" cy="3622888"/>
            </a:xfrm>
            <a:prstGeom prst="rect">
              <a:avLst/>
            </a:prstGeom>
          </p:spPr>
        </p:pic>
      </p:grpSp>
      <p:grpSp>
        <p:nvGrpSpPr>
          <p:cNvPr id="5" name="Group 4">
            <a:extLst>
              <a:ext uri="{FF2B5EF4-FFF2-40B4-BE49-F238E27FC236}">
                <a16:creationId xmlns:a16="http://schemas.microsoft.com/office/drawing/2014/main" xmlns="" id="{7546B224-71DA-368E-F7EE-A6C450B86A64}"/>
              </a:ext>
            </a:extLst>
          </p:cNvPr>
          <p:cNvGrpSpPr/>
          <p:nvPr/>
        </p:nvGrpSpPr>
        <p:grpSpPr>
          <a:xfrm>
            <a:off x="2045399" y="3296776"/>
            <a:ext cx="2775706" cy="930275"/>
            <a:chOff x="2650236" y="5182758"/>
            <a:chExt cx="2775706" cy="930275"/>
          </a:xfrm>
        </p:grpSpPr>
        <p:sp>
          <p:nvSpPr>
            <p:cNvPr id="4" name="Oval Callout 3"/>
            <p:cNvSpPr/>
            <p:nvPr/>
          </p:nvSpPr>
          <p:spPr>
            <a:xfrm>
              <a:off x="2650236" y="5182758"/>
              <a:ext cx="2590800" cy="930275"/>
            </a:xfrm>
            <a:prstGeom prst="wedgeEllipseCallout">
              <a:avLst>
                <a:gd name="adj1" fmla="val -87873"/>
                <a:gd name="adj2" fmla="val 869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465" name="Rectangle 4"/>
            <p:cNvSpPr>
              <a:spLocks noChangeArrowheads="1"/>
            </p:cNvSpPr>
            <p:nvPr/>
          </p:nvSpPr>
          <p:spPr bwMode="auto">
            <a:xfrm>
              <a:off x="3155817" y="5232396"/>
              <a:ext cx="2270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"Is the seer here?" </a:t>
              </a:r>
            </a:p>
          </p:txBody>
        </p:sp>
      </p:grpSp>
      <p:grpSp>
        <p:nvGrpSpPr>
          <p:cNvPr id="6" name="Group 4">
            <a:extLst>
              <a:ext uri="{FF2B5EF4-FFF2-40B4-BE49-F238E27FC236}">
                <a16:creationId xmlns:a16="http://schemas.microsoft.com/office/drawing/2014/main" xmlns="" id="{B7C06009-75A8-46FA-D264-6934F76D4724}"/>
              </a:ext>
            </a:extLst>
          </p:cNvPr>
          <p:cNvGrpSpPr>
            <a:grpSpLocks noChangeAspect="1"/>
          </p:cNvGrpSpPr>
          <p:nvPr/>
        </p:nvGrpSpPr>
        <p:grpSpPr bwMode="auto">
          <a:xfrm>
            <a:off x="4315393" y="4411073"/>
            <a:ext cx="835025" cy="1698625"/>
            <a:chOff x="2688" y="2544"/>
            <a:chExt cx="526" cy="1070"/>
          </a:xfrm>
        </p:grpSpPr>
        <p:sp>
          <p:nvSpPr>
            <p:cNvPr id="7" name="AutoShape 3">
              <a:extLst>
                <a:ext uri="{FF2B5EF4-FFF2-40B4-BE49-F238E27FC236}">
                  <a16:creationId xmlns:a16="http://schemas.microsoft.com/office/drawing/2014/main" xmlns="" id="{45C18D3D-6FC1-9A7F-A239-E97367EC9C70}"/>
                </a:ext>
              </a:extLst>
            </p:cNvPr>
            <p:cNvSpPr>
              <a:spLocks noChangeAspect="1" noChangeArrowheads="1" noTextEdit="1"/>
            </p:cNvSpPr>
            <p:nvPr/>
          </p:nvSpPr>
          <p:spPr bwMode="auto">
            <a:xfrm>
              <a:off x="2688" y="2544"/>
              <a:ext cx="526"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xmlns="" id="{BF311FAD-BBBB-C25D-8F26-6A644A223375}"/>
                </a:ext>
              </a:extLst>
            </p:cNvPr>
            <p:cNvSpPr>
              <a:spLocks/>
            </p:cNvSpPr>
            <p:nvPr/>
          </p:nvSpPr>
          <p:spPr bwMode="auto">
            <a:xfrm>
              <a:off x="2914" y="2657"/>
              <a:ext cx="26" cy="25"/>
            </a:xfrm>
            <a:custGeom>
              <a:avLst/>
              <a:gdLst>
                <a:gd name="T0" fmla="*/ 26 w 52"/>
                <a:gd name="T1" fmla="*/ 51 h 51"/>
                <a:gd name="T2" fmla="*/ 37 w 52"/>
                <a:gd name="T3" fmla="*/ 48 h 51"/>
                <a:gd name="T4" fmla="*/ 45 w 52"/>
                <a:gd name="T5" fmla="*/ 43 h 51"/>
                <a:gd name="T6" fmla="*/ 50 w 52"/>
                <a:gd name="T7" fmla="*/ 34 h 51"/>
                <a:gd name="T8" fmla="*/ 52 w 52"/>
                <a:gd name="T9" fmla="*/ 24 h 51"/>
                <a:gd name="T10" fmla="*/ 49 w 52"/>
                <a:gd name="T11" fmla="*/ 15 h 51"/>
                <a:gd name="T12" fmla="*/ 43 w 52"/>
                <a:gd name="T13" fmla="*/ 7 h 51"/>
                <a:gd name="T14" fmla="*/ 35 w 52"/>
                <a:gd name="T15" fmla="*/ 2 h 51"/>
                <a:gd name="T16" fmla="*/ 25 w 52"/>
                <a:gd name="T17" fmla="*/ 0 h 51"/>
                <a:gd name="T18" fmla="*/ 15 w 52"/>
                <a:gd name="T19" fmla="*/ 2 h 51"/>
                <a:gd name="T20" fmla="*/ 7 w 52"/>
                <a:gd name="T21" fmla="*/ 8 h 51"/>
                <a:gd name="T22" fmla="*/ 1 w 52"/>
                <a:gd name="T23" fmla="*/ 16 h 51"/>
                <a:gd name="T24" fmla="*/ 0 w 52"/>
                <a:gd name="T25" fmla="*/ 26 h 51"/>
                <a:gd name="T26" fmla="*/ 2 w 52"/>
                <a:gd name="T27" fmla="*/ 37 h 51"/>
                <a:gd name="T28" fmla="*/ 8 w 52"/>
                <a:gd name="T29" fmla="*/ 45 h 51"/>
                <a:gd name="T30" fmla="*/ 16 w 52"/>
                <a:gd name="T31" fmla="*/ 49 h 51"/>
                <a:gd name="T32" fmla="*/ 26 w 52"/>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1">
                  <a:moveTo>
                    <a:pt x="26" y="51"/>
                  </a:moveTo>
                  <a:lnTo>
                    <a:pt x="37" y="48"/>
                  </a:lnTo>
                  <a:lnTo>
                    <a:pt x="45" y="43"/>
                  </a:lnTo>
                  <a:lnTo>
                    <a:pt x="50" y="34"/>
                  </a:lnTo>
                  <a:lnTo>
                    <a:pt x="52" y="24"/>
                  </a:lnTo>
                  <a:lnTo>
                    <a:pt x="49" y="15"/>
                  </a:lnTo>
                  <a:lnTo>
                    <a:pt x="43" y="7"/>
                  </a:lnTo>
                  <a:lnTo>
                    <a:pt x="35" y="2"/>
                  </a:lnTo>
                  <a:lnTo>
                    <a:pt x="25" y="0"/>
                  </a:lnTo>
                  <a:lnTo>
                    <a:pt x="15" y="2"/>
                  </a:lnTo>
                  <a:lnTo>
                    <a:pt x="7" y="8"/>
                  </a:lnTo>
                  <a:lnTo>
                    <a:pt x="1" y="16"/>
                  </a:lnTo>
                  <a:lnTo>
                    <a:pt x="0" y="26"/>
                  </a:lnTo>
                  <a:lnTo>
                    <a:pt x="2" y="37"/>
                  </a:lnTo>
                  <a:lnTo>
                    <a:pt x="8" y="45"/>
                  </a:lnTo>
                  <a:lnTo>
                    <a:pt x="16" y="49"/>
                  </a:lnTo>
                  <a:lnTo>
                    <a:pt x="2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xmlns="" id="{A0AD0AA7-E482-7AE8-38D3-BAC0471B5882}"/>
                </a:ext>
              </a:extLst>
            </p:cNvPr>
            <p:cNvSpPr>
              <a:spLocks/>
            </p:cNvSpPr>
            <p:nvPr/>
          </p:nvSpPr>
          <p:spPr bwMode="auto">
            <a:xfrm>
              <a:off x="2880" y="2655"/>
              <a:ext cx="155" cy="123"/>
            </a:xfrm>
            <a:custGeom>
              <a:avLst/>
              <a:gdLst>
                <a:gd name="T0" fmla="*/ 309 w 310"/>
                <a:gd name="T1" fmla="*/ 49 h 246"/>
                <a:gd name="T2" fmla="*/ 296 w 310"/>
                <a:gd name="T3" fmla="*/ 29 h 246"/>
                <a:gd name="T4" fmla="*/ 272 w 310"/>
                <a:gd name="T5" fmla="*/ 7 h 246"/>
                <a:gd name="T6" fmla="*/ 237 w 310"/>
                <a:gd name="T7" fmla="*/ 0 h 246"/>
                <a:gd name="T8" fmla="*/ 200 w 310"/>
                <a:gd name="T9" fmla="*/ 21 h 246"/>
                <a:gd name="T10" fmla="*/ 184 w 310"/>
                <a:gd name="T11" fmla="*/ 53 h 246"/>
                <a:gd name="T12" fmla="*/ 184 w 310"/>
                <a:gd name="T13" fmla="*/ 86 h 246"/>
                <a:gd name="T14" fmla="*/ 189 w 310"/>
                <a:gd name="T15" fmla="*/ 108 h 246"/>
                <a:gd name="T16" fmla="*/ 188 w 310"/>
                <a:gd name="T17" fmla="*/ 111 h 246"/>
                <a:gd name="T18" fmla="*/ 174 w 310"/>
                <a:gd name="T19" fmla="*/ 114 h 246"/>
                <a:gd name="T20" fmla="*/ 153 w 310"/>
                <a:gd name="T21" fmla="*/ 121 h 246"/>
                <a:gd name="T22" fmla="*/ 136 w 310"/>
                <a:gd name="T23" fmla="*/ 134 h 246"/>
                <a:gd name="T24" fmla="*/ 123 w 310"/>
                <a:gd name="T25" fmla="*/ 164 h 246"/>
                <a:gd name="T26" fmla="*/ 117 w 310"/>
                <a:gd name="T27" fmla="*/ 208 h 246"/>
                <a:gd name="T28" fmla="*/ 116 w 310"/>
                <a:gd name="T29" fmla="*/ 216 h 246"/>
                <a:gd name="T30" fmla="*/ 105 w 310"/>
                <a:gd name="T31" fmla="*/ 215 h 246"/>
                <a:gd name="T32" fmla="*/ 85 w 310"/>
                <a:gd name="T33" fmla="*/ 209 h 246"/>
                <a:gd name="T34" fmla="*/ 62 w 310"/>
                <a:gd name="T35" fmla="*/ 193 h 246"/>
                <a:gd name="T36" fmla="*/ 40 w 310"/>
                <a:gd name="T37" fmla="*/ 164 h 246"/>
                <a:gd name="T38" fmla="*/ 22 w 310"/>
                <a:gd name="T39" fmla="*/ 125 h 246"/>
                <a:gd name="T40" fmla="*/ 8 w 310"/>
                <a:gd name="T41" fmla="*/ 88 h 246"/>
                <a:gd name="T42" fmla="*/ 1 w 310"/>
                <a:gd name="T43" fmla="*/ 65 h 246"/>
                <a:gd name="T44" fmla="*/ 0 w 310"/>
                <a:gd name="T45" fmla="*/ 71 h 246"/>
                <a:gd name="T46" fmla="*/ 7 w 310"/>
                <a:gd name="T47" fmla="*/ 123 h 246"/>
                <a:gd name="T48" fmla="*/ 23 w 310"/>
                <a:gd name="T49" fmla="*/ 169 h 246"/>
                <a:gd name="T50" fmla="*/ 44 w 310"/>
                <a:gd name="T51" fmla="*/ 200 h 246"/>
                <a:gd name="T52" fmla="*/ 68 w 310"/>
                <a:gd name="T53" fmla="*/ 226 h 246"/>
                <a:gd name="T54" fmla="*/ 91 w 310"/>
                <a:gd name="T55" fmla="*/ 242 h 246"/>
                <a:gd name="T56" fmla="*/ 110 w 310"/>
                <a:gd name="T57" fmla="*/ 246 h 246"/>
                <a:gd name="T58" fmla="*/ 142 w 310"/>
                <a:gd name="T59" fmla="*/ 238 h 246"/>
                <a:gd name="T60" fmla="*/ 181 w 310"/>
                <a:gd name="T61" fmla="*/ 219 h 246"/>
                <a:gd name="T62" fmla="*/ 220 w 310"/>
                <a:gd name="T63" fmla="*/ 192 h 246"/>
                <a:gd name="T64" fmla="*/ 254 w 310"/>
                <a:gd name="T65" fmla="*/ 154 h 246"/>
                <a:gd name="T66" fmla="*/ 281 w 310"/>
                <a:gd name="T67" fmla="*/ 112 h 246"/>
                <a:gd name="T68" fmla="*/ 299 w 310"/>
                <a:gd name="T69" fmla="*/ 76 h 246"/>
                <a:gd name="T70" fmla="*/ 309 w 310"/>
                <a:gd name="T7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6">
                  <a:moveTo>
                    <a:pt x="310" y="52"/>
                  </a:moveTo>
                  <a:lnTo>
                    <a:pt x="309" y="49"/>
                  </a:lnTo>
                  <a:lnTo>
                    <a:pt x="304" y="41"/>
                  </a:lnTo>
                  <a:lnTo>
                    <a:pt x="296" y="29"/>
                  </a:lnTo>
                  <a:lnTo>
                    <a:pt x="286" y="18"/>
                  </a:lnTo>
                  <a:lnTo>
                    <a:pt x="272" y="7"/>
                  </a:lnTo>
                  <a:lnTo>
                    <a:pt x="257" y="2"/>
                  </a:lnTo>
                  <a:lnTo>
                    <a:pt x="237" y="0"/>
                  </a:lnTo>
                  <a:lnTo>
                    <a:pt x="216" y="8"/>
                  </a:lnTo>
                  <a:lnTo>
                    <a:pt x="200" y="21"/>
                  </a:lnTo>
                  <a:lnTo>
                    <a:pt x="190" y="36"/>
                  </a:lnTo>
                  <a:lnTo>
                    <a:pt x="184" y="53"/>
                  </a:lnTo>
                  <a:lnTo>
                    <a:pt x="183" y="71"/>
                  </a:lnTo>
                  <a:lnTo>
                    <a:pt x="184" y="86"/>
                  </a:lnTo>
                  <a:lnTo>
                    <a:pt x="187" y="100"/>
                  </a:lnTo>
                  <a:lnTo>
                    <a:pt x="189" y="108"/>
                  </a:lnTo>
                  <a:lnTo>
                    <a:pt x="190" y="111"/>
                  </a:lnTo>
                  <a:lnTo>
                    <a:pt x="188" y="111"/>
                  </a:lnTo>
                  <a:lnTo>
                    <a:pt x="182" y="112"/>
                  </a:lnTo>
                  <a:lnTo>
                    <a:pt x="174" y="114"/>
                  </a:lnTo>
                  <a:lnTo>
                    <a:pt x="163" y="117"/>
                  </a:lnTo>
                  <a:lnTo>
                    <a:pt x="153" y="121"/>
                  </a:lnTo>
                  <a:lnTo>
                    <a:pt x="144" y="126"/>
                  </a:lnTo>
                  <a:lnTo>
                    <a:pt x="136" y="134"/>
                  </a:lnTo>
                  <a:lnTo>
                    <a:pt x="130" y="142"/>
                  </a:lnTo>
                  <a:lnTo>
                    <a:pt x="123" y="164"/>
                  </a:lnTo>
                  <a:lnTo>
                    <a:pt x="120" y="188"/>
                  </a:lnTo>
                  <a:lnTo>
                    <a:pt x="117" y="208"/>
                  </a:lnTo>
                  <a:lnTo>
                    <a:pt x="117" y="216"/>
                  </a:lnTo>
                  <a:lnTo>
                    <a:pt x="116" y="216"/>
                  </a:lnTo>
                  <a:lnTo>
                    <a:pt x="112" y="216"/>
                  </a:lnTo>
                  <a:lnTo>
                    <a:pt x="105" y="215"/>
                  </a:lnTo>
                  <a:lnTo>
                    <a:pt x="95" y="212"/>
                  </a:lnTo>
                  <a:lnTo>
                    <a:pt x="85" y="209"/>
                  </a:lnTo>
                  <a:lnTo>
                    <a:pt x="74" y="202"/>
                  </a:lnTo>
                  <a:lnTo>
                    <a:pt x="62" y="193"/>
                  </a:lnTo>
                  <a:lnTo>
                    <a:pt x="51" y="180"/>
                  </a:lnTo>
                  <a:lnTo>
                    <a:pt x="40" y="164"/>
                  </a:lnTo>
                  <a:lnTo>
                    <a:pt x="31" y="144"/>
                  </a:lnTo>
                  <a:lnTo>
                    <a:pt x="22" y="125"/>
                  </a:lnTo>
                  <a:lnTo>
                    <a:pt x="15" y="105"/>
                  </a:lnTo>
                  <a:lnTo>
                    <a:pt x="8" y="88"/>
                  </a:lnTo>
                  <a:lnTo>
                    <a:pt x="3" y="74"/>
                  </a:lnTo>
                  <a:lnTo>
                    <a:pt x="1" y="65"/>
                  </a:lnTo>
                  <a:lnTo>
                    <a:pt x="0" y="61"/>
                  </a:lnTo>
                  <a:lnTo>
                    <a:pt x="0" y="71"/>
                  </a:lnTo>
                  <a:lnTo>
                    <a:pt x="2" y="93"/>
                  </a:lnTo>
                  <a:lnTo>
                    <a:pt x="7" y="123"/>
                  </a:lnTo>
                  <a:lnTo>
                    <a:pt x="16" y="154"/>
                  </a:lnTo>
                  <a:lnTo>
                    <a:pt x="23" y="169"/>
                  </a:lnTo>
                  <a:lnTo>
                    <a:pt x="33" y="185"/>
                  </a:lnTo>
                  <a:lnTo>
                    <a:pt x="44" y="200"/>
                  </a:lnTo>
                  <a:lnTo>
                    <a:pt x="55" y="214"/>
                  </a:lnTo>
                  <a:lnTo>
                    <a:pt x="68" y="226"/>
                  </a:lnTo>
                  <a:lnTo>
                    <a:pt x="79" y="236"/>
                  </a:lnTo>
                  <a:lnTo>
                    <a:pt x="91" y="242"/>
                  </a:lnTo>
                  <a:lnTo>
                    <a:pt x="100" y="246"/>
                  </a:lnTo>
                  <a:lnTo>
                    <a:pt x="110" y="246"/>
                  </a:lnTo>
                  <a:lnTo>
                    <a:pt x="125" y="244"/>
                  </a:lnTo>
                  <a:lnTo>
                    <a:pt x="142" y="238"/>
                  </a:lnTo>
                  <a:lnTo>
                    <a:pt x="161" y="230"/>
                  </a:lnTo>
                  <a:lnTo>
                    <a:pt x="181" y="219"/>
                  </a:lnTo>
                  <a:lnTo>
                    <a:pt x="200" y="207"/>
                  </a:lnTo>
                  <a:lnTo>
                    <a:pt x="220" y="192"/>
                  </a:lnTo>
                  <a:lnTo>
                    <a:pt x="238" y="173"/>
                  </a:lnTo>
                  <a:lnTo>
                    <a:pt x="254" y="154"/>
                  </a:lnTo>
                  <a:lnTo>
                    <a:pt x="268" y="133"/>
                  </a:lnTo>
                  <a:lnTo>
                    <a:pt x="281" y="112"/>
                  </a:lnTo>
                  <a:lnTo>
                    <a:pt x="291" y="94"/>
                  </a:lnTo>
                  <a:lnTo>
                    <a:pt x="299" y="76"/>
                  </a:lnTo>
                  <a:lnTo>
                    <a:pt x="305" y="64"/>
                  </a:lnTo>
                  <a:lnTo>
                    <a:pt x="309" y="56"/>
                  </a:lnTo>
                  <a:lnTo>
                    <a:pt x="31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xmlns="" id="{67440F9A-040D-2985-4F04-4E277FE25FF3}"/>
                </a:ext>
              </a:extLst>
            </p:cNvPr>
            <p:cNvSpPr>
              <a:spLocks/>
            </p:cNvSpPr>
            <p:nvPr/>
          </p:nvSpPr>
          <p:spPr bwMode="auto">
            <a:xfrm>
              <a:off x="3019" y="2672"/>
              <a:ext cx="69" cy="165"/>
            </a:xfrm>
            <a:custGeom>
              <a:avLst/>
              <a:gdLst>
                <a:gd name="T0" fmla="*/ 99 w 140"/>
                <a:gd name="T1" fmla="*/ 0 h 330"/>
                <a:gd name="T2" fmla="*/ 97 w 140"/>
                <a:gd name="T3" fmla="*/ 1 h 330"/>
                <a:gd name="T4" fmla="*/ 93 w 140"/>
                <a:gd name="T5" fmla="*/ 5 h 330"/>
                <a:gd name="T6" fmla="*/ 86 w 140"/>
                <a:gd name="T7" fmla="*/ 12 h 330"/>
                <a:gd name="T8" fmla="*/ 78 w 140"/>
                <a:gd name="T9" fmla="*/ 22 h 330"/>
                <a:gd name="T10" fmla="*/ 68 w 140"/>
                <a:gd name="T11" fmla="*/ 36 h 330"/>
                <a:gd name="T12" fmla="*/ 61 w 140"/>
                <a:gd name="T13" fmla="*/ 53 h 330"/>
                <a:gd name="T14" fmla="*/ 55 w 140"/>
                <a:gd name="T15" fmla="*/ 76 h 330"/>
                <a:gd name="T16" fmla="*/ 51 w 140"/>
                <a:gd name="T17" fmla="*/ 103 h 330"/>
                <a:gd name="T18" fmla="*/ 53 w 140"/>
                <a:gd name="T19" fmla="*/ 133 h 330"/>
                <a:gd name="T20" fmla="*/ 60 w 140"/>
                <a:gd name="T21" fmla="*/ 162 h 330"/>
                <a:gd name="T22" fmla="*/ 72 w 140"/>
                <a:gd name="T23" fmla="*/ 191 h 330"/>
                <a:gd name="T24" fmla="*/ 81 w 140"/>
                <a:gd name="T25" fmla="*/ 219 h 330"/>
                <a:gd name="T26" fmla="*/ 88 w 140"/>
                <a:gd name="T27" fmla="*/ 243 h 330"/>
                <a:gd name="T28" fmla="*/ 87 w 140"/>
                <a:gd name="T29" fmla="*/ 263 h 330"/>
                <a:gd name="T30" fmla="*/ 75 w 140"/>
                <a:gd name="T31" fmla="*/ 277 h 330"/>
                <a:gd name="T32" fmla="*/ 51 w 140"/>
                <a:gd name="T33" fmla="*/ 282 h 330"/>
                <a:gd name="T34" fmla="*/ 38 w 140"/>
                <a:gd name="T35" fmla="*/ 281 h 330"/>
                <a:gd name="T36" fmla="*/ 28 w 140"/>
                <a:gd name="T37" fmla="*/ 278 h 330"/>
                <a:gd name="T38" fmla="*/ 20 w 140"/>
                <a:gd name="T39" fmla="*/ 272 h 330"/>
                <a:gd name="T40" fmla="*/ 13 w 140"/>
                <a:gd name="T41" fmla="*/ 265 h 330"/>
                <a:gd name="T42" fmla="*/ 7 w 140"/>
                <a:gd name="T43" fmla="*/ 258 h 330"/>
                <a:gd name="T44" fmla="*/ 4 w 140"/>
                <a:gd name="T45" fmla="*/ 251 h 330"/>
                <a:gd name="T46" fmla="*/ 2 w 140"/>
                <a:gd name="T47" fmla="*/ 247 h 330"/>
                <a:gd name="T48" fmla="*/ 0 w 140"/>
                <a:gd name="T49" fmla="*/ 245 h 330"/>
                <a:gd name="T50" fmla="*/ 0 w 140"/>
                <a:gd name="T51" fmla="*/ 249 h 330"/>
                <a:gd name="T52" fmla="*/ 0 w 140"/>
                <a:gd name="T53" fmla="*/ 257 h 330"/>
                <a:gd name="T54" fmla="*/ 0 w 140"/>
                <a:gd name="T55" fmla="*/ 270 h 330"/>
                <a:gd name="T56" fmla="*/ 4 w 140"/>
                <a:gd name="T57" fmla="*/ 285 h 330"/>
                <a:gd name="T58" fmla="*/ 10 w 140"/>
                <a:gd name="T59" fmla="*/ 300 h 330"/>
                <a:gd name="T60" fmla="*/ 20 w 140"/>
                <a:gd name="T61" fmla="*/ 313 h 330"/>
                <a:gd name="T62" fmla="*/ 35 w 140"/>
                <a:gd name="T63" fmla="*/ 324 h 330"/>
                <a:gd name="T64" fmla="*/ 56 w 140"/>
                <a:gd name="T65" fmla="*/ 330 h 330"/>
                <a:gd name="T66" fmla="*/ 79 w 140"/>
                <a:gd name="T67" fmla="*/ 330 h 330"/>
                <a:gd name="T68" fmla="*/ 98 w 140"/>
                <a:gd name="T69" fmla="*/ 323 h 330"/>
                <a:gd name="T70" fmla="*/ 114 w 140"/>
                <a:gd name="T71" fmla="*/ 312 h 330"/>
                <a:gd name="T72" fmla="*/ 127 w 140"/>
                <a:gd name="T73" fmla="*/ 296 h 330"/>
                <a:gd name="T74" fmla="*/ 135 w 140"/>
                <a:gd name="T75" fmla="*/ 279 h 330"/>
                <a:gd name="T76" fmla="*/ 140 w 140"/>
                <a:gd name="T77" fmla="*/ 259 h 330"/>
                <a:gd name="T78" fmla="*/ 139 w 140"/>
                <a:gd name="T79" fmla="*/ 240 h 330"/>
                <a:gd name="T80" fmla="*/ 132 w 140"/>
                <a:gd name="T81" fmla="*/ 221 h 330"/>
                <a:gd name="T82" fmla="*/ 123 w 140"/>
                <a:gd name="T83" fmla="*/ 205 h 330"/>
                <a:gd name="T84" fmla="*/ 112 w 140"/>
                <a:gd name="T85" fmla="*/ 191 h 330"/>
                <a:gd name="T86" fmla="*/ 103 w 140"/>
                <a:gd name="T87" fmla="*/ 179 h 330"/>
                <a:gd name="T88" fmla="*/ 94 w 140"/>
                <a:gd name="T89" fmla="*/ 168 h 330"/>
                <a:gd name="T90" fmla="*/ 86 w 140"/>
                <a:gd name="T91" fmla="*/ 157 h 330"/>
                <a:gd name="T92" fmla="*/ 79 w 140"/>
                <a:gd name="T93" fmla="*/ 146 h 330"/>
                <a:gd name="T94" fmla="*/ 74 w 140"/>
                <a:gd name="T95" fmla="*/ 135 h 330"/>
                <a:gd name="T96" fmla="*/ 71 w 140"/>
                <a:gd name="T97" fmla="*/ 122 h 330"/>
                <a:gd name="T98" fmla="*/ 68 w 140"/>
                <a:gd name="T99" fmla="*/ 94 h 330"/>
                <a:gd name="T100" fmla="*/ 71 w 140"/>
                <a:gd name="T101" fmla="*/ 69 h 330"/>
                <a:gd name="T102" fmla="*/ 75 w 140"/>
                <a:gd name="T103" fmla="*/ 48 h 330"/>
                <a:gd name="T104" fmla="*/ 81 w 140"/>
                <a:gd name="T105" fmla="*/ 31 h 330"/>
                <a:gd name="T106" fmla="*/ 88 w 140"/>
                <a:gd name="T107" fmla="*/ 17 h 330"/>
                <a:gd name="T108" fmla="*/ 94 w 140"/>
                <a:gd name="T109" fmla="*/ 8 h 330"/>
                <a:gd name="T110" fmla="*/ 98 w 140"/>
                <a:gd name="T111" fmla="*/ 2 h 330"/>
                <a:gd name="T112" fmla="*/ 99 w 140"/>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330">
                  <a:moveTo>
                    <a:pt x="99" y="0"/>
                  </a:moveTo>
                  <a:lnTo>
                    <a:pt x="97" y="1"/>
                  </a:lnTo>
                  <a:lnTo>
                    <a:pt x="93" y="5"/>
                  </a:lnTo>
                  <a:lnTo>
                    <a:pt x="86" y="12"/>
                  </a:lnTo>
                  <a:lnTo>
                    <a:pt x="78" y="22"/>
                  </a:lnTo>
                  <a:lnTo>
                    <a:pt x="68" y="36"/>
                  </a:lnTo>
                  <a:lnTo>
                    <a:pt x="61" y="53"/>
                  </a:lnTo>
                  <a:lnTo>
                    <a:pt x="55" y="76"/>
                  </a:lnTo>
                  <a:lnTo>
                    <a:pt x="51" y="103"/>
                  </a:lnTo>
                  <a:lnTo>
                    <a:pt x="53" y="133"/>
                  </a:lnTo>
                  <a:lnTo>
                    <a:pt x="60" y="162"/>
                  </a:lnTo>
                  <a:lnTo>
                    <a:pt x="72" y="191"/>
                  </a:lnTo>
                  <a:lnTo>
                    <a:pt x="81" y="219"/>
                  </a:lnTo>
                  <a:lnTo>
                    <a:pt x="88" y="243"/>
                  </a:lnTo>
                  <a:lnTo>
                    <a:pt x="87" y="263"/>
                  </a:lnTo>
                  <a:lnTo>
                    <a:pt x="75" y="277"/>
                  </a:lnTo>
                  <a:lnTo>
                    <a:pt x="51" y="282"/>
                  </a:lnTo>
                  <a:lnTo>
                    <a:pt x="38" y="281"/>
                  </a:lnTo>
                  <a:lnTo>
                    <a:pt x="28" y="278"/>
                  </a:lnTo>
                  <a:lnTo>
                    <a:pt x="20" y="272"/>
                  </a:lnTo>
                  <a:lnTo>
                    <a:pt x="13" y="265"/>
                  </a:lnTo>
                  <a:lnTo>
                    <a:pt x="7" y="258"/>
                  </a:lnTo>
                  <a:lnTo>
                    <a:pt x="4" y="251"/>
                  </a:lnTo>
                  <a:lnTo>
                    <a:pt x="2" y="247"/>
                  </a:lnTo>
                  <a:lnTo>
                    <a:pt x="0" y="245"/>
                  </a:lnTo>
                  <a:lnTo>
                    <a:pt x="0" y="249"/>
                  </a:lnTo>
                  <a:lnTo>
                    <a:pt x="0" y="257"/>
                  </a:lnTo>
                  <a:lnTo>
                    <a:pt x="0" y="270"/>
                  </a:lnTo>
                  <a:lnTo>
                    <a:pt x="4" y="285"/>
                  </a:lnTo>
                  <a:lnTo>
                    <a:pt x="10" y="300"/>
                  </a:lnTo>
                  <a:lnTo>
                    <a:pt x="20" y="313"/>
                  </a:lnTo>
                  <a:lnTo>
                    <a:pt x="35" y="324"/>
                  </a:lnTo>
                  <a:lnTo>
                    <a:pt x="56" y="330"/>
                  </a:lnTo>
                  <a:lnTo>
                    <a:pt x="79" y="330"/>
                  </a:lnTo>
                  <a:lnTo>
                    <a:pt x="98" y="323"/>
                  </a:lnTo>
                  <a:lnTo>
                    <a:pt x="114" y="312"/>
                  </a:lnTo>
                  <a:lnTo>
                    <a:pt x="127" y="296"/>
                  </a:lnTo>
                  <a:lnTo>
                    <a:pt x="135" y="279"/>
                  </a:lnTo>
                  <a:lnTo>
                    <a:pt x="140" y="259"/>
                  </a:lnTo>
                  <a:lnTo>
                    <a:pt x="139" y="240"/>
                  </a:lnTo>
                  <a:lnTo>
                    <a:pt x="132" y="221"/>
                  </a:lnTo>
                  <a:lnTo>
                    <a:pt x="123" y="205"/>
                  </a:lnTo>
                  <a:lnTo>
                    <a:pt x="112" y="191"/>
                  </a:lnTo>
                  <a:lnTo>
                    <a:pt x="103" y="179"/>
                  </a:lnTo>
                  <a:lnTo>
                    <a:pt x="94" y="168"/>
                  </a:lnTo>
                  <a:lnTo>
                    <a:pt x="86" y="157"/>
                  </a:lnTo>
                  <a:lnTo>
                    <a:pt x="79" y="146"/>
                  </a:lnTo>
                  <a:lnTo>
                    <a:pt x="74" y="135"/>
                  </a:lnTo>
                  <a:lnTo>
                    <a:pt x="71" y="122"/>
                  </a:lnTo>
                  <a:lnTo>
                    <a:pt x="68" y="94"/>
                  </a:lnTo>
                  <a:lnTo>
                    <a:pt x="71" y="69"/>
                  </a:lnTo>
                  <a:lnTo>
                    <a:pt x="75" y="48"/>
                  </a:lnTo>
                  <a:lnTo>
                    <a:pt x="81" y="31"/>
                  </a:lnTo>
                  <a:lnTo>
                    <a:pt x="88" y="17"/>
                  </a:lnTo>
                  <a:lnTo>
                    <a:pt x="94" y="8"/>
                  </a:lnTo>
                  <a:lnTo>
                    <a:pt x="98" y="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xmlns="" id="{F07AD6A2-D21C-D412-967A-14AA29CA8216}"/>
                </a:ext>
              </a:extLst>
            </p:cNvPr>
            <p:cNvSpPr>
              <a:spLocks/>
            </p:cNvSpPr>
            <p:nvPr/>
          </p:nvSpPr>
          <p:spPr bwMode="auto">
            <a:xfrm>
              <a:off x="2997" y="2558"/>
              <a:ext cx="128" cy="145"/>
            </a:xfrm>
            <a:custGeom>
              <a:avLst/>
              <a:gdLst>
                <a:gd name="T0" fmla="*/ 139 w 257"/>
                <a:gd name="T1" fmla="*/ 281 h 290"/>
                <a:gd name="T2" fmla="*/ 146 w 257"/>
                <a:gd name="T3" fmla="*/ 254 h 290"/>
                <a:gd name="T4" fmla="*/ 149 w 257"/>
                <a:gd name="T5" fmla="*/ 214 h 290"/>
                <a:gd name="T6" fmla="*/ 137 w 257"/>
                <a:gd name="T7" fmla="*/ 173 h 290"/>
                <a:gd name="T8" fmla="*/ 101 w 257"/>
                <a:gd name="T9" fmla="*/ 139 h 290"/>
                <a:gd name="T10" fmla="*/ 60 w 257"/>
                <a:gd name="T11" fmla="*/ 118 h 290"/>
                <a:gd name="T12" fmla="*/ 24 w 257"/>
                <a:gd name="T13" fmla="*/ 107 h 290"/>
                <a:gd name="T14" fmla="*/ 3 w 257"/>
                <a:gd name="T15" fmla="*/ 101 h 290"/>
                <a:gd name="T16" fmla="*/ 3 w 257"/>
                <a:gd name="T17" fmla="*/ 101 h 290"/>
                <a:gd name="T18" fmla="*/ 28 w 257"/>
                <a:gd name="T19" fmla="*/ 101 h 290"/>
                <a:gd name="T20" fmla="*/ 70 w 257"/>
                <a:gd name="T21" fmla="*/ 108 h 290"/>
                <a:gd name="T22" fmla="*/ 115 w 257"/>
                <a:gd name="T23" fmla="*/ 128 h 290"/>
                <a:gd name="T24" fmla="*/ 153 w 257"/>
                <a:gd name="T25" fmla="*/ 162 h 290"/>
                <a:gd name="T26" fmla="*/ 175 w 257"/>
                <a:gd name="T27" fmla="*/ 186 h 290"/>
                <a:gd name="T28" fmla="*/ 184 w 257"/>
                <a:gd name="T29" fmla="*/ 199 h 290"/>
                <a:gd name="T30" fmla="*/ 185 w 257"/>
                <a:gd name="T31" fmla="*/ 204 h 290"/>
                <a:gd name="T32" fmla="*/ 187 w 257"/>
                <a:gd name="T33" fmla="*/ 197 h 290"/>
                <a:gd name="T34" fmla="*/ 197 w 257"/>
                <a:gd name="T35" fmla="*/ 151 h 290"/>
                <a:gd name="T36" fmla="*/ 186 w 257"/>
                <a:gd name="T37" fmla="*/ 107 h 290"/>
                <a:gd name="T38" fmla="*/ 170 w 257"/>
                <a:gd name="T39" fmla="*/ 80 h 290"/>
                <a:gd name="T40" fmla="*/ 148 w 257"/>
                <a:gd name="T41" fmla="*/ 55 h 290"/>
                <a:gd name="T42" fmla="*/ 118 w 257"/>
                <a:gd name="T43" fmla="*/ 34 h 290"/>
                <a:gd name="T44" fmla="*/ 81 w 257"/>
                <a:gd name="T45" fmla="*/ 18 h 290"/>
                <a:gd name="T46" fmla="*/ 48 w 257"/>
                <a:gd name="T47" fmla="*/ 8 h 290"/>
                <a:gd name="T48" fmla="*/ 21 w 257"/>
                <a:gd name="T49" fmla="*/ 3 h 290"/>
                <a:gd name="T50" fmla="*/ 8 w 257"/>
                <a:gd name="T51" fmla="*/ 1 h 290"/>
                <a:gd name="T52" fmla="*/ 7 w 257"/>
                <a:gd name="T53" fmla="*/ 1 h 290"/>
                <a:gd name="T54" fmla="*/ 18 w 257"/>
                <a:gd name="T55" fmla="*/ 0 h 290"/>
                <a:gd name="T56" fmla="*/ 38 w 257"/>
                <a:gd name="T57" fmla="*/ 1 h 290"/>
                <a:gd name="T58" fmla="*/ 65 w 257"/>
                <a:gd name="T59" fmla="*/ 2 h 290"/>
                <a:gd name="T60" fmla="*/ 96 w 257"/>
                <a:gd name="T61" fmla="*/ 8 h 290"/>
                <a:gd name="T62" fmla="*/ 129 w 257"/>
                <a:gd name="T63" fmla="*/ 17 h 290"/>
                <a:gd name="T64" fmla="*/ 161 w 257"/>
                <a:gd name="T65" fmla="*/ 33 h 290"/>
                <a:gd name="T66" fmla="*/ 191 w 257"/>
                <a:gd name="T67" fmla="*/ 55 h 290"/>
                <a:gd name="T68" fmla="*/ 223 w 257"/>
                <a:gd name="T69" fmla="*/ 94 h 290"/>
                <a:gd name="T70" fmla="*/ 248 w 257"/>
                <a:gd name="T71" fmla="*/ 147 h 290"/>
                <a:gd name="T72" fmla="*/ 257 w 257"/>
                <a:gd name="T73" fmla="*/ 198 h 290"/>
                <a:gd name="T74" fmla="*/ 248 w 257"/>
                <a:gd name="T75" fmla="*/ 239 h 290"/>
                <a:gd name="T76" fmla="*/ 220 w 257"/>
                <a:gd name="T77" fmla="*/ 272 h 290"/>
                <a:gd name="T78" fmla="*/ 184 w 257"/>
                <a:gd name="T79" fmla="*/ 288 h 290"/>
                <a:gd name="T80" fmla="*/ 156 w 257"/>
                <a:gd name="T81" fmla="*/ 289 h 290"/>
                <a:gd name="T82" fmla="*/ 140 w 257"/>
                <a:gd name="T83" fmla="*/ 2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290">
                  <a:moveTo>
                    <a:pt x="138" y="284"/>
                  </a:moveTo>
                  <a:lnTo>
                    <a:pt x="139" y="281"/>
                  </a:lnTo>
                  <a:lnTo>
                    <a:pt x="142" y="270"/>
                  </a:lnTo>
                  <a:lnTo>
                    <a:pt x="146" y="254"/>
                  </a:lnTo>
                  <a:lnTo>
                    <a:pt x="148" y="236"/>
                  </a:lnTo>
                  <a:lnTo>
                    <a:pt x="149" y="214"/>
                  </a:lnTo>
                  <a:lnTo>
                    <a:pt x="145" y="193"/>
                  </a:lnTo>
                  <a:lnTo>
                    <a:pt x="137" y="173"/>
                  </a:lnTo>
                  <a:lnTo>
                    <a:pt x="121" y="154"/>
                  </a:lnTo>
                  <a:lnTo>
                    <a:pt x="101" y="139"/>
                  </a:lnTo>
                  <a:lnTo>
                    <a:pt x="80" y="128"/>
                  </a:lnTo>
                  <a:lnTo>
                    <a:pt x="60" y="118"/>
                  </a:lnTo>
                  <a:lnTo>
                    <a:pt x="41" y="111"/>
                  </a:lnTo>
                  <a:lnTo>
                    <a:pt x="24" y="107"/>
                  </a:lnTo>
                  <a:lnTo>
                    <a:pt x="11" y="103"/>
                  </a:lnTo>
                  <a:lnTo>
                    <a:pt x="3" y="101"/>
                  </a:lnTo>
                  <a:lnTo>
                    <a:pt x="0" y="101"/>
                  </a:lnTo>
                  <a:lnTo>
                    <a:pt x="3" y="101"/>
                  </a:lnTo>
                  <a:lnTo>
                    <a:pt x="13" y="100"/>
                  </a:lnTo>
                  <a:lnTo>
                    <a:pt x="28" y="101"/>
                  </a:lnTo>
                  <a:lnTo>
                    <a:pt x="48" y="103"/>
                  </a:lnTo>
                  <a:lnTo>
                    <a:pt x="70" y="108"/>
                  </a:lnTo>
                  <a:lnTo>
                    <a:pt x="93" y="116"/>
                  </a:lnTo>
                  <a:lnTo>
                    <a:pt x="115" y="128"/>
                  </a:lnTo>
                  <a:lnTo>
                    <a:pt x="136" y="145"/>
                  </a:lnTo>
                  <a:lnTo>
                    <a:pt x="153" y="162"/>
                  </a:lnTo>
                  <a:lnTo>
                    <a:pt x="166" y="176"/>
                  </a:lnTo>
                  <a:lnTo>
                    <a:pt x="175" y="186"/>
                  </a:lnTo>
                  <a:lnTo>
                    <a:pt x="181" y="193"/>
                  </a:lnTo>
                  <a:lnTo>
                    <a:pt x="184" y="199"/>
                  </a:lnTo>
                  <a:lnTo>
                    <a:pt x="185" y="201"/>
                  </a:lnTo>
                  <a:lnTo>
                    <a:pt x="185" y="204"/>
                  </a:lnTo>
                  <a:lnTo>
                    <a:pt x="185" y="204"/>
                  </a:lnTo>
                  <a:lnTo>
                    <a:pt x="187" y="197"/>
                  </a:lnTo>
                  <a:lnTo>
                    <a:pt x="193" y="177"/>
                  </a:lnTo>
                  <a:lnTo>
                    <a:pt x="197" y="151"/>
                  </a:lnTo>
                  <a:lnTo>
                    <a:pt x="192" y="121"/>
                  </a:lnTo>
                  <a:lnTo>
                    <a:pt x="186" y="107"/>
                  </a:lnTo>
                  <a:lnTo>
                    <a:pt x="179" y="93"/>
                  </a:lnTo>
                  <a:lnTo>
                    <a:pt x="170" y="80"/>
                  </a:lnTo>
                  <a:lnTo>
                    <a:pt x="160" y="68"/>
                  </a:lnTo>
                  <a:lnTo>
                    <a:pt x="148" y="55"/>
                  </a:lnTo>
                  <a:lnTo>
                    <a:pt x="134" y="43"/>
                  </a:lnTo>
                  <a:lnTo>
                    <a:pt x="118" y="34"/>
                  </a:lnTo>
                  <a:lnTo>
                    <a:pt x="100" y="25"/>
                  </a:lnTo>
                  <a:lnTo>
                    <a:pt x="81" y="18"/>
                  </a:lnTo>
                  <a:lnTo>
                    <a:pt x="64" y="12"/>
                  </a:lnTo>
                  <a:lnTo>
                    <a:pt x="48" y="8"/>
                  </a:lnTo>
                  <a:lnTo>
                    <a:pt x="34" y="5"/>
                  </a:lnTo>
                  <a:lnTo>
                    <a:pt x="21" y="3"/>
                  </a:lnTo>
                  <a:lnTo>
                    <a:pt x="13" y="2"/>
                  </a:lnTo>
                  <a:lnTo>
                    <a:pt x="8" y="1"/>
                  </a:lnTo>
                  <a:lnTo>
                    <a:pt x="5" y="1"/>
                  </a:lnTo>
                  <a:lnTo>
                    <a:pt x="7" y="1"/>
                  </a:lnTo>
                  <a:lnTo>
                    <a:pt x="11" y="1"/>
                  </a:lnTo>
                  <a:lnTo>
                    <a:pt x="18" y="0"/>
                  </a:lnTo>
                  <a:lnTo>
                    <a:pt x="27" y="0"/>
                  </a:lnTo>
                  <a:lnTo>
                    <a:pt x="38" y="1"/>
                  </a:lnTo>
                  <a:lnTo>
                    <a:pt x="50" y="1"/>
                  </a:lnTo>
                  <a:lnTo>
                    <a:pt x="65" y="2"/>
                  </a:lnTo>
                  <a:lnTo>
                    <a:pt x="80" y="4"/>
                  </a:lnTo>
                  <a:lnTo>
                    <a:pt x="96" y="8"/>
                  </a:lnTo>
                  <a:lnTo>
                    <a:pt x="113" y="12"/>
                  </a:lnTo>
                  <a:lnTo>
                    <a:pt x="129" y="17"/>
                  </a:lnTo>
                  <a:lnTo>
                    <a:pt x="146" y="24"/>
                  </a:lnTo>
                  <a:lnTo>
                    <a:pt x="161" y="33"/>
                  </a:lnTo>
                  <a:lnTo>
                    <a:pt x="177" y="42"/>
                  </a:lnTo>
                  <a:lnTo>
                    <a:pt x="191" y="55"/>
                  </a:lnTo>
                  <a:lnTo>
                    <a:pt x="205" y="69"/>
                  </a:lnTo>
                  <a:lnTo>
                    <a:pt x="223" y="94"/>
                  </a:lnTo>
                  <a:lnTo>
                    <a:pt x="238" y="121"/>
                  </a:lnTo>
                  <a:lnTo>
                    <a:pt x="248" y="147"/>
                  </a:lnTo>
                  <a:lnTo>
                    <a:pt x="254" y="173"/>
                  </a:lnTo>
                  <a:lnTo>
                    <a:pt x="257" y="198"/>
                  </a:lnTo>
                  <a:lnTo>
                    <a:pt x="254" y="220"/>
                  </a:lnTo>
                  <a:lnTo>
                    <a:pt x="248" y="239"/>
                  </a:lnTo>
                  <a:lnTo>
                    <a:pt x="239" y="254"/>
                  </a:lnTo>
                  <a:lnTo>
                    <a:pt x="220" y="272"/>
                  </a:lnTo>
                  <a:lnTo>
                    <a:pt x="201" y="282"/>
                  </a:lnTo>
                  <a:lnTo>
                    <a:pt x="184" y="288"/>
                  </a:lnTo>
                  <a:lnTo>
                    <a:pt x="169" y="290"/>
                  </a:lnTo>
                  <a:lnTo>
                    <a:pt x="156" y="289"/>
                  </a:lnTo>
                  <a:lnTo>
                    <a:pt x="146" y="288"/>
                  </a:lnTo>
                  <a:lnTo>
                    <a:pt x="140" y="285"/>
                  </a:lnTo>
                  <a:lnTo>
                    <a:pt x="138"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xmlns="" id="{0FAEDFB7-920C-00C6-9FA9-364C91CBD39B}"/>
                </a:ext>
              </a:extLst>
            </p:cNvPr>
            <p:cNvSpPr>
              <a:spLocks/>
            </p:cNvSpPr>
            <p:nvPr/>
          </p:nvSpPr>
          <p:spPr bwMode="auto">
            <a:xfrm>
              <a:off x="2777" y="2712"/>
              <a:ext cx="105" cy="149"/>
            </a:xfrm>
            <a:custGeom>
              <a:avLst/>
              <a:gdLst>
                <a:gd name="T0" fmla="*/ 165 w 210"/>
                <a:gd name="T1" fmla="*/ 0 h 300"/>
                <a:gd name="T2" fmla="*/ 168 w 210"/>
                <a:gd name="T3" fmla="*/ 3 h 300"/>
                <a:gd name="T4" fmla="*/ 173 w 210"/>
                <a:gd name="T5" fmla="*/ 11 h 300"/>
                <a:gd name="T6" fmla="*/ 181 w 210"/>
                <a:gd name="T7" fmla="*/ 25 h 300"/>
                <a:gd name="T8" fmla="*/ 189 w 210"/>
                <a:gd name="T9" fmla="*/ 43 h 300"/>
                <a:gd name="T10" fmla="*/ 199 w 210"/>
                <a:gd name="T11" fmla="*/ 66 h 300"/>
                <a:gd name="T12" fmla="*/ 206 w 210"/>
                <a:gd name="T13" fmla="*/ 95 h 300"/>
                <a:gd name="T14" fmla="*/ 210 w 210"/>
                <a:gd name="T15" fmla="*/ 129 h 300"/>
                <a:gd name="T16" fmla="*/ 210 w 210"/>
                <a:gd name="T17" fmla="*/ 169 h 300"/>
                <a:gd name="T18" fmla="*/ 206 w 210"/>
                <a:gd name="T19" fmla="*/ 207 h 300"/>
                <a:gd name="T20" fmla="*/ 197 w 210"/>
                <a:gd name="T21" fmla="*/ 237 h 300"/>
                <a:gd name="T22" fmla="*/ 185 w 210"/>
                <a:gd name="T23" fmla="*/ 258 h 300"/>
                <a:gd name="T24" fmla="*/ 170 w 210"/>
                <a:gd name="T25" fmla="*/ 276 h 300"/>
                <a:gd name="T26" fmla="*/ 153 w 210"/>
                <a:gd name="T27" fmla="*/ 287 h 300"/>
                <a:gd name="T28" fmla="*/ 133 w 210"/>
                <a:gd name="T29" fmla="*/ 294 h 300"/>
                <a:gd name="T30" fmla="*/ 111 w 210"/>
                <a:gd name="T31" fmla="*/ 299 h 300"/>
                <a:gd name="T32" fmla="*/ 88 w 210"/>
                <a:gd name="T33" fmla="*/ 300 h 300"/>
                <a:gd name="T34" fmla="*/ 67 w 210"/>
                <a:gd name="T35" fmla="*/ 297 h 300"/>
                <a:gd name="T36" fmla="*/ 49 w 210"/>
                <a:gd name="T37" fmla="*/ 288 h 300"/>
                <a:gd name="T38" fmla="*/ 34 w 210"/>
                <a:gd name="T39" fmla="*/ 276 h 300"/>
                <a:gd name="T40" fmla="*/ 21 w 210"/>
                <a:gd name="T41" fmla="*/ 261 h 300"/>
                <a:gd name="T42" fmla="*/ 12 w 210"/>
                <a:gd name="T43" fmla="*/ 246 h 300"/>
                <a:gd name="T44" fmla="*/ 5 w 210"/>
                <a:gd name="T45" fmla="*/ 233 h 300"/>
                <a:gd name="T46" fmla="*/ 2 w 210"/>
                <a:gd name="T47" fmla="*/ 224 h 300"/>
                <a:gd name="T48" fmla="*/ 0 w 210"/>
                <a:gd name="T49" fmla="*/ 220 h 300"/>
                <a:gd name="T50" fmla="*/ 3 w 210"/>
                <a:gd name="T51" fmla="*/ 223 h 300"/>
                <a:gd name="T52" fmla="*/ 10 w 210"/>
                <a:gd name="T53" fmla="*/ 227 h 300"/>
                <a:gd name="T54" fmla="*/ 20 w 210"/>
                <a:gd name="T55" fmla="*/ 234 h 300"/>
                <a:gd name="T56" fmla="*/ 34 w 210"/>
                <a:gd name="T57" fmla="*/ 242 h 300"/>
                <a:gd name="T58" fmla="*/ 50 w 210"/>
                <a:gd name="T59" fmla="*/ 249 h 300"/>
                <a:gd name="T60" fmla="*/ 67 w 210"/>
                <a:gd name="T61" fmla="*/ 254 h 300"/>
                <a:gd name="T62" fmla="*/ 85 w 210"/>
                <a:gd name="T63" fmla="*/ 255 h 300"/>
                <a:gd name="T64" fmla="*/ 103 w 210"/>
                <a:gd name="T65" fmla="*/ 252 h 300"/>
                <a:gd name="T66" fmla="*/ 121 w 210"/>
                <a:gd name="T67" fmla="*/ 245 h 300"/>
                <a:gd name="T68" fmla="*/ 139 w 210"/>
                <a:gd name="T69" fmla="*/ 234 h 300"/>
                <a:gd name="T70" fmla="*/ 154 w 210"/>
                <a:gd name="T71" fmla="*/ 220 h 300"/>
                <a:gd name="T72" fmla="*/ 168 w 210"/>
                <a:gd name="T73" fmla="*/ 203 h 300"/>
                <a:gd name="T74" fmla="*/ 178 w 210"/>
                <a:gd name="T75" fmla="*/ 184 h 300"/>
                <a:gd name="T76" fmla="*/ 186 w 210"/>
                <a:gd name="T77" fmla="*/ 161 h 300"/>
                <a:gd name="T78" fmla="*/ 189 w 210"/>
                <a:gd name="T79" fmla="*/ 135 h 300"/>
                <a:gd name="T80" fmla="*/ 191 w 210"/>
                <a:gd name="T81" fmla="*/ 106 h 300"/>
                <a:gd name="T82" fmla="*/ 185 w 210"/>
                <a:gd name="T83" fmla="*/ 61 h 300"/>
                <a:gd name="T84" fmla="*/ 177 w 210"/>
                <a:gd name="T85" fmla="*/ 28 h 300"/>
                <a:gd name="T86" fmla="*/ 169 w 210"/>
                <a:gd name="T87" fmla="*/ 7 h 300"/>
                <a:gd name="T88" fmla="*/ 165 w 210"/>
                <a:gd name="T8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0" h="300">
                  <a:moveTo>
                    <a:pt x="165" y="0"/>
                  </a:moveTo>
                  <a:lnTo>
                    <a:pt x="168" y="3"/>
                  </a:lnTo>
                  <a:lnTo>
                    <a:pt x="173" y="11"/>
                  </a:lnTo>
                  <a:lnTo>
                    <a:pt x="181" y="25"/>
                  </a:lnTo>
                  <a:lnTo>
                    <a:pt x="189" y="43"/>
                  </a:lnTo>
                  <a:lnTo>
                    <a:pt x="199" y="66"/>
                  </a:lnTo>
                  <a:lnTo>
                    <a:pt x="206" y="95"/>
                  </a:lnTo>
                  <a:lnTo>
                    <a:pt x="210" y="129"/>
                  </a:lnTo>
                  <a:lnTo>
                    <a:pt x="210" y="169"/>
                  </a:lnTo>
                  <a:lnTo>
                    <a:pt x="206" y="207"/>
                  </a:lnTo>
                  <a:lnTo>
                    <a:pt x="197" y="237"/>
                  </a:lnTo>
                  <a:lnTo>
                    <a:pt x="185" y="258"/>
                  </a:lnTo>
                  <a:lnTo>
                    <a:pt x="170" y="276"/>
                  </a:lnTo>
                  <a:lnTo>
                    <a:pt x="153" y="287"/>
                  </a:lnTo>
                  <a:lnTo>
                    <a:pt x="133" y="294"/>
                  </a:lnTo>
                  <a:lnTo>
                    <a:pt x="111" y="299"/>
                  </a:lnTo>
                  <a:lnTo>
                    <a:pt x="88" y="300"/>
                  </a:lnTo>
                  <a:lnTo>
                    <a:pt x="67" y="297"/>
                  </a:lnTo>
                  <a:lnTo>
                    <a:pt x="49" y="288"/>
                  </a:lnTo>
                  <a:lnTo>
                    <a:pt x="34" y="276"/>
                  </a:lnTo>
                  <a:lnTo>
                    <a:pt x="21" y="261"/>
                  </a:lnTo>
                  <a:lnTo>
                    <a:pt x="12" y="246"/>
                  </a:lnTo>
                  <a:lnTo>
                    <a:pt x="5" y="233"/>
                  </a:lnTo>
                  <a:lnTo>
                    <a:pt x="2" y="224"/>
                  </a:lnTo>
                  <a:lnTo>
                    <a:pt x="0" y="220"/>
                  </a:lnTo>
                  <a:lnTo>
                    <a:pt x="3" y="223"/>
                  </a:lnTo>
                  <a:lnTo>
                    <a:pt x="10" y="227"/>
                  </a:lnTo>
                  <a:lnTo>
                    <a:pt x="20" y="234"/>
                  </a:lnTo>
                  <a:lnTo>
                    <a:pt x="34" y="242"/>
                  </a:lnTo>
                  <a:lnTo>
                    <a:pt x="50" y="249"/>
                  </a:lnTo>
                  <a:lnTo>
                    <a:pt x="67" y="254"/>
                  </a:lnTo>
                  <a:lnTo>
                    <a:pt x="85" y="255"/>
                  </a:lnTo>
                  <a:lnTo>
                    <a:pt x="103" y="252"/>
                  </a:lnTo>
                  <a:lnTo>
                    <a:pt x="121" y="245"/>
                  </a:lnTo>
                  <a:lnTo>
                    <a:pt x="139" y="234"/>
                  </a:lnTo>
                  <a:lnTo>
                    <a:pt x="154" y="220"/>
                  </a:lnTo>
                  <a:lnTo>
                    <a:pt x="168" y="203"/>
                  </a:lnTo>
                  <a:lnTo>
                    <a:pt x="178" y="184"/>
                  </a:lnTo>
                  <a:lnTo>
                    <a:pt x="186" y="161"/>
                  </a:lnTo>
                  <a:lnTo>
                    <a:pt x="189" y="135"/>
                  </a:lnTo>
                  <a:lnTo>
                    <a:pt x="191" y="106"/>
                  </a:lnTo>
                  <a:lnTo>
                    <a:pt x="185" y="61"/>
                  </a:lnTo>
                  <a:lnTo>
                    <a:pt x="177" y="28"/>
                  </a:lnTo>
                  <a:lnTo>
                    <a:pt x="169" y="7"/>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xmlns="" id="{DD0E699A-5388-0388-6F2D-30D685EDEB1D}"/>
                </a:ext>
              </a:extLst>
            </p:cNvPr>
            <p:cNvSpPr>
              <a:spLocks/>
            </p:cNvSpPr>
            <p:nvPr/>
          </p:nvSpPr>
          <p:spPr bwMode="auto">
            <a:xfrm>
              <a:off x="2720" y="2609"/>
              <a:ext cx="182" cy="223"/>
            </a:xfrm>
            <a:custGeom>
              <a:avLst/>
              <a:gdLst>
                <a:gd name="T0" fmla="*/ 360 w 364"/>
                <a:gd name="T1" fmla="*/ 2 h 446"/>
                <a:gd name="T2" fmla="*/ 337 w 364"/>
                <a:gd name="T3" fmla="*/ 16 h 446"/>
                <a:gd name="T4" fmla="*/ 300 w 364"/>
                <a:gd name="T5" fmla="*/ 47 h 446"/>
                <a:gd name="T6" fmla="*/ 260 w 364"/>
                <a:gd name="T7" fmla="*/ 95 h 446"/>
                <a:gd name="T8" fmla="*/ 231 w 364"/>
                <a:gd name="T9" fmla="*/ 153 h 446"/>
                <a:gd name="T10" fmla="*/ 215 w 364"/>
                <a:gd name="T11" fmla="*/ 217 h 446"/>
                <a:gd name="T12" fmla="*/ 206 w 364"/>
                <a:gd name="T13" fmla="*/ 275 h 446"/>
                <a:gd name="T14" fmla="*/ 202 w 364"/>
                <a:gd name="T15" fmla="*/ 312 h 446"/>
                <a:gd name="T16" fmla="*/ 201 w 364"/>
                <a:gd name="T17" fmla="*/ 319 h 446"/>
                <a:gd name="T18" fmla="*/ 194 w 364"/>
                <a:gd name="T19" fmla="*/ 326 h 446"/>
                <a:gd name="T20" fmla="*/ 178 w 364"/>
                <a:gd name="T21" fmla="*/ 337 h 446"/>
                <a:gd name="T22" fmla="*/ 148 w 364"/>
                <a:gd name="T23" fmla="*/ 346 h 446"/>
                <a:gd name="T24" fmla="*/ 109 w 364"/>
                <a:gd name="T25" fmla="*/ 350 h 446"/>
                <a:gd name="T26" fmla="*/ 77 w 364"/>
                <a:gd name="T27" fmla="*/ 358 h 446"/>
                <a:gd name="T28" fmla="*/ 56 w 364"/>
                <a:gd name="T29" fmla="*/ 369 h 446"/>
                <a:gd name="T30" fmla="*/ 43 w 364"/>
                <a:gd name="T31" fmla="*/ 383 h 446"/>
                <a:gd name="T32" fmla="*/ 39 w 364"/>
                <a:gd name="T33" fmla="*/ 403 h 446"/>
                <a:gd name="T34" fmla="*/ 47 w 364"/>
                <a:gd name="T35" fmla="*/ 424 h 446"/>
                <a:gd name="T36" fmla="*/ 63 w 364"/>
                <a:gd name="T37" fmla="*/ 438 h 446"/>
                <a:gd name="T38" fmla="*/ 74 w 364"/>
                <a:gd name="T39" fmla="*/ 445 h 446"/>
                <a:gd name="T40" fmla="*/ 73 w 364"/>
                <a:gd name="T41" fmla="*/ 446 h 446"/>
                <a:gd name="T42" fmla="*/ 55 w 364"/>
                <a:gd name="T43" fmla="*/ 445 h 446"/>
                <a:gd name="T44" fmla="*/ 28 w 364"/>
                <a:gd name="T45" fmla="*/ 435 h 446"/>
                <a:gd name="T46" fmla="*/ 6 w 364"/>
                <a:gd name="T47" fmla="*/ 410 h 446"/>
                <a:gd name="T48" fmla="*/ 0 w 364"/>
                <a:gd name="T49" fmla="*/ 377 h 446"/>
                <a:gd name="T50" fmla="*/ 6 w 364"/>
                <a:gd name="T51" fmla="*/ 353 h 446"/>
                <a:gd name="T52" fmla="*/ 26 w 364"/>
                <a:gd name="T53" fmla="*/ 333 h 446"/>
                <a:gd name="T54" fmla="*/ 59 w 364"/>
                <a:gd name="T55" fmla="*/ 322 h 446"/>
                <a:gd name="T56" fmla="*/ 106 w 364"/>
                <a:gd name="T57" fmla="*/ 322 h 446"/>
                <a:gd name="T58" fmla="*/ 142 w 364"/>
                <a:gd name="T59" fmla="*/ 323 h 446"/>
                <a:gd name="T60" fmla="*/ 167 w 364"/>
                <a:gd name="T61" fmla="*/ 320 h 446"/>
                <a:gd name="T62" fmla="*/ 182 w 364"/>
                <a:gd name="T63" fmla="*/ 311 h 446"/>
                <a:gd name="T64" fmla="*/ 188 w 364"/>
                <a:gd name="T65" fmla="*/ 289 h 446"/>
                <a:gd name="T66" fmla="*/ 185 w 364"/>
                <a:gd name="T67" fmla="*/ 251 h 446"/>
                <a:gd name="T68" fmla="*/ 180 w 364"/>
                <a:gd name="T69" fmla="*/ 201 h 446"/>
                <a:gd name="T70" fmla="*/ 188 w 364"/>
                <a:gd name="T71" fmla="*/ 140 h 446"/>
                <a:gd name="T72" fmla="*/ 217 w 364"/>
                <a:gd name="T73" fmla="*/ 78 h 446"/>
                <a:gd name="T74" fmla="*/ 268 w 364"/>
                <a:gd name="T75" fmla="*/ 37 h 446"/>
                <a:gd name="T76" fmla="*/ 322 w 364"/>
                <a:gd name="T77" fmla="*/ 12 h 446"/>
                <a:gd name="T78" fmla="*/ 358 w 364"/>
                <a:gd name="T79" fmla="*/ 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446">
                  <a:moveTo>
                    <a:pt x="364" y="0"/>
                  </a:moveTo>
                  <a:lnTo>
                    <a:pt x="360" y="2"/>
                  </a:lnTo>
                  <a:lnTo>
                    <a:pt x="351" y="7"/>
                  </a:lnTo>
                  <a:lnTo>
                    <a:pt x="337" y="16"/>
                  </a:lnTo>
                  <a:lnTo>
                    <a:pt x="320" y="30"/>
                  </a:lnTo>
                  <a:lnTo>
                    <a:pt x="300" y="47"/>
                  </a:lnTo>
                  <a:lnTo>
                    <a:pt x="280" y="68"/>
                  </a:lnTo>
                  <a:lnTo>
                    <a:pt x="260" y="95"/>
                  </a:lnTo>
                  <a:lnTo>
                    <a:pt x="243" y="126"/>
                  </a:lnTo>
                  <a:lnTo>
                    <a:pt x="231" y="153"/>
                  </a:lnTo>
                  <a:lnTo>
                    <a:pt x="222" y="184"/>
                  </a:lnTo>
                  <a:lnTo>
                    <a:pt x="215" y="217"/>
                  </a:lnTo>
                  <a:lnTo>
                    <a:pt x="210" y="248"/>
                  </a:lnTo>
                  <a:lnTo>
                    <a:pt x="206" y="275"/>
                  </a:lnTo>
                  <a:lnTo>
                    <a:pt x="203" y="297"/>
                  </a:lnTo>
                  <a:lnTo>
                    <a:pt x="202" y="312"/>
                  </a:lnTo>
                  <a:lnTo>
                    <a:pt x="202" y="318"/>
                  </a:lnTo>
                  <a:lnTo>
                    <a:pt x="201" y="319"/>
                  </a:lnTo>
                  <a:lnTo>
                    <a:pt x="199" y="322"/>
                  </a:lnTo>
                  <a:lnTo>
                    <a:pt x="194" y="326"/>
                  </a:lnTo>
                  <a:lnTo>
                    <a:pt x="187" y="331"/>
                  </a:lnTo>
                  <a:lnTo>
                    <a:pt x="178" y="337"/>
                  </a:lnTo>
                  <a:lnTo>
                    <a:pt x="165" y="341"/>
                  </a:lnTo>
                  <a:lnTo>
                    <a:pt x="148" y="346"/>
                  </a:lnTo>
                  <a:lnTo>
                    <a:pt x="129" y="348"/>
                  </a:lnTo>
                  <a:lnTo>
                    <a:pt x="109" y="350"/>
                  </a:lnTo>
                  <a:lnTo>
                    <a:pt x="92" y="354"/>
                  </a:lnTo>
                  <a:lnTo>
                    <a:pt x="77" y="358"/>
                  </a:lnTo>
                  <a:lnTo>
                    <a:pt x="65" y="363"/>
                  </a:lnTo>
                  <a:lnTo>
                    <a:pt x="56" y="369"/>
                  </a:lnTo>
                  <a:lnTo>
                    <a:pt x="49" y="376"/>
                  </a:lnTo>
                  <a:lnTo>
                    <a:pt x="43" y="383"/>
                  </a:lnTo>
                  <a:lnTo>
                    <a:pt x="41" y="390"/>
                  </a:lnTo>
                  <a:lnTo>
                    <a:pt x="39" y="403"/>
                  </a:lnTo>
                  <a:lnTo>
                    <a:pt x="42" y="415"/>
                  </a:lnTo>
                  <a:lnTo>
                    <a:pt x="47" y="424"/>
                  </a:lnTo>
                  <a:lnTo>
                    <a:pt x="55" y="432"/>
                  </a:lnTo>
                  <a:lnTo>
                    <a:pt x="63" y="438"/>
                  </a:lnTo>
                  <a:lnTo>
                    <a:pt x="70" y="443"/>
                  </a:lnTo>
                  <a:lnTo>
                    <a:pt x="74" y="445"/>
                  </a:lnTo>
                  <a:lnTo>
                    <a:pt x="77" y="446"/>
                  </a:lnTo>
                  <a:lnTo>
                    <a:pt x="73" y="446"/>
                  </a:lnTo>
                  <a:lnTo>
                    <a:pt x="66" y="446"/>
                  </a:lnTo>
                  <a:lnTo>
                    <a:pt x="55" y="445"/>
                  </a:lnTo>
                  <a:lnTo>
                    <a:pt x="42" y="441"/>
                  </a:lnTo>
                  <a:lnTo>
                    <a:pt x="28" y="435"/>
                  </a:lnTo>
                  <a:lnTo>
                    <a:pt x="17" y="424"/>
                  </a:lnTo>
                  <a:lnTo>
                    <a:pt x="6" y="410"/>
                  </a:lnTo>
                  <a:lnTo>
                    <a:pt x="1" y="390"/>
                  </a:lnTo>
                  <a:lnTo>
                    <a:pt x="0" y="377"/>
                  </a:lnTo>
                  <a:lnTo>
                    <a:pt x="2" y="364"/>
                  </a:lnTo>
                  <a:lnTo>
                    <a:pt x="6" y="353"/>
                  </a:lnTo>
                  <a:lnTo>
                    <a:pt x="15" y="342"/>
                  </a:lnTo>
                  <a:lnTo>
                    <a:pt x="26" y="333"/>
                  </a:lnTo>
                  <a:lnTo>
                    <a:pt x="40" y="326"/>
                  </a:lnTo>
                  <a:lnTo>
                    <a:pt x="59" y="322"/>
                  </a:lnTo>
                  <a:lnTo>
                    <a:pt x="82" y="320"/>
                  </a:lnTo>
                  <a:lnTo>
                    <a:pt x="106" y="322"/>
                  </a:lnTo>
                  <a:lnTo>
                    <a:pt x="126" y="323"/>
                  </a:lnTo>
                  <a:lnTo>
                    <a:pt x="142" y="323"/>
                  </a:lnTo>
                  <a:lnTo>
                    <a:pt x="156" y="323"/>
                  </a:lnTo>
                  <a:lnTo>
                    <a:pt x="167" y="320"/>
                  </a:lnTo>
                  <a:lnTo>
                    <a:pt x="175" y="317"/>
                  </a:lnTo>
                  <a:lnTo>
                    <a:pt x="182" y="311"/>
                  </a:lnTo>
                  <a:lnTo>
                    <a:pt x="186" y="302"/>
                  </a:lnTo>
                  <a:lnTo>
                    <a:pt x="188" y="289"/>
                  </a:lnTo>
                  <a:lnTo>
                    <a:pt x="187" y="272"/>
                  </a:lnTo>
                  <a:lnTo>
                    <a:pt x="185" y="251"/>
                  </a:lnTo>
                  <a:lnTo>
                    <a:pt x="182" y="227"/>
                  </a:lnTo>
                  <a:lnTo>
                    <a:pt x="180" y="201"/>
                  </a:lnTo>
                  <a:lnTo>
                    <a:pt x="183" y="172"/>
                  </a:lnTo>
                  <a:lnTo>
                    <a:pt x="188" y="140"/>
                  </a:lnTo>
                  <a:lnTo>
                    <a:pt x="200" y="107"/>
                  </a:lnTo>
                  <a:lnTo>
                    <a:pt x="217" y="78"/>
                  </a:lnTo>
                  <a:lnTo>
                    <a:pt x="241" y="55"/>
                  </a:lnTo>
                  <a:lnTo>
                    <a:pt x="268" y="37"/>
                  </a:lnTo>
                  <a:lnTo>
                    <a:pt x="296" y="22"/>
                  </a:lnTo>
                  <a:lnTo>
                    <a:pt x="322" y="12"/>
                  </a:lnTo>
                  <a:lnTo>
                    <a:pt x="343" y="5"/>
                  </a:lnTo>
                  <a:lnTo>
                    <a:pt x="358" y="1"/>
                  </a:lnTo>
                  <a:lnTo>
                    <a:pt x="3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xmlns="" id="{6B778021-A439-BB86-BEB5-0450A0D8006F}"/>
                </a:ext>
              </a:extLst>
            </p:cNvPr>
            <p:cNvSpPr>
              <a:spLocks/>
            </p:cNvSpPr>
            <p:nvPr/>
          </p:nvSpPr>
          <p:spPr bwMode="auto">
            <a:xfrm>
              <a:off x="2748" y="2550"/>
              <a:ext cx="221" cy="127"/>
            </a:xfrm>
            <a:custGeom>
              <a:avLst/>
              <a:gdLst>
                <a:gd name="T0" fmla="*/ 157 w 442"/>
                <a:gd name="T1" fmla="*/ 241 h 252"/>
                <a:gd name="T2" fmla="*/ 131 w 442"/>
                <a:gd name="T3" fmla="*/ 231 h 252"/>
                <a:gd name="T4" fmla="*/ 98 w 442"/>
                <a:gd name="T5" fmla="*/ 211 h 252"/>
                <a:gd name="T6" fmla="*/ 78 w 442"/>
                <a:gd name="T7" fmla="*/ 176 h 252"/>
                <a:gd name="T8" fmla="*/ 87 w 442"/>
                <a:gd name="T9" fmla="*/ 135 h 252"/>
                <a:gd name="T10" fmla="*/ 117 w 442"/>
                <a:gd name="T11" fmla="*/ 96 h 252"/>
                <a:gd name="T12" fmla="*/ 165 w 442"/>
                <a:gd name="T13" fmla="*/ 64 h 252"/>
                <a:gd name="T14" fmla="*/ 225 w 442"/>
                <a:gd name="T15" fmla="*/ 39 h 252"/>
                <a:gd name="T16" fmla="*/ 275 w 442"/>
                <a:gd name="T17" fmla="*/ 26 h 252"/>
                <a:gd name="T18" fmla="*/ 311 w 442"/>
                <a:gd name="T19" fmla="*/ 19 h 252"/>
                <a:gd name="T20" fmla="*/ 343 w 442"/>
                <a:gd name="T21" fmla="*/ 15 h 252"/>
                <a:gd name="T22" fmla="*/ 373 w 442"/>
                <a:gd name="T23" fmla="*/ 11 h 252"/>
                <a:gd name="T24" fmla="*/ 399 w 442"/>
                <a:gd name="T25" fmla="*/ 9 h 252"/>
                <a:gd name="T26" fmla="*/ 419 w 442"/>
                <a:gd name="T27" fmla="*/ 7 h 252"/>
                <a:gd name="T28" fmla="*/ 433 w 442"/>
                <a:gd name="T29" fmla="*/ 5 h 252"/>
                <a:gd name="T30" fmla="*/ 441 w 442"/>
                <a:gd name="T31" fmla="*/ 5 h 252"/>
                <a:gd name="T32" fmla="*/ 441 w 442"/>
                <a:gd name="T33" fmla="*/ 5 h 252"/>
                <a:gd name="T34" fmla="*/ 431 w 442"/>
                <a:gd name="T35" fmla="*/ 4 h 252"/>
                <a:gd name="T36" fmla="*/ 412 w 442"/>
                <a:gd name="T37" fmla="*/ 2 h 252"/>
                <a:gd name="T38" fmla="*/ 386 w 442"/>
                <a:gd name="T39" fmla="*/ 1 h 252"/>
                <a:gd name="T40" fmla="*/ 355 w 442"/>
                <a:gd name="T41" fmla="*/ 0 h 252"/>
                <a:gd name="T42" fmla="*/ 320 w 442"/>
                <a:gd name="T43" fmla="*/ 1 h 252"/>
                <a:gd name="T44" fmla="*/ 282 w 442"/>
                <a:gd name="T45" fmla="*/ 3 h 252"/>
                <a:gd name="T46" fmla="*/ 244 w 442"/>
                <a:gd name="T47" fmla="*/ 10 h 252"/>
                <a:gd name="T48" fmla="*/ 207 w 442"/>
                <a:gd name="T49" fmla="*/ 19 h 252"/>
                <a:gd name="T50" fmla="*/ 175 w 442"/>
                <a:gd name="T51" fmla="*/ 30 h 252"/>
                <a:gd name="T52" fmla="*/ 147 w 442"/>
                <a:gd name="T53" fmla="*/ 39 h 252"/>
                <a:gd name="T54" fmla="*/ 124 w 442"/>
                <a:gd name="T55" fmla="*/ 49 h 252"/>
                <a:gd name="T56" fmla="*/ 102 w 442"/>
                <a:gd name="T57" fmla="*/ 61 h 252"/>
                <a:gd name="T58" fmla="*/ 83 w 442"/>
                <a:gd name="T59" fmla="*/ 73 h 252"/>
                <a:gd name="T60" fmla="*/ 63 w 442"/>
                <a:gd name="T61" fmla="*/ 91 h 252"/>
                <a:gd name="T62" fmla="*/ 42 w 442"/>
                <a:gd name="T63" fmla="*/ 110 h 252"/>
                <a:gd name="T64" fmla="*/ 17 w 442"/>
                <a:gd name="T65" fmla="*/ 141 h 252"/>
                <a:gd name="T66" fmla="*/ 1 w 442"/>
                <a:gd name="T67" fmla="*/ 184 h 252"/>
                <a:gd name="T68" fmla="*/ 4 w 442"/>
                <a:gd name="T69" fmla="*/ 222 h 252"/>
                <a:gd name="T70" fmla="*/ 27 w 442"/>
                <a:gd name="T71" fmla="*/ 246 h 252"/>
                <a:gd name="T72" fmla="*/ 70 w 442"/>
                <a:gd name="T73" fmla="*/ 252 h 252"/>
                <a:gd name="T74" fmla="*/ 110 w 442"/>
                <a:gd name="T75" fmla="*/ 250 h 252"/>
                <a:gd name="T76" fmla="*/ 142 w 442"/>
                <a:gd name="T77" fmla="*/ 246 h 252"/>
                <a:gd name="T78" fmla="*/ 159 w 442"/>
                <a:gd name="T79" fmla="*/ 24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2" h="252">
                  <a:moveTo>
                    <a:pt x="161" y="242"/>
                  </a:moveTo>
                  <a:lnTo>
                    <a:pt x="157" y="241"/>
                  </a:lnTo>
                  <a:lnTo>
                    <a:pt x="146" y="237"/>
                  </a:lnTo>
                  <a:lnTo>
                    <a:pt x="131" y="231"/>
                  </a:lnTo>
                  <a:lnTo>
                    <a:pt x="114" y="222"/>
                  </a:lnTo>
                  <a:lnTo>
                    <a:pt x="98" y="211"/>
                  </a:lnTo>
                  <a:lnTo>
                    <a:pt x="85" y="194"/>
                  </a:lnTo>
                  <a:lnTo>
                    <a:pt x="78" y="176"/>
                  </a:lnTo>
                  <a:lnTo>
                    <a:pt x="79" y="154"/>
                  </a:lnTo>
                  <a:lnTo>
                    <a:pt x="87" y="135"/>
                  </a:lnTo>
                  <a:lnTo>
                    <a:pt x="100" y="115"/>
                  </a:lnTo>
                  <a:lnTo>
                    <a:pt x="117" y="96"/>
                  </a:lnTo>
                  <a:lnTo>
                    <a:pt x="139" y="79"/>
                  </a:lnTo>
                  <a:lnTo>
                    <a:pt x="165" y="64"/>
                  </a:lnTo>
                  <a:lnTo>
                    <a:pt x="193" y="50"/>
                  </a:lnTo>
                  <a:lnTo>
                    <a:pt x="225" y="39"/>
                  </a:lnTo>
                  <a:lnTo>
                    <a:pt x="258" y="30"/>
                  </a:lnTo>
                  <a:lnTo>
                    <a:pt x="275" y="26"/>
                  </a:lnTo>
                  <a:lnTo>
                    <a:pt x="294" y="23"/>
                  </a:lnTo>
                  <a:lnTo>
                    <a:pt x="311" y="19"/>
                  </a:lnTo>
                  <a:lnTo>
                    <a:pt x="327" y="17"/>
                  </a:lnTo>
                  <a:lnTo>
                    <a:pt x="343" y="15"/>
                  </a:lnTo>
                  <a:lnTo>
                    <a:pt x="358" y="12"/>
                  </a:lnTo>
                  <a:lnTo>
                    <a:pt x="373" y="11"/>
                  </a:lnTo>
                  <a:lnTo>
                    <a:pt x="386" y="10"/>
                  </a:lnTo>
                  <a:lnTo>
                    <a:pt x="399" y="9"/>
                  </a:lnTo>
                  <a:lnTo>
                    <a:pt x="409" y="8"/>
                  </a:lnTo>
                  <a:lnTo>
                    <a:pt x="419" y="7"/>
                  </a:lnTo>
                  <a:lnTo>
                    <a:pt x="427" y="7"/>
                  </a:lnTo>
                  <a:lnTo>
                    <a:pt x="433" y="5"/>
                  </a:lnTo>
                  <a:lnTo>
                    <a:pt x="439" y="5"/>
                  </a:lnTo>
                  <a:lnTo>
                    <a:pt x="441" y="5"/>
                  </a:lnTo>
                  <a:lnTo>
                    <a:pt x="442" y="5"/>
                  </a:lnTo>
                  <a:lnTo>
                    <a:pt x="441" y="5"/>
                  </a:lnTo>
                  <a:lnTo>
                    <a:pt x="437" y="4"/>
                  </a:lnTo>
                  <a:lnTo>
                    <a:pt x="431" y="4"/>
                  </a:lnTo>
                  <a:lnTo>
                    <a:pt x="423" y="3"/>
                  </a:lnTo>
                  <a:lnTo>
                    <a:pt x="412" y="2"/>
                  </a:lnTo>
                  <a:lnTo>
                    <a:pt x="400" y="1"/>
                  </a:lnTo>
                  <a:lnTo>
                    <a:pt x="386" y="1"/>
                  </a:lnTo>
                  <a:lnTo>
                    <a:pt x="371" y="0"/>
                  </a:lnTo>
                  <a:lnTo>
                    <a:pt x="355" y="0"/>
                  </a:lnTo>
                  <a:lnTo>
                    <a:pt x="337" y="0"/>
                  </a:lnTo>
                  <a:lnTo>
                    <a:pt x="320" y="1"/>
                  </a:lnTo>
                  <a:lnTo>
                    <a:pt x="302" y="2"/>
                  </a:lnTo>
                  <a:lnTo>
                    <a:pt x="282" y="3"/>
                  </a:lnTo>
                  <a:lnTo>
                    <a:pt x="264" y="7"/>
                  </a:lnTo>
                  <a:lnTo>
                    <a:pt x="244" y="10"/>
                  </a:lnTo>
                  <a:lnTo>
                    <a:pt x="226" y="15"/>
                  </a:lnTo>
                  <a:lnTo>
                    <a:pt x="207" y="19"/>
                  </a:lnTo>
                  <a:lnTo>
                    <a:pt x="191" y="25"/>
                  </a:lnTo>
                  <a:lnTo>
                    <a:pt x="175" y="30"/>
                  </a:lnTo>
                  <a:lnTo>
                    <a:pt x="161" y="34"/>
                  </a:lnTo>
                  <a:lnTo>
                    <a:pt x="147" y="39"/>
                  </a:lnTo>
                  <a:lnTo>
                    <a:pt x="136" y="43"/>
                  </a:lnTo>
                  <a:lnTo>
                    <a:pt x="124" y="49"/>
                  </a:lnTo>
                  <a:lnTo>
                    <a:pt x="113" y="54"/>
                  </a:lnTo>
                  <a:lnTo>
                    <a:pt x="102" y="61"/>
                  </a:lnTo>
                  <a:lnTo>
                    <a:pt x="92" y="67"/>
                  </a:lnTo>
                  <a:lnTo>
                    <a:pt x="83" y="73"/>
                  </a:lnTo>
                  <a:lnTo>
                    <a:pt x="72" y="81"/>
                  </a:lnTo>
                  <a:lnTo>
                    <a:pt x="63" y="91"/>
                  </a:lnTo>
                  <a:lnTo>
                    <a:pt x="53" y="100"/>
                  </a:lnTo>
                  <a:lnTo>
                    <a:pt x="42" y="110"/>
                  </a:lnTo>
                  <a:lnTo>
                    <a:pt x="32" y="122"/>
                  </a:lnTo>
                  <a:lnTo>
                    <a:pt x="17" y="141"/>
                  </a:lnTo>
                  <a:lnTo>
                    <a:pt x="8" y="162"/>
                  </a:lnTo>
                  <a:lnTo>
                    <a:pt x="1" y="184"/>
                  </a:lnTo>
                  <a:lnTo>
                    <a:pt x="0" y="204"/>
                  </a:lnTo>
                  <a:lnTo>
                    <a:pt x="4" y="222"/>
                  </a:lnTo>
                  <a:lnTo>
                    <a:pt x="13" y="236"/>
                  </a:lnTo>
                  <a:lnTo>
                    <a:pt x="27" y="246"/>
                  </a:lnTo>
                  <a:lnTo>
                    <a:pt x="47" y="251"/>
                  </a:lnTo>
                  <a:lnTo>
                    <a:pt x="70" y="252"/>
                  </a:lnTo>
                  <a:lnTo>
                    <a:pt x="91" y="251"/>
                  </a:lnTo>
                  <a:lnTo>
                    <a:pt x="110" y="250"/>
                  </a:lnTo>
                  <a:lnTo>
                    <a:pt x="128" y="247"/>
                  </a:lnTo>
                  <a:lnTo>
                    <a:pt x="142" y="246"/>
                  </a:lnTo>
                  <a:lnTo>
                    <a:pt x="152" y="244"/>
                  </a:lnTo>
                  <a:lnTo>
                    <a:pt x="159" y="243"/>
                  </a:lnTo>
                  <a:lnTo>
                    <a:pt x="161"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xmlns="" id="{627304C3-05F3-0946-8F11-E650EBFDE95B}"/>
                </a:ext>
              </a:extLst>
            </p:cNvPr>
            <p:cNvSpPr>
              <a:spLocks/>
            </p:cNvSpPr>
            <p:nvPr/>
          </p:nvSpPr>
          <p:spPr bwMode="auto">
            <a:xfrm>
              <a:off x="2856" y="2814"/>
              <a:ext cx="134" cy="91"/>
            </a:xfrm>
            <a:custGeom>
              <a:avLst/>
              <a:gdLst>
                <a:gd name="T0" fmla="*/ 0 w 269"/>
                <a:gd name="T1" fmla="*/ 65 h 183"/>
                <a:gd name="T2" fmla="*/ 2 w 269"/>
                <a:gd name="T3" fmla="*/ 68 h 183"/>
                <a:gd name="T4" fmla="*/ 5 w 269"/>
                <a:gd name="T5" fmla="*/ 80 h 183"/>
                <a:gd name="T6" fmla="*/ 11 w 269"/>
                <a:gd name="T7" fmla="*/ 95 h 183"/>
                <a:gd name="T8" fmla="*/ 20 w 269"/>
                <a:gd name="T9" fmla="*/ 113 h 183"/>
                <a:gd name="T10" fmla="*/ 32 w 269"/>
                <a:gd name="T11" fmla="*/ 133 h 183"/>
                <a:gd name="T12" fmla="*/ 47 w 269"/>
                <a:gd name="T13" fmla="*/ 150 h 183"/>
                <a:gd name="T14" fmla="*/ 65 w 269"/>
                <a:gd name="T15" fmla="*/ 165 h 183"/>
                <a:gd name="T16" fmla="*/ 87 w 269"/>
                <a:gd name="T17" fmla="*/ 176 h 183"/>
                <a:gd name="T18" fmla="*/ 112 w 269"/>
                <a:gd name="T19" fmla="*/ 181 h 183"/>
                <a:gd name="T20" fmla="*/ 138 w 269"/>
                <a:gd name="T21" fmla="*/ 183 h 183"/>
                <a:gd name="T22" fmla="*/ 163 w 269"/>
                <a:gd name="T23" fmla="*/ 180 h 183"/>
                <a:gd name="T24" fmla="*/ 186 w 269"/>
                <a:gd name="T25" fmla="*/ 174 h 183"/>
                <a:gd name="T26" fmla="*/ 208 w 269"/>
                <a:gd name="T27" fmla="*/ 163 h 183"/>
                <a:gd name="T28" fmla="*/ 226 w 269"/>
                <a:gd name="T29" fmla="*/ 148 h 183"/>
                <a:gd name="T30" fmla="*/ 241 w 269"/>
                <a:gd name="T31" fmla="*/ 130 h 183"/>
                <a:gd name="T32" fmla="*/ 252 w 269"/>
                <a:gd name="T33" fmla="*/ 105 h 183"/>
                <a:gd name="T34" fmla="*/ 263 w 269"/>
                <a:gd name="T35" fmla="*/ 59 h 183"/>
                <a:gd name="T36" fmla="*/ 268 w 269"/>
                <a:gd name="T37" fmla="*/ 27 h 183"/>
                <a:gd name="T38" fmla="*/ 269 w 269"/>
                <a:gd name="T39" fmla="*/ 7 h 183"/>
                <a:gd name="T40" fmla="*/ 269 w 269"/>
                <a:gd name="T41" fmla="*/ 0 h 183"/>
                <a:gd name="T42" fmla="*/ 268 w 269"/>
                <a:gd name="T43" fmla="*/ 5 h 183"/>
                <a:gd name="T44" fmla="*/ 264 w 269"/>
                <a:gd name="T45" fmla="*/ 18 h 183"/>
                <a:gd name="T46" fmla="*/ 259 w 269"/>
                <a:gd name="T47" fmla="*/ 35 h 183"/>
                <a:gd name="T48" fmla="*/ 250 w 269"/>
                <a:gd name="T49" fmla="*/ 56 h 183"/>
                <a:gd name="T50" fmla="*/ 241 w 269"/>
                <a:gd name="T51" fmla="*/ 79 h 183"/>
                <a:gd name="T52" fmla="*/ 230 w 269"/>
                <a:gd name="T53" fmla="*/ 100 h 183"/>
                <a:gd name="T54" fmla="*/ 218 w 269"/>
                <a:gd name="T55" fmla="*/ 118 h 183"/>
                <a:gd name="T56" fmla="*/ 204 w 269"/>
                <a:gd name="T57" fmla="*/ 131 h 183"/>
                <a:gd name="T58" fmla="*/ 189 w 269"/>
                <a:gd name="T59" fmla="*/ 139 h 183"/>
                <a:gd name="T60" fmla="*/ 173 w 269"/>
                <a:gd name="T61" fmla="*/ 145 h 183"/>
                <a:gd name="T62" fmla="*/ 155 w 269"/>
                <a:gd name="T63" fmla="*/ 148 h 183"/>
                <a:gd name="T64" fmla="*/ 138 w 269"/>
                <a:gd name="T65" fmla="*/ 149 h 183"/>
                <a:gd name="T66" fmla="*/ 119 w 269"/>
                <a:gd name="T67" fmla="*/ 147 h 183"/>
                <a:gd name="T68" fmla="*/ 103 w 269"/>
                <a:gd name="T69" fmla="*/ 141 h 183"/>
                <a:gd name="T70" fmla="*/ 89 w 269"/>
                <a:gd name="T71" fmla="*/ 132 h 183"/>
                <a:gd name="T72" fmla="*/ 78 w 269"/>
                <a:gd name="T73" fmla="*/ 119 h 183"/>
                <a:gd name="T74" fmla="*/ 68 w 269"/>
                <a:gd name="T75" fmla="*/ 103 h 183"/>
                <a:gd name="T76" fmla="*/ 63 w 269"/>
                <a:gd name="T77" fmla="*/ 86 h 183"/>
                <a:gd name="T78" fmla="*/ 57 w 269"/>
                <a:gd name="T79" fmla="*/ 68 h 183"/>
                <a:gd name="T80" fmla="*/ 52 w 269"/>
                <a:gd name="T81" fmla="*/ 51 h 183"/>
                <a:gd name="T82" fmla="*/ 48 w 269"/>
                <a:gd name="T83" fmla="*/ 36 h 183"/>
                <a:gd name="T84" fmla="*/ 42 w 269"/>
                <a:gd name="T85" fmla="*/ 25 h 183"/>
                <a:gd name="T86" fmla="*/ 35 w 269"/>
                <a:gd name="T87" fmla="*/ 17 h 183"/>
                <a:gd name="T88" fmla="*/ 26 w 269"/>
                <a:gd name="T89" fmla="*/ 14 h 183"/>
                <a:gd name="T90" fmla="*/ 10 w 269"/>
                <a:gd name="T91" fmla="*/ 22 h 183"/>
                <a:gd name="T92" fmla="*/ 3 w 269"/>
                <a:gd name="T93" fmla="*/ 40 h 183"/>
                <a:gd name="T94" fmla="*/ 0 w 269"/>
                <a:gd name="T95" fmla="*/ 57 h 183"/>
                <a:gd name="T96" fmla="*/ 0 w 269"/>
                <a:gd name="T97"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183">
                  <a:moveTo>
                    <a:pt x="0" y="65"/>
                  </a:moveTo>
                  <a:lnTo>
                    <a:pt x="2" y="68"/>
                  </a:lnTo>
                  <a:lnTo>
                    <a:pt x="5" y="80"/>
                  </a:lnTo>
                  <a:lnTo>
                    <a:pt x="11" y="95"/>
                  </a:lnTo>
                  <a:lnTo>
                    <a:pt x="20" y="113"/>
                  </a:lnTo>
                  <a:lnTo>
                    <a:pt x="32" y="133"/>
                  </a:lnTo>
                  <a:lnTo>
                    <a:pt x="47" y="150"/>
                  </a:lnTo>
                  <a:lnTo>
                    <a:pt x="65" y="165"/>
                  </a:lnTo>
                  <a:lnTo>
                    <a:pt x="87" y="176"/>
                  </a:lnTo>
                  <a:lnTo>
                    <a:pt x="112" y="181"/>
                  </a:lnTo>
                  <a:lnTo>
                    <a:pt x="138" y="183"/>
                  </a:lnTo>
                  <a:lnTo>
                    <a:pt x="163" y="180"/>
                  </a:lnTo>
                  <a:lnTo>
                    <a:pt x="186" y="174"/>
                  </a:lnTo>
                  <a:lnTo>
                    <a:pt x="208" y="163"/>
                  </a:lnTo>
                  <a:lnTo>
                    <a:pt x="226" y="148"/>
                  </a:lnTo>
                  <a:lnTo>
                    <a:pt x="241" y="130"/>
                  </a:lnTo>
                  <a:lnTo>
                    <a:pt x="252" y="105"/>
                  </a:lnTo>
                  <a:lnTo>
                    <a:pt x="263" y="59"/>
                  </a:lnTo>
                  <a:lnTo>
                    <a:pt x="268" y="27"/>
                  </a:lnTo>
                  <a:lnTo>
                    <a:pt x="269" y="7"/>
                  </a:lnTo>
                  <a:lnTo>
                    <a:pt x="269" y="0"/>
                  </a:lnTo>
                  <a:lnTo>
                    <a:pt x="268" y="5"/>
                  </a:lnTo>
                  <a:lnTo>
                    <a:pt x="264" y="18"/>
                  </a:lnTo>
                  <a:lnTo>
                    <a:pt x="259" y="35"/>
                  </a:lnTo>
                  <a:lnTo>
                    <a:pt x="250" y="56"/>
                  </a:lnTo>
                  <a:lnTo>
                    <a:pt x="241" y="79"/>
                  </a:lnTo>
                  <a:lnTo>
                    <a:pt x="230" y="100"/>
                  </a:lnTo>
                  <a:lnTo>
                    <a:pt x="218" y="118"/>
                  </a:lnTo>
                  <a:lnTo>
                    <a:pt x="204" y="131"/>
                  </a:lnTo>
                  <a:lnTo>
                    <a:pt x="189" y="139"/>
                  </a:lnTo>
                  <a:lnTo>
                    <a:pt x="173" y="145"/>
                  </a:lnTo>
                  <a:lnTo>
                    <a:pt x="155" y="148"/>
                  </a:lnTo>
                  <a:lnTo>
                    <a:pt x="138" y="149"/>
                  </a:lnTo>
                  <a:lnTo>
                    <a:pt x="119" y="147"/>
                  </a:lnTo>
                  <a:lnTo>
                    <a:pt x="103" y="141"/>
                  </a:lnTo>
                  <a:lnTo>
                    <a:pt x="89" y="132"/>
                  </a:lnTo>
                  <a:lnTo>
                    <a:pt x="78" y="119"/>
                  </a:lnTo>
                  <a:lnTo>
                    <a:pt x="68" y="103"/>
                  </a:lnTo>
                  <a:lnTo>
                    <a:pt x="63" y="86"/>
                  </a:lnTo>
                  <a:lnTo>
                    <a:pt x="57" y="68"/>
                  </a:lnTo>
                  <a:lnTo>
                    <a:pt x="52" y="51"/>
                  </a:lnTo>
                  <a:lnTo>
                    <a:pt x="48" y="36"/>
                  </a:lnTo>
                  <a:lnTo>
                    <a:pt x="42" y="25"/>
                  </a:lnTo>
                  <a:lnTo>
                    <a:pt x="35" y="17"/>
                  </a:lnTo>
                  <a:lnTo>
                    <a:pt x="26" y="14"/>
                  </a:lnTo>
                  <a:lnTo>
                    <a:pt x="10" y="22"/>
                  </a:lnTo>
                  <a:lnTo>
                    <a:pt x="3" y="40"/>
                  </a:lnTo>
                  <a:lnTo>
                    <a:pt x="0" y="57"/>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xmlns="" id="{63AF9810-6290-1C02-D351-EE56A335F9AB}"/>
                </a:ext>
              </a:extLst>
            </p:cNvPr>
            <p:cNvSpPr>
              <a:spLocks/>
            </p:cNvSpPr>
            <p:nvPr/>
          </p:nvSpPr>
          <p:spPr bwMode="auto">
            <a:xfrm>
              <a:off x="3009" y="2876"/>
              <a:ext cx="31" cy="206"/>
            </a:xfrm>
            <a:custGeom>
              <a:avLst/>
              <a:gdLst>
                <a:gd name="T0" fmla="*/ 0 w 61"/>
                <a:gd name="T1" fmla="*/ 0 h 412"/>
                <a:gd name="T2" fmla="*/ 2 w 61"/>
                <a:gd name="T3" fmla="*/ 0 h 412"/>
                <a:gd name="T4" fmla="*/ 7 w 61"/>
                <a:gd name="T5" fmla="*/ 2 h 412"/>
                <a:gd name="T6" fmla="*/ 14 w 61"/>
                <a:gd name="T7" fmla="*/ 6 h 412"/>
                <a:gd name="T8" fmla="*/ 23 w 61"/>
                <a:gd name="T9" fmla="*/ 12 h 412"/>
                <a:gd name="T10" fmla="*/ 32 w 61"/>
                <a:gd name="T11" fmla="*/ 21 h 412"/>
                <a:gd name="T12" fmla="*/ 40 w 61"/>
                <a:gd name="T13" fmla="*/ 33 h 412"/>
                <a:gd name="T14" fmla="*/ 48 w 61"/>
                <a:gd name="T15" fmla="*/ 48 h 412"/>
                <a:gd name="T16" fmla="*/ 53 w 61"/>
                <a:gd name="T17" fmla="*/ 68 h 412"/>
                <a:gd name="T18" fmla="*/ 54 w 61"/>
                <a:gd name="T19" fmla="*/ 113 h 412"/>
                <a:gd name="T20" fmla="*/ 48 w 61"/>
                <a:gd name="T21" fmla="*/ 162 h 412"/>
                <a:gd name="T22" fmla="*/ 43 w 61"/>
                <a:gd name="T23" fmla="*/ 213 h 412"/>
                <a:gd name="T24" fmla="*/ 46 w 61"/>
                <a:gd name="T25" fmla="*/ 264 h 412"/>
                <a:gd name="T26" fmla="*/ 52 w 61"/>
                <a:gd name="T27" fmla="*/ 304 h 412"/>
                <a:gd name="T28" fmla="*/ 56 w 61"/>
                <a:gd name="T29" fmla="*/ 354 h 412"/>
                <a:gd name="T30" fmla="*/ 60 w 61"/>
                <a:gd name="T31" fmla="*/ 395 h 412"/>
                <a:gd name="T32" fmla="*/ 61 w 61"/>
                <a:gd name="T33" fmla="*/ 412 h 412"/>
                <a:gd name="T34" fmla="*/ 60 w 61"/>
                <a:gd name="T35" fmla="*/ 408 h 412"/>
                <a:gd name="T36" fmla="*/ 56 w 61"/>
                <a:gd name="T37" fmla="*/ 395 h 412"/>
                <a:gd name="T38" fmla="*/ 52 w 61"/>
                <a:gd name="T39" fmla="*/ 378 h 412"/>
                <a:gd name="T40" fmla="*/ 46 w 61"/>
                <a:gd name="T41" fmla="*/ 355 h 412"/>
                <a:gd name="T42" fmla="*/ 39 w 61"/>
                <a:gd name="T43" fmla="*/ 331 h 412"/>
                <a:gd name="T44" fmla="*/ 33 w 61"/>
                <a:gd name="T45" fmla="*/ 306 h 412"/>
                <a:gd name="T46" fmla="*/ 28 w 61"/>
                <a:gd name="T47" fmla="*/ 283 h 412"/>
                <a:gd name="T48" fmla="*/ 23 w 61"/>
                <a:gd name="T49" fmla="*/ 264 h 412"/>
                <a:gd name="T50" fmla="*/ 18 w 61"/>
                <a:gd name="T51" fmla="*/ 216 h 412"/>
                <a:gd name="T52" fmla="*/ 18 w 61"/>
                <a:gd name="T53" fmla="*/ 159 h 412"/>
                <a:gd name="T54" fmla="*/ 18 w 61"/>
                <a:gd name="T55" fmla="*/ 102 h 412"/>
                <a:gd name="T56" fmla="*/ 16 w 61"/>
                <a:gd name="T57" fmla="*/ 63 h 412"/>
                <a:gd name="T58" fmla="*/ 10 w 61"/>
                <a:gd name="T59" fmla="*/ 38 h 412"/>
                <a:gd name="T60" fmla="*/ 6 w 61"/>
                <a:gd name="T61" fmla="*/ 17 h 412"/>
                <a:gd name="T62" fmla="*/ 1 w 61"/>
                <a:gd name="T63" fmla="*/ 4 h 412"/>
                <a:gd name="T64" fmla="*/ 0 w 61"/>
                <a:gd name="T6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412">
                  <a:moveTo>
                    <a:pt x="0" y="0"/>
                  </a:moveTo>
                  <a:lnTo>
                    <a:pt x="2" y="0"/>
                  </a:lnTo>
                  <a:lnTo>
                    <a:pt x="7" y="2"/>
                  </a:lnTo>
                  <a:lnTo>
                    <a:pt x="14" y="6"/>
                  </a:lnTo>
                  <a:lnTo>
                    <a:pt x="23" y="12"/>
                  </a:lnTo>
                  <a:lnTo>
                    <a:pt x="32" y="21"/>
                  </a:lnTo>
                  <a:lnTo>
                    <a:pt x="40" y="33"/>
                  </a:lnTo>
                  <a:lnTo>
                    <a:pt x="48" y="48"/>
                  </a:lnTo>
                  <a:lnTo>
                    <a:pt x="53" y="68"/>
                  </a:lnTo>
                  <a:lnTo>
                    <a:pt x="54" y="113"/>
                  </a:lnTo>
                  <a:lnTo>
                    <a:pt x="48" y="162"/>
                  </a:lnTo>
                  <a:lnTo>
                    <a:pt x="43" y="213"/>
                  </a:lnTo>
                  <a:lnTo>
                    <a:pt x="46" y="264"/>
                  </a:lnTo>
                  <a:lnTo>
                    <a:pt x="52" y="304"/>
                  </a:lnTo>
                  <a:lnTo>
                    <a:pt x="56" y="354"/>
                  </a:lnTo>
                  <a:lnTo>
                    <a:pt x="60" y="395"/>
                  </a:lnTo>
                  <a:lnTo>
                    <a:pt x="61" y="412"/>
                  </a:lnTo>
                  <a:lnTo>
                    <a:pt x="60" y="408"/>
                  </a:lnTo>
                  <a:lnTo>
                    <a:pt x="56" y="395"/>
                  </a:lnTo>
                  <a:lnTo>
                    <a:pt x="52" y="378"/>
                  </a:lnTo>
                  <a:lnTo>
                    <a:pt x="46" y="355"/>
                  </a:lnTo>
                  <a:lnTo>
                    <a:pt x="39" y="331"/>
                  </a:lnTo>
                  <a:lnTo>
                    <a:pt x="33" y="306"/>
                  </a:lnTo>
                  <a:lnTo>
                    <a:pt x="28" y="283"/>
                  </a:lnTo>
                  <a:lnTo>
                    <a:pt x="23" y="264"/>
                  </a:lnTo>
                  <a:lnTo>
                    <a:pt x="18" y="216"/>
                  </a:lnTo>
                  <a:lnTo>
                    <a:pt x="18" y="159"/>
                  </a:lnTo>
                  <a:lnTo>
                    <a:pt x="18" y="102"/>
                  </a:lnTo>
                  <a:lnTo>
                    <a:pt x="16" y="63"/>
                  </a:lnTo>
                  <a:lnTo>
                    <a:pt x="10" y="38"/>
                  </a:lnTo>
                  <a:lnTo>
                    <a:pt x="6" y="17"/>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xmlns="" id="{36B87DDF-D2C6-461E-BA56-28C6347E14CE}"/>
                </a:ext>
              </a:extLst>
            </p:cNvPr>
            <p:cNvSpPr>
              <a:spLocks/>
            </p:cNvSpPr>
            <p:nvPr/>
          </p:nvSpPr>
          <p:spPr bwMode="auto">
            <a:xfrm>
              <a:off x="2787" y="2879"/>
              <a:ext cx="34" cy="174"/>
            </a:xfrm>
            <a:custGeom>
              <a:avLst/>
              <a:gdLst>
                <a:gd name="T0" fmla="*/ 67 w 67"/>
                <a:gd name="T1" fmla="*/ 0 h 348"/>
                <a:gd name="T2" fmla="*/ 62 w 67"/>
                <a:gd name="T3" fmla="*/ 10 h 348"/>
                <a:gd name="T4" fmla="*/ 53 w 67"/>
                <a:gd name="T5" fmla="*/ 38 h 348"/>
                <a:gd name="T6" fmla="*/ 44 w 67"/>
                <a:gd name="T7" fmla="*/ 80 h 348"/>
                <a:gd name="T8" fmla="*/ 41 w 67"/>
                <a:gd name="T9" fmla="*/ 137 h 348"/>
                <a:gd name="T10" fmla="*/ 42 w 67"/>
                <a:gd name="T11" fmla="*/ 190 h 348"/>
                <a:gd name="T12" fmla="*/ 42 w 67"/>
                <a:gd name="T13" fmla="*/ 231 h 348"/>
                <a:gd name="T14" fmla="*/ 38 w 67"/>
                <a:gd name="T15" fmla="*/ 266 h 348"/>
                <a:gd name="T16" fmla="*/ 30 w 67"/>
                <a:gd name="T17" fmla="*/ 299 h 348"/>
                <a:gd name="T18" fmla="*/ 20 w 67"/>
                <a:gd name="T19" fmla="*/ 326 h 348"/>
                <a:gd name="T20" fmla="*/ 14 w 67"/>
                <a:gd name="T21" fmla="*/ 341 h 348"/>
                <a:gd name="T22" fmla="*/ 12 w 67"/>
                <a:gd name="T23" fmla="*/ 347 h 348"/>
                <a:gd name="T24" fmla="*/ 11 w 67"/>
                <a:gd name="T25" fmla="*/ 348 h 348"/>
                <a:gd name="T26" fmla="*/ 11 w 67"/>
                <a:gd name="T27" fmla="*/ 341 h 348"/>
                <a:gd name="T28" fmla="*/ 12 w 67"/>
                <a:gd name="T29" fmla="*/ 319 h 348"/>
                <a:gd name="T30" fmla="*/ 11 w 67"/>
                <a:gd name="T31" fmla="*/ 284 h 348"/>
                <a:gd name="T32" fmla="*/ 8 w 67"/>
                <a:gd name="T33" fmla="*/ 236 h 348"/>
                <a:gd name="T34" fmla="*/ 4 w 67"/>
                <a:gd name="T35" fmla="*/ 183 h 348"/>
                <a:gd name="T36" fmla="*/ 0 w 67"/>
                <a:gd name="T37" fmla="*/ 130 h 348"/>
                <a:gd name="T38" fmla="*/ 1 w 67"/>
                <a:gd name="T39" fmla="*/ 83 h 348"/>
                <a:gd name="T40" fmla="*/ 13 w 67"/>
                <a:gd name="T41" fmla="*/ 48 h 348"/>
                <a:gd name="T42" fmla="*/ 22 w 67"/>
                <a:gd name="T43" fmla="*/ 37 h 348"/>
                <a:gd name="T44" fmla="*/ 31 w 67"/>
                <a:gd name="T45" fmla="*/ 27 h 348"/>
                <a:gd name="T46" fmla="*/ 41 w 67"/>
                <a:gd name="T47" fmla="*/ 18 h 348"/>
                <a:gd name="T48" fmla="*/ 49 w 67"/>
                <a:gd name="T49" fmla="*/ 11 h 348"/>
                <a:gd name="T50" fmla="*/ 57 w 67"/>
                <a:gd name="T51" fmla="*/ 7 h 348"/>
                <a:gd name="T52" fmla="*/ 62 w 67"/>
                <a:gd name="T53" fmla="*/ 3 h 348"/>
                <a:gd name="T54" fmla="*/ 66 w 67"/>
                <a:gd name="T55" fmla="*/ 1 h 348"/>
                <a:gd name="T56" fmla="*/ 67 w 67"/>
                <a:gd name="T5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348">
                  <a:moveTo>
                    <a:pt x="67" y="0"/>
                  </a:moveTo>
                  <a:lnTo>
                    <a:pt x="62" y="10"/>
                  </a:lnTo>
                  <a:lnTo>
                    <a:pt x="53" y="38"/>
                  </a:lnTo>
                  <a:lnTo>
                    <a:pt x="44" y="80"/>
                  </a:lnTo>
                  <a:lnTo>
                    <a:pt x="41" y="137"/>
                  </a:lnTo>
                  <a:lnTo>
                    <a:pt x="42" y="190"/>
                  </a:lnTo>
                  <a:lnTo>
                    <a:pt x="42" y="231"/>
                  </a:lnTo>
                  <a:lnTo>
                    <a:pt x="38" y="266"/>
                  </a:lnTo>
                  <a:lnTo>
                    <a:pt x="30" y="299"/>
                  </a:lnTo>
                  <a:lnTo>
                    <a:pt x="20" y="326"/>
                  </a:lnTo>
                  <a:lnTo>
                    <a:pt x="14" y="341"/>
                  </a:lnTo>
                  <a:lnTo>
                    <a:pt x="12" y="347"/>
                  </a:lnTo>
                  <a:lnTo>
                    <a:pt x="11" y="348"/>
                  </a:lnTo>
                  <a:lnTo>
                    <a:pt x="11" y="341"/>
                  </a:lnTo>
                  <a:lnTo>
                    <a:pt x="12" y="319"/>
                  </a:lnTo>
                  <a:lnTo>
                    <a:pt x="11" y="284"/>
                  </a:lnTo>
                  <a:lnTo>
                    <a:pt x="8" y="236"/>
                  </a:lnTo>
                  <a:lnTo>
                    <a:pt x="4" y="183"/>
                  </a:lnTo>
                  <a:lnTo>
                    <a:pt x="0" y="130"/>
                  </a:lnTo>
                  <a:lnTo>
                    <a:pt x="1" y="83"/>
                  </a:lnTo>
                  <a:lnTo>
                    <a:pt x="13" y="48"/>
                  </a:lnTo>
                  <a:lnTo>
                    <a:pt x="22" y="37"/>
                  </a:lnTo>
                  <a:lnTo>
                    <a:pt x="31" y="27"/>
                  </a:lnTo>
                  <a:lnTo>
                    <a:pt x="41" y="18"/>
                  </a:lnTo>
                  <a:lnTo>
                    <a:pt x="49" y="11"/>
                  </a:lnTo>
                  <a:lnTo>
                    <a:pt x="57" y="7"/>
                  </a:lnTo>
                  <a:lnTo>
                    <a:pt x="62" y="3"/>
                  </a:lnTo>
                  <a:lnTo>
                    <a:pt x="66" y="1"/>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xmlns="" id="{2A5C25E9-5187-7AD6-0113-8F0DCB5F46BD}"/>
                </a:ext>
              </a:extLst>
            </p:cNvPr>
            <p:cNvSpPr>
              <a:spLocks/>
            </p:cNvSpPr>
            <p:nvPr/>
          </p:nvSpPr>
          <p:spPr bwMode="auto">
            <a:xfrm>
              <a:off x="2718" y="2827"/>
              <a:ext cx="62" cy="170"/>
            </a:xfrm>
            <a:custGeom>
              <a:avLst/>
              <a:gdLst>
                <a:gd name="T0" fmla="*/ 124 w 124"/>
                <a:gd name="T1" fmla="*/ 2 h 341"/>
                <a:gd name="T2" fmla="*/ 122 w 124"/>
                <a:gd name="T3" fmla="*/ 3 h 341"/>
                <a:gd name="T4" fmla="*/ 114 w 124"/>
                <a:gd name="T5" fmla="*/ 6 h 341"/>
                <a:gd name="T6" fmla="*/ 102 w 124"/>
                <a:gd name="T7" fmla="*/ 9 h 341"/>
                <a:gd name="T8" fmla="*/ 90 w 124"/>
                <a:gd name="T9" fmla="*/ 16 h 341"/>
                <a:gd name="T10" fmla="*/ 76 w 124"/>
                <a:gd name="T11" fmla="*/ 25 h 341"/>
                <a:gd name="T12" fmla="*/ 63 w 124"/>
                <a:gd name="T13" fmla="*/ 37 h 341"/>
                <a:gd name="T14" fmla="*/ 53 w 124"/>
                <a:gd name="T15" fmla="*/ 53 h 341"/>
                <a:gd name="T16" fmla="*/ 46 w 124"/>
                <a:gd name="T17" fmla="*/ 71 h 341"/>
                <a:gd name="T18" fmla="*/ 38 w 124"/>
                <a:gd name="T19" fmla="*/ 112 h 341"/>
                <a:gd name="T20" fmla="*/ 36 w 124"/>
                <a:gd name="T21" fmla="*/ 150 h 341"/>
                <a:gd name="T22" fmla="*/ 38 w 124"/>
                <a:gd name="T23" fmla="*/ 187 h 341"/>
                <a:gd name="T24" fmla="*/ 43 w 124"/>
                <a:gd name="T25" fmla="*/ 221 h 341"/>
                <a:gd name="T26" fmla="*/ 45 w 124"/>
                <a:gd name="T27" fmla="*/ 260 h 341"/>
                <a:gd name="T28" fmla="*/ 40 w 124"/>
                <a:gd name="T29" fmla="*/ 299 h 341"/>
                <a:gd name="T30" fmla="*/ 34 w 124"/>
                <a:gd name="T31" fmla="*/ 329 h 341"/>
                <a:gd name="T32" fmla="*/ 31 w 124"/>
                <a:gd name="T33" fmla="*/ 341 h 341"/>
                <a:gd name="T34" fmla="*/ 30 w 124"/>
                <a:gd name="T35" fmla="*/ 327 h 341"/>
                <a:gd name="T36" fmla="*/ 26 w 124"/>
                <a:gd name="T37" fmla="*/ 293 h 341"/>
                <a:gd name="T38" fmla="*/ 20 w 124"/>
                <a:gd name="T39" fmla="*/ 243 h 341"/>
                <a:gd name="T40" fmla="*/ 10 w 124"/>
                <a:gd name="T41" fmla="*/ 185 h 341"/>
                <a:gd name="T42" fmla="*/ 7 w 124"/>
                <a:gd name="T43" fmla="*/ 166 h 341"/>
                <a:gd name="T44" fmla="*/ 3 w 124"/>
                <a:gd name="T45" fmla="*/ 145 h 341"/>
                <a:gd name="T46" fmla="*/ 1 w 124"/>
                <a:gd name="T47" fmla="*/ 124 h 341"/>
                <a:gd name="T48" fmla="*/ 0 w 124"/>
                <a:gd name="T49" fmla="*/ 102 h 341"/>
                <a:gd name="T50" fmla="*/ 0 w 124"/>
                <a:gd name="T51" fmla="*/ 82 h 341"/>
                <a:gd name="T52" fmla="*/ 5 w 124"/>
                <a:gd name="T53" fmla="*/ 62 h 341"/>
                <a:gd name="T54" fmla="*/ 11 w 124"/>
                <a:gd name="T55" fmla="*/ 44 h 341"/>
                <a:gd name="T56" fmla="*/ 23 w 124"/>
                <a:gd name="T57" fmla="*/ 27 h 341"/>
                <a:gd name="T58" fmla="*/ 38 w 124"/>
                <a:gd name="T59" fmla="*/ 15 h 341"/>
                <a:gd name="T60" fmla="*/ 54 w 124"/>
                <a:gd name="T61" fmla="*/ 7 h 341"/>
                <a:gd name="T62" fmla="*/ 71 w 124"/>
                <a:gd name="T63" fmla="*/ 2 h 341"/>
                <a:gd name="T64" fmla="*/ 87 w 124"/>
                <a:gd name="T65" fmla="*/ 0 h 341"/>
                <a:gd name="T66" fmla="*/ 102 w 124"/>
                <a:gd name="T67" fmla="*/ 0 h 341"/>
                <a:gd name="T68" fmla="*/ 114 w 124"/>
                <a:gd name="T69" fmla="*/ 1 h 341"/>
                <a:gd name="T70" fmla="*/ 122 w 124"/>
                <a:gd name="T71" fmla="*/ 2 h 341"/>
                <a:gd name="T72" fmla="*/ 124 w 124"/>
                <a:gd name="T73" fmla="*/ 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341">
                  <a:moveTo>
                    <a:pt x="124" y="2"/>
                  </a:moveTo>
                  <a:lnTo>
                    <a:pt x="122" y="3"/>
                  </a:lnTo>
                  <a:lnTo>
                    <a:pt x="114" y="6"/>
                  </a:lnTo>
                  <a:lnTo>
                    <a:pt x="102" y="9"/>
                  </a:lnTo>
                  <a:lnTo>
                    <a:pt x="90" y="16"/>
                  </a:lnTo>
                  <a:lnTo>
                    <a:pt x="76" y="25"/>
                  </a:lnTo>
                  <a:lnTo>
                    <a:pt x="63" y="37"/>
                  </a:lnTo>
                  <a:lnTo>
                    <a:pt x="53" y="53"/>
                  </a:lnTo>
                  <a:lnTo>
                    <a:pt x="46" y="71"/>
                  </a:lnTo>
                  <a:lnTo>
                    <a:pt x="38" y="112"/>
                  </a:lnTo>
                  <a:lnTo>
                    <a:pt x="36" y="150"/>
                  </a:lnTo>
                  <a:lnTo>
                    <a:pt x="38" y="187"/>
                  </a:lnTo>
                  <a:lnTo>
                    <a:pt x="43" y="221"/>
                  </a:lnTo>
                  <a:lnTo>
                    <a:pt x="45" y="260"/>
                  </a:lnTo>
                  <a:lnTo>
                    <a:pt x="40" y="299"/>
                  </a:lnTo>
                  <a:lnTo>
                    <a:pt x="34" y="329"/>
                  </a:lnTo>
                  <a:lnTo>
                    <a:pt x="31" y="341"/>
                  </a:lnTo>
                  <a:lnTo>
                    <a:pt x="30" y="327"/>
                  </a:lnTo>
                  <a:lnTo>
                    <a:pt x="26" y="293"/>
                  </a:lnTo>
                  <a:lnTo>
                    <a:pt x="20" y="243"/>
                  </a:lnTo>
                  <a:lnTo>
                    <a:pt x="10" y="185"/>
                  </a:lnTo>
                  <a:lnTo>
                    <a:pt x="7" y="166"/>
                  </a:lnTo>
                  <a:lnTo>
                    <a:pt x="3" y="145"/>
                  </a:lnTo>
                  <a:lnTo>
                    <a:pt x="1" y="124"/>
                  </a:lnTo>
                  <a:lnTo>
                    <a:pt x="0" y="102"/>
                  </a:lnTo>
                  <a:lnTo>
                    <a:pt x="0" y="82"/>
                  </a:lnTo>
                  <a:lnTo>
                    <a:pt x="5" y="62"/>
                  </a:lnTo>
                  <a:lnTo>
                    <a:pt x="11" y="44"/>
                  </a:lnTo>
                  <a:lnTo>
                    <a:pt x="23" y="27"/>
                  </a:lnTo>
                  <a:lnTo>
                    <a:pt x="38" y="15"/>
                  </a:lnTo>
                  <a:lnTo>
                    <a:pt x="54" y="7"/>
                  </a:lnTo>
                  <a:lnTo>
                    <a:pt x="71" y="2"/>
                  </a:lnTo>
                  <a:lnTo>
                    <a:pt x="87" y="0"/>
                  </a:lnTo>
                  <a:lnTo>
                    <a:pt x="102" y="0"/>
                  </a:lnTo>
                  <a:lnTo>
                    <a:pt x="114" y="1"/>
                  </a:lnTo>
                  <a:lnTo>
                    <a:pt x="122" y="2"/>
                  </a:lnTo>
                  <a:lnTo>
                    <a:pt x="1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xmlns="" id="{A8D8694B-E0F4-34F3-F225-51118796735A}"/>
                </a:ext>
              </a:extLst>
            </p:cNvPr>
            <p:cNvSpPr>
              <a:spLocks/>
            </p:cNvSpPr>
            <p:nvPr/>
          </p:nvSpPr>
          <p:spPr bwMode="auto">
            <a:xfrm>
              <a:off x="2826" y="3000"/>
              <a:ext cx="143" cy="35"/>
            </a:xfrm>
            <a:custGeom>
              <a:avLst/>
              <a:gdLst>
                <a:gd name="T0" fmla="*/ 2 w 287"/>
                <a:gd name="T1" fmla="*/ 0 h 70"/>
                <a:gd name="T2" fmla="*/ 4 w 287"/>
                <a:gd name="T3" fmla="*/ 1 h 70"/>
                <a:gd name="T4" fmla="*/ 11 w 287"/>
                <a:gd name="T5" fmla="*/ 5 h 70"/>
                <a:gd name="T6" fmla="*/ 21 w 287"/>
                <a:gd name="T7" fmla="*/ 11 h 70"/>
                <a:gd name="T8" fmla="*/ 36 w 287"/>
                <a:gd name="T9" fmla="*/ 19 h 70"/>
                <a:gd name="T10" fmla="*/ 53 w 287"/>
                <a:gd name="T11" fmla="*/ 26 h 70"/>
                <a:gd name="T12" fmla="*/ 73 w 287"/>
                <a:gd name="T13" fmla="*/ 34 h 70"/>
                <a:gd name="T14" fmla="*/ 96 w 287"/>
                <a:gd name="T15" fmla="*/ 40 h 70"/>
                <a:gd name="T16" fmla="*/ 121 w 287"/>
                <a:gd name="T17" fmla="*/ 43 h 70"/>
                <a:gd name="T18" fmla="*/ 149 w 287"/>
                <a:gd name="T19" fmla="*/ 44 h 70"/>
                <a:gd name="T20" fmla="*/ 177 w 287"/>
                <a:gd name="T21" fmla="*/ 43 h 70"/>
                <a:gd name="T22" fmla="*/ 204 w 287"/>
                <a:gd name="T23" fmla="*/ 42 h 70"/>
                <a:gd name="T24" fmla="*/ 231 w 287"/>
                <a:gd name="T25" fmla="*/ 40 h 70"/>
                <a:gd name="T26" fmla="*/ 254 w 287"/>
                <a:gd name="T27" fmla="*/ 39 h 70"/>
                <a:gd name="T28" fmla="*/ 271 w 287"/>
                <a:gd name="T29" fmla="*/ 36 h 70"/>
                <a:gd name="T30" fmla="*/ 283 w 287"/>
                <a:gd name="T31" fmla="*/ 35 h 70"/>
                <a:gd name="T32" fmla="*/ 287 w 287"/>
                <a:gd name="T33" fmla="*/ 34 h 70"/>
                <a:gd name="T34" fmla="*/ 284 w 287"/>
                <a:gd name="T35" fmla="*/ 35 h 70"/>
                <a:gd name="T36" fmla="*/ 273 w 287"/>
                <a:gd name="T37" fmla="*/ 40 h 70"/>
                <a:gd name="T38" fmla="*/ 257 w 287"/>
                <a:gd name="T39" fmla="*/ 46 h 70"/>
                <a:gd name="T40" fmla="*/ 237 w 287"/>
                <a:gd name="T41" fmla="*/ 53 h 70"/>
                <a:gd name="T42" fmla="*/ 214 w 287"/>
                <a:gd name="T43" fmla="*/ 59 h 70"/>
                <a:gd name="T44" fmla="*/ 188 w 287"/>
                <a:gd name="T45" fmla="*/ 65 h 70"/>
                <a:gd name="T46" fmla="*/ 163 w 287"/>
                <a:gd name="T47" fmla="*/ 69 h 70"/>
                <a:gd name="T48" fmla="*/ 139 w 287"/>
                <a:gd name="T49" fmla="*/ 70 h 70"/>
                <a:gd name="T50" fmla="*/ 116 w 287"/>
                <a:gd name="T51" fmla="*/ 68 h 70"/>
                <a:gd name="T52" fmla="*/ 93 w 287"/>
                <a:gd name="T53" fmla="*/ 65 h 70"/>
                <a:gd name="T54" fmla="*/ 72 w 287"/>
                <a:gd name="T55" fmla="*/ 61 h 70"/>
                <a:gd name="T56" fmla="*/ 52 w 287"/>
                <a:gd name="T57" fmla="*/ 55 h 70"/>
                <a:gd name="T58" fmla="*/ 35 w 287"/>
                <a:gd name="T59" fmla="*/ 48 h 70"/>
                <a:gd name="T60" fmla="*/ 21 w 287"/>
                <a:gd name="T61" fmla="*/ 42 h 70"/>
                <a:gd name="T62" fmla="*/ 11 w 287"/>
                <a:gd name="T63" fmla="*/ 35 h 70"/>
                <a:gd name="T64" fmla="*/ 5 w 287"/>
                <a:gd name="T65" fmla="*/ 28 h 70"/>
                <a:gd name="T66" fmla="*/ 2 w 287"/>
                <a:gd name="T67" fmla="*/ 16 h 70"/>
                <a:gd name="T68" fmla="*/ 0 w 287"/>
                <a:gd name="T69" fmla="*/ 6 h 70"/>
                <a:gd name="T70" fmla="*/ 2 w 287"/>
                <a:gd name="T71" fmla="*/ 2 h 70"/>
                <a:gd name="T72" fmla="*/ 2 w 287"/>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7" h="70">
                  <a:moveTo>
                    <a:pt x="2" y="0"/>
                  </a:moveTo>
                  <a:lnTo>
                    <a:pt x="4" y="1"/>
                  </a:lnTo>
                  <a:lnTo>
                    <a:pt x="11" y="5"/>
                  </a:lnTo>
                  <a:lnTo>
                    <a:pt x="21" y="11"/>
                  </a:lnTo>
                  <a:lnTo>
                    <a:pt x="36" y="19"/>
                  </a:lnTo>
                  <a:lnTo>
                    <a:pt x="53" y="26"/>
                  </a:lnTo>
                  <a:lnTo>
                    <a:pt x="73" y="34"/>
                  </a:lnTo>
                  <a:lnTo>
                    <a:pt x="96" y="40"/>
                  </a:lnTo>
                  <a:lnTo>
                    <a:pt x="121" y="43"/>
                  </a:lnTo>
                  <a:lnTo>
                    <a:pt x="149" y="44"/>
                  </a:lnTo>
                  <a:lnTo>
                    <a:pt x="177" y="43"/>
                  </a:lnTo>
                  <a:lnTo>
                    <a:pt x="204" y="42"/>
                  </a:lnTo>
                  <a:lnTo>
                    <a:pt x="231" y="40"/>
                  </a:lnTo>
                  <a:lnTo>
                    <a:pt x="254" y="39"/>
                  </a:lnTo>
                  <a:lnTo>
                    <a:pt x="271" y="36"/>
                  </a:lnTo>
                  <a:lnTo>
                    <a:pt x="283" y="35"/>
                  </a:lnTo>
                  <a:lnTo>
                    <a:pt x="287" y="34"/>
                  </a:lnTo>
                  <a:lnTo>
                    <a:pt x="284" y="35"/>
                  </a:lnTo>
                  <a:lnTo>
                    <a:pt x="273" y="40"/>
                  </a:lnTo>
                  <a:lnTo>
                    <a:pt x="257" y="46"/>
                  </a:lnTo>
                  <a:lnTo>
                    <a:pt x="237" y="53"/>
                  </a:lnTo>
                  <a:lnTo>
                    <a:pt x="214" y="59"/>
                  </a:lnTo>
                  <a:lnTo>
                    <a:pt x="188" y="65"/>
                  </a:lnTo>
                  <a:lnTo>
                    <a:pt x="163" y="69"/>
                  </a:lnTo>
                  <a:lnTo>
                    <a:pt x="139" y="70"/>
                  </a:lnTo>
                  <a:lnTo>
                    <a:pt x="116" y="68"/>
                  </a:lnTo>
                  <a:lnTo>
                    <a:pt x="93" y="65"/>
                  </a:lnTo>
                  <a:lnTo>
                    <a:pt x="72" y="61"/>
                  </a:lnTo>
                  <a:lnTo>
                    <a:pt x="52" y="55"/>
                  </a:lnTo>
                  <a:lnTo>
                    <a:pt x="35" y="48"/>
                  </a:lnTo>
                  <a:lnTo>
                    <a:pt x="21" y="42"/>
                  </a:lnTo>
                  <a:lnTo>
                    <a:pt x="11" y="35"/>
                  </a:lnTo>
                  <a:lnTo>
                    <a:pt x="5" y="28"/>
                  </a:lnTo>
                  <a:lnTo>
                    <a:pt x="2" y="16"/>
                  </a:lnTo>
                  <a:lnTo>
                    <a:pt x="0" y="6"/>
                  </a:lnTo>
                  <a:lnTo>
                    <a:pt x="2"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xmlns="" id="{5A42D74E-5D86-8F54-AA2F-1BAA01E3C0BE}"/>
                </a:ext>
              </a:extLst>
            </p:cNvPr>
            <p:cNvSpPr>
              <a:spLocks/>
            </p:cNvSpPr>
            <p:nvPr/>
          </p:nvSpPr>
          <p:spPr bwMode="auto">
            <a:xfrm>
              <a:off x="2800" y="3165"/>
              <a:ext cx="87" cy="42"/>
            </a:xfrm>
            <a:custGeom>
              <a:avLst/>
              <a:gdLst>
                <a:gd name="T0" fmla="*/ 7 w 174"/>
                <a:gd name="T1" fmla="*/ 36 h 84"/>
                <a:gd name="T2" fmla="*/ 9 w 174"/>
                <a:gd name="T3" fmla="*/ 37 h 84"/>
                <a:gd name="T4" fmla="*/ 14 w 174"/>
                <a:gd name="T5" fmla="*/ 38 h 84"/>
                <a:gd name="T6" fmla="*/ 20 w 174"/>
                <a:gd name="T7" fmla="*/ 42 h 84"/>
                <a:gd name="T8" fmla="*/ 31 w 174"/>
                <a:gd name="T9" fmla="*/ 44 h 84"/>
                <a:gd name="T10" fmla="*/ 42 w 174"/>
                <a:gd name="T11" fmla="*/ 46 h 84"/>
                <a:gd name="T12" fmla="*/ 56 w 174"/>
                <a:gd name="T13" fmla="*/ 48 h 84"/>
                <a:gd name="T14" fmla="*/ 70 w 174"/>
                <a:gd name="T15" fmla="*/ 48 h 84"/>
                <a:gd name="T16" fmla="*/ 84 w 174"/>
                <a:gd name="T17" fmla="*/ 45 h 84"/>
                <a:gd name="T18" fmla="*/ 99 w 174"/>
                <a:gd name="T19" fmla="*/ 41 h 84"/>
                <a:gd name="T20" fmla="*/ 115 w 174"/>
                <a:gd name="T21" fmla="*/ 35 h 84"/>
                <a:gd name="T22" fmla="*/ 130 w 174"/>
                <a:gd name="T23" fmla="*/ 28 h 84"/>
                <a:gd name="T24" fmla="*/ 144 w 174"/>
                <a:gd name="T25" fmla="*/ 20 h 84"/>
                <a:gd name="T26" fmla="*/ 155 w 174"/>
                <a:gd name="T27" fmla="*/ 12 h 84"/>
                <a:gd name="T28" fmla="*/ 166 w 174"/>
                <a:gd name="T29" fmla="*/ 6 h 84"/>
                <a:gd name="T30" fmla="*/ 171 w 174"/>
                <a:gd name="T31" fmla="*/ 1 h 84"/>
                <a:gd name="T32" fmla="*/ 174 w 174"/>
                <a:gd name="T33" fmla="*/ 0 h 84"/>
                <a:gd name="T34" fmla="*/ 173 w 174"/>
                <a:gd name="T35" fmla="*/ 3 h 84"/>
                <a:gd name="T36" fmla="*/ 170 w 174"/>
                <a:gd name="T37" fmla="*/ 7 h 84"/>
                <a:gd name="T38" fmla="*/ 164 w 174"/>
                <a:gd name="T39" fmla="*/ 15 h 84"/>
                <a:gd name="T40" fmla="*/ 159 w 174"/>
                <a:gd name="T41" fmla="*/ 24 h 84"/>
                <a:gd name="T42" fmla="*/ 149 w 174"/>
                <a:gd name="T43" fmla="*/ 35 h 84"/>
                <a:gd name="T44" fmla="*/ 139 w 174"/>
                <a:gd name="T45" fmla="*/ 46 h 84"/>
                <a:gd name="T46" fmla="*/ 126 w 174"/>
                <a:gd name="T47" fmla="*/ 56 h 84"/>
                <a:gd name="T48" fmla="*/ 113 w 174"/>
                <a:gd name="T49" fmla="*/ 65 h 84"/>
                <a:gd name="T50" fmla="*/ 95 w 174"/>
                <a:gd name="T51" fmla="*/ 73 h 84"/>
                <a:gd name="T52" fmla="*/ 79 w 174"/>
                <a:gd name="T53" fmla="*/ 79 h 84"/>
                <a:gd name="T54" fmla="*/ 65 w 174"/>
                <a:gd name="T55" fmla="*/ 82 h 84"/>
                <a:gd name="T56" fmla="*/ 53 w 174"/>
                <a:gd name="T57" fmla="*/ 84 h 84"/>
                <a:gd name="T58" fmla="*/ 41 w 174"/>
                <a:gd name="T59" fmla="*/ 84 h 84"/>
                <a:gd name="T60" fmla="*/ 30 w 174"/>
                <a:gd name="T61" fmla="*/ 83 h 84"/>
                <a:gd name="T62" fmla="*/ 20 w 174"/>
                <a:gd name="T63" fmla="*/ 81 h 84"/>
                <a:gd name="T64" fmla="*/ 11 w 174"/>
                <a:gd name="T65" fmla="*/ 76 h 84"/>
                <a:gd name="T66" fmla="*/ 1 w 174"/>
                <a:gd name="T67" fmla="*/ 65 h 84"/>
                <a:gd name="T68" fmla="*/ 0 w 174"/>
                <a:gd name="T69" fmla="*/ 51 h 84"/>
                <a:gd name="T70" fmla="*/ 4 w 174"/>
                <a:gd name="T71" fmla="*/ 41 h 84"/>
                <a:gd name="T72" fmla="*/ 7 w 174"/>
                <a:gd name="T73"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84">
                  <a:moveTo>
                    <a:pt x="7" y="36"/>
                  </a:moveTo>
                  <a:lnTo>
                    <a:pt x="9" y="37"/>
                  </a:lnTo>
                  <a:lnTo>
                    <a:pt x="14" y="38"/>
                  </a:lnTo>
                  <a:lnTo>
                    <a:pt x="20" y="42"/>
                  </a:lnTo>
                  <a:lnTo>
                    <a:pt x="31" y="44"/>
                  </a:lnTo>
                  <a:lnTo>
                    <a:pt x="42" y="46"/>
                  </a:lnTo>
                  <a:lnTo>
                    <a:pt x="56" y="48"/>
                  </a:lnTo>
                  <a:lnTo>
                    <a:pt x="70" y="48"/>
                  </a:lnTo>
                  <a:lnTo>
                    <a:pt x="84" y="45"/>
                  </a:lnTo>
                  <a:lnTo>
                    <a:pt x="99" y="41"/>
                  </a:lnTo>
                  <a:lnTo>
                    <a:pt x="115" y="35"/>
                  </a:lnTo>
                  <a:lnTo>
                    <a:pt x="130" y="28"/>
                  </a:lnTo>
                  <a:lnTo>
                    <a:pt x="144" y="20"/>
                  </a:lnTo>
                  <a:lnTo>
                    <a:pt x="155" y="12"/>
                  </a:lnTo>
                  <a:lnTo>
                    <a:pt x="166" y="6"/>
                  </a:lnTo>
                  <a:lnTo>
                    <a:pt x="171" y="1"/>
                  </a:lnTo>
                  <a:lnTo>
                    <a:pt x="174" y="0"/>
                  </a:lnTo>
                  <a:lnTo>
                    <a:pt x="173" y="3"/>
                  </a:lnTo>
                  <a:lnTo>
                    <a:pt x="170" y="7"/>
                  </a:lnTo>
                  <a:lnTo>
                    <a:pt x="164" y="15"/>
                  </a:lnTo>
                  <a:lnTo>
                    <a:pt x="159" y="24"/>
                  </a:lnTo>
                  <a:lnTo>
                    <a:pt x="149" y="35"/>
                  </a:lnTo>
                  <a:lnTo>
                    <a:pt x="139" y="46"/>
                  </a:lnTo>
                  <a:lnTo>
                    <a:pt x="126" y="56"/>
                  </a:lnTo>
                  <a:lnTo>
                    <a:pt x="113" y="65"/>
                  </a:lnTo>
                  <a:lnTo>
                    <a:pt x="95" y="73"/>
                  </a:lnTo>
                  <a:lnTo>
                    <a:pt x="79" y="79"/>
                  </a:lnTo>
                  <a:lnTo>
                    <a:pt x="65" y="82"/>
                  </a:lnTo>
                  <a:lnTo>
                    <a:pt x="53" y="84"/>
                  </a:lnTo>
                  <a:lnTo>
                    <a:pt x="41" y="84"/>
                  </a:lnTo>
                  <a:lnTo>
                    <a:pt x="30" y="83"/>
                  </a:lnTo>
                  <a:lnTo>
                    <a:pt x="20" y="81"/>
                  </a:lnTo>
                  <a:lnTo>
                    <a:pt x="11" y="76"/>
                  </a:lnTo>
                  <a:lnTo>
                    <a:pt x="1" y="65"/>
                  </a:lnTo>
                  <a:lnTo>
                    <a:pt x="0" y="51"/>
                  </a:lnTo>
                  <a:lnTo>
                    <a:pt x="4" y="41"/>
                  </a:lnTo>
                  <a:lnTo>
                    <a:pt x="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xmlns="" id="{69ED4847-A473-DF47-6DBD-52AA924A9038}"/>
                </a:ext>
              </a:extLst>
            </p:cNvPr>
            <p:cNvSpPr>
              <a:spLocks/>
            </p:cNvSpPr>
            <p:nvPr/>
          </p:nvSpPr>
          <p:spPr bwMode="auto">
            <a:xfrm>
              <a:off x="2697" y="3039"/>
              <a:ext cx="45" cy="225"/>
            </a:xfrm>
            <a:custGeom>
              <a:avLst/>
              <a:gdLst>
                <a:gd name="T0" fmla="*/ 70 w 90"/>
                <a:gd name="T1" fmla="*/ 0 h 450"/>
                <a:gd name="T2" fmla="*/ 71 w 90"/>
                <a:gd name="T3" fmla="*/ 2 h 450"/>
                <a:gd name="T4" fmla="*/ 75 w 90"/>
                <a:gd name="T5" fmla="*/ 11 h 450"/>
                <a:gd name="T6" fmla="*/ 80 w 90"/>
                <a:gd name="T7" fmla="*/ 24 h 450"/>
                <a:gd name="T8" fmla="*/ 85 w 90"/>
                <a:gd name="T9" fmla="*/ 41 h 450"/>
                <a:gd name="T10" fmla="*/ 89 w 90"/>
                <a:gd name="T11" fmla="*/ 61 h 450"/>
                <a:gd name="T12" fmla="*/ 90 w 90"/>
                <a:gd name="T13" fmla="*/ 85 h 450"/>
                <a:gd name="T14" fmla="*/ 89 w 90"/>
                <a:gd name="T15" fmla="*/ 111 h 450"/>
                <a:gd name="T16" fmla="*/ 83 w 90"/>
                <a:gd name="T17" fmla="*/ 138 h 450"/>
                <a:gd name="T18" fmla="*/ 75 w 90"/>
                <a:gd name="T19" fmla="*/ 165 h 450"/>
                <a:gd name="T20" fmla="*/ 67 w 90"/>
                <a:gd name="T21" fmla="*/ 185 h 450"/>
                <a:gd name="T22" fmla="*/ 60 w 90"/>
                <a:gd name="T23" fmla="*/ 204 h 450"/>
                <a:gd name="T24" fmla="*/ 53 w 90"/>
                <a:gd name="T25" fmla="*/ 221 h 450"/>
                <a:gd name="T26" fmla="*/ 47 w 90"/>
                <a:gd name="T27" fmla="*/ 240 h 450"/>
                <a:gd name="T28" fmla="*/ 41 w 90"/>
                <a:gd name="T29" fmla="*/ 260 h 450"/>
                <a:gd name="T30" fmla="*/ 37 w 90"/>
                <a:gd name="T31" fmla="*/ 286 h 450"/>
                <a:gd name="T32" fmla="*/ 34 w 90"/>
                <a:gd name="T33" fmla="*/ 317 h 450"/>
                <a:gd name="T34" fmla="*/ 33 w 90"/>
                <a:gd name="T35" fmla="*/ 377 h 450"/>
                <a:gd name="T36" fmla="*/ 33 w 90"/>
                <a:gd name="T37" fmla="*/ 418 h 450"/>
                <a:gd name="T38" fmla="*/ 34 w 90"/>
                <a:gd name="T39" fmla="*/ 442 h 450"/>
                <a:gd name="T40" fmla="*/ 34 w 90"/>
                <a:gd name="T41" fmla="*/ 450 h 450"/>
                <a:gd name="T42" fmla="*/ 32 w 90"/>
                <a:gd name="T43" fmla="*/ 446 h 450"/>
                <a:gd name="T44" fmla="*/ 27 w 90"/>
                <a:gd name="T45" fmla="*/ 433 h 450"/>
                <a:gd name="T46" fmla="*/ 20 w 90"/>
                <a:gd name="T47" fmla="*/ 415 h 450"/>
                <a:gd name="T48" fmla="*/ 13 w 90"/>
                <a:gd name="T49" fmla="*/ 391 h 450"/>
                <a:gd name="T50" fmla="*/ 6 w 90"/>
                <a:gd name="T51" fmla="*/ 363 h 450"/>
                <a:gd name="T52" fmla="*/ 2 w 90"/>
                <a:gd name="T53" fmla="*/ 333 h 450"/>
                <a:gd name="T54" fmla="*/ 0 w 90"/>
                <a:gd name="T55" fmla="*/ 303 h 450"/>
                <a:gd name="T56" fmla="*/ 3 w 90"/>
                <a:gd name="T57" fmla="*/ 273 h 450"/>
                <a:gd name="T58" fmla="*/ 9 w 90"/>
                <a:gd name="T59" fmla="*/ 244 h 450"/>
                <a:gd name="T60" fmla="*/ 15 w 90"/>
                <a:gd name="T61" fmla="*/ 218 h 450"/>
                <a:gd name="T62" fmla="*/ 22 w 90"/>
                <a:gd name="T63" fmla="*/ 194 h 450"/>
                <a:gd name="T64" fmla="*/ 29 w 90"/>
                <a:gd name="T65" fmla="*/ 170 h 450"/>
                <a:gd name="T66" fmla="*/ 36 w 90"/>
                <a:gd name="T67" fmla="*/ 149 h 450"/>
                <a:gd name="T68" fmla="*/ 42 w 90"/>
                <a:gd name="T69" fmla="*/ 129 h 450"/>
                <a:gd name="T70" fmla="*/ 47 w 90"/>
                <a:gd name="T71" fmla="*/ 111 h 450"/>
                <a:gd name="T72" fmla="*/ 51 w 90"/>
                <a:gd name="T73" fmla="*/ 93 h 450"/>
                <a:gd name="T74" fmla="*/ 58 w 90"/>
                <a:gd name="T75" fmla="*/ 59 h 450"/>
                <a:gd name="T76" fmla="*/ 64 w 90"/>
                <a:gd name="T77" fmla="*/ 29 h 450"/>
                <a:gd name="T78" fmla="*/ 68 w 90"/>
                <a:gd name="T79" fmla="*/ 8 h 450"/>
                <a:gd name="T80" fmla="*/ 70 w 90"/>
                <a:gd name="T8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450">
                  <a:moveTo>
                    <a:pt x="70" y="0"/>
                  </a:moveTo>
                  <a:lnTo>
                    <a:pt x="71" y="2"/>
                  </a:lnTo>
                  <a:lnTo>
                    <a:pt x="75" y="11"/>
                  </a:lnTo>
                  <a:lnTo>
                    <a:pt x="80" y="24"/>
                  </a:lnTo>
                  <a:lnTo>
                    <a:pt x="85" y="41"/>
                  </a:lnTo>
                  <a:lnTo>
                    <a:pt x="89" y="61"/>
                  </a:lnTo>
                  <a:lnTo>
                    <a:pt x="90" y="85"/>
                  </a:lnTo>
                  <a:lnTo>
                    <a:pt x="89" y="111"/>
                  </a:lnTo>
                  <a:lnTo>
                    <a:pt x="83" y="138"/>
                  </a:lnTo>
                  <a:lnTo>
                    <a:pt x="75" y="165"/>
                  </a:lnTo>
                  <a:lnTo>
                    <a:pt x="67" y="185"/>
                  </a:lnTo>
                  <a:lnTo>
                    <a:pt x="60" y="204"/>
                  </a:lnTo>
                  <a:lnTo>
                    <a:pt x="53" y="221"/>
                  </a:lnTo>
                  <a:lnTo>
                    <a:pt x="47" y="240"/>
                  </a:lnTo>
                  <a:lnTo>
                    <a:pt x="41" y="260"/>
                  </a:lnTo>
                  <a:lnTo>
                    <a:pt x="37" y="286"/>
                  </a:lnTo>
                  <a:lnTo>
                    <a:pt x="34" y="317"/>
                  </a:lnTo>
                  <a:lnTo>
                    <a:pt x="33" y="377"/>
                  </a:lnTo>
                  <a:lnTo>
                    <a:pt x="33" y="418"/>
                  </a:lnTo>
                  <a:lnTo>
                    <a:pt x="34" y="442"/>
                  </a:lnTo>
                  <a:lnTo>
                    <a:pt x="34" y="450"/>
                  </a:lnTo>
                  <a:lnTo>
                    <a:pt x="32" y="446"/>
                  </a:lnTo>
                  <a:lnTo>
                    <a:pt x="27" y="433"/>
                  </a:lnTo>
                  <a:lnTo>
                    <a:pt x="20" y="415"/>
                  </a:lnTo>
                  <a:lnTo>
                    <a:pt x="13" y="391"/>
                  </a:lnTo>
                  <a:lnTo>
                    <a:pt x="6" y="363"/>
                  </a:lnTo>
                  <a:lnTo>
                    <a:pt x="2" y="333"/>
                  </a:lnTo>
                  <a:lnTo>
                    <a:pt x="0" y="303"/>
                  </a:lnTo>
                  <a:lnTo>
                    <a:pt x="3" y="273"/>
                  </a:lnTo>
                  <a:lnTo>
                    <a:pt x="9" y="244"/>
                  </a:lnTo>
                  <a:lnTo>
                    <a:pt x="15" y="218"/>
                  </a:lnTo>
                  <a:lnTo>
                    <a:pt x="22" y="194"/>
                  </a:lnTo>
                  <a:lnTo>
                    <a:pt x="29" y="170"/>
                  </a:lnTo>
                  <a:lnTo>
                    <a:pt x="36" y="149"/>
                  </a:lnTo>
                  <a:lnTo>
                    <a:pt x="42" y="129"/>
                  </a:lnTo>
                  <a:lnTo>
                    <a:pt x="47" y="111"/>
                  </a:lnTo>
                  <a:lnTo>
                    <a:pt x="51" y="93"/>
                  </a:lnTo>
                  <a:lnTo>
                    <a:pt x="58" y="59"/>
                  </a:lnTo>
                  <a:lnTo>
                    <a:pt x="64" y="29"/>
                  </a:lnTo>
                  <a:lnTo>
                    <a:pt x="68" y="8"/>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xmlns="" id="{77C375A9-6933-B2CF-23C7-BE40B7EF288C}"/>
                </a:ext>
              </a:extLst>
            </p:cNvPr>
            <p:cNvSpPr>
              <a:spLocks/>
            </p:cNvSpPr>
            <p:nvPr/>
          </p:nvSpPr>
          <p:spPr bwMode="auto">
            <a:xfrm>
              <a:off x="2837" y="3050"/>
              <a:ext cx="47" cy="112"/>
            </a:xfrm>
            <a:custGeom>
              <a:avLst/>
              <a:gdLst>
                <a:gd name="T0" fmla="*/ 49 w 95"/>
                <a:gd name="T1" fmla="*/ 224 h 224"/>
                <a:gd name="T2" fmla="*/ 45 w 95"/>
                <a:gd name="T3" fmla="*/ 220 h 224"/>
                <a:gd name="T4" fmla="*/ 39 w 95"/>
                <a:gd name="T5" fmla="*/ 210 h 224"/>
                <a:gd name="T6" fmla="*/ 34 w 95"/>
                <a:gd name="T7" fmla="*/ 196 h 224"/>
                <a:gd name="T8" fmla="*/ 33 w 95"/>
                <a:gd name="T9" fmla="*/ 181 h 224"/>
                <a:gd name="T10" fmla="*/ 37 w 95"/>
                <a:gd name="T11" fmla="*/ 165 h 224"/>
                <a:gd name="T12" fmla="*/ 42 w 95"/>
                <a:gd name="T13" fmla="*/ 150 h 224"/>
                <a:gd name="T14" fmla="*/ 43 w 95"/>
                <a:gd name="T15" fmla="*/ 132 h 224"/>
                <a:gd name="T16" fmla="*/ 39 w 95"/>
                <a:gd name="T17" fmla="*/ 112 h 224"/>
                <a:gd name="T18" fmla="*/ 33 w 95"/>
                <a:gd name="T19" fmla="*/ 89 h 224"/>
                <a:gd name="T20" fmla="*/ 30 w 95"/>
                <a:gd name="T21" fmla="*/ 67 h 224"/>
                <a:gd name="T22" fmla="*/ 29 w 95"/>
                <a:gd name="T23" fmla="*/ 51 h 224"/>
                <a:gd name="T24" fmla="*/ 29 w 95"/>
                <a:gd name="T25" fmla="*/ 44 h 224"/>
                <a:gd name="T26" fmla="*/ 30 w 95"/>
                <a:gd name="T27" fmla="*/ 45 h 224"/>
                <a:gd name="T28" fmla="*/ 35 w 95"/>
                <a:gd name="T29" fmla="*/ 47 h 224"/>
                <a:gd name="T30" fmla="*/ 41 w 95"/>
                <a:gd name="T31" fmla="*/ 50 h 224"/>
                <a:gd name="T32" fmla="*/ 50 w 95"/>
                <a:gd name="T33" fmla="*/ 50 h 224"/>
                <a:gd name="T34" fmla="*/ 60 w 95"/>
                <a:gd name="T35" fmla="*/ 47 h 224"/>
                <a:gd name="T36" fmla="*/ 69 w 95"/>
                <a:gd name="T37" fmla="*/ 41 h 224"/>
                <a:gd name="T38" fmla="*/ 76 w 95"/>
                <a:gd name="T39" fmla="*/ 37 h 224"/>
                <a:gd name="T40" fmla="*/ 79 w 95"/>
                <a:gd name="T41" fmla="*/ 35 h 224"/>
                <a:gd name="T42" fmla="*/ 81 w 95"/>
                <a:gd name="T43" fmla="*/ 149 h 224"/>
                <a:gd name="T44" fmla="*/ 95 w 95"/>
                <a:gd name="T45" fmla="*/ 123 h 224"/>
                <a:gd name="T46" fmla="*/ 89 w 95"/>
                <a:gd name="T47" fmla="*/ 9 h 224"/>
                <a:gd name="T48" fmla="*/ 88 w 95"/>
                <a:gd name="T49" fmla="*/ 8 h 224"/>
                <a:gd name="T50" fmla="*/ 87 w 95"/>
                <a:gd name="T51" fmla="*/ 7 h 224"/>
                <a:gd name="T52" fmla="*/ 83 w 95"/>
                <a:gd name="T53" fmla="*/ 5 h 224"/>
                <a:gd name="T54" fmla="*/ 79 w 95"/>
                <a:gd name="T55" fmla="*/ 2 h 224"/>
                <a:gd name="T56" fmla="*/ 73 w 95"/>
                <a:gd name="T57" fmla="*/ 1 h 224"/>
                <a:gd name="T58" fmla="*/ 65 w 95"/>
                <a:gd name="T59" fmla="*/ 0 h 224"/>
                <a:gd name="T60" fmla="*/ 56 w 95"/>
                <a:gd name="T61" fmla="*/ 0 h 224"/>
                <a:gd name="T62" fmla="*/ 45 w 95"/>
                <a:gd name="T63" fmla="*/ 1 h 224"/>
                <a:gd name="T64" fmla="*/ 34 w 95"/>
                <a:gd name="T65" fmla="*/ 5 h 224"/>
                <a:gd name="T66" fmla="*/ 24 w 95"/>
                <a:gd name="T67" fmla="*/ 8 h 224"/>
                <a:gd name="T68" fmla="*/ 16 w 95"/>
                <a:gd name="T69" fmla="*/ 11 h 224"/>
                <a:gd name="T70" fmla="*/ 11 w 95"/>
                <a:gd name="T71" fmla="*/ 15 h 224"/>
                <a:gd name="T72" fmla="*/ 6 w 95"/>
                <a:gd name="T73" fmla="*/ 17 h 224"/>
                <a:gd name="T74" fmla="*/ 3 w 95"/>
                <a:gd name="T75" fmla="*/ 20 h 224"/>
                <a:gd name="T76" fmla="*/ 1 w 95"/>
                <a:gd name="T77" fmla="*/ 22 h 224"/>
                <a:gd name="T78" fmla="*/ 0 w 95"/>
                <a:gd name="T79" fmla="*/ 22 h 224"/>
                <a:gd name="T80" fmla="*/ 3 w 95"/>
                <a:gd name="T81" fmla="*/ 35 h 224"/>
                <a:gd name="T82" fmla="*/ 8 w 95"/>
                <a:gd name="T83" fmla="*/ 62 h 224"/>
                <a:gd name="T84" fmla="*/ 13 w 95"/>
                <a:gd name="T85" fmla="*/ 94 h 224"/>
                <a:gd name="T86" fmla="*/ 16 w 95"/>
                <a:gd name="T87" fmla="*/ 118 h 224"/>
                <a:gd name="T88" fmla="*/ 15 w 95"/>
                <a:gd name="T89" fmla="*/ 136 h 224"/>
                <a:gd name="T90" fmla="*/ 11 w 95"/>
                <a:gd name="T91" fmla="*/ 159 h 224"/>
                <a:gd name="T92" fmla="*/ 8 w 95"/>
                <a:gd name="T93" fmla="*/ 183 h 224"/>
                <a:gd name="T94" fmla="*/ 13 w 95"/>
                <a:gd name="T95" fmla="*/ 202 h 224"/>
                <a:gd name="T96" fmla="*/ 18 w 95"/>
                <a:gd name="T97" fmla="*/ 209 h 224"/>
                <a:gd name="T98" fmla="*/ 23 w 95"/>
                <a:gd name="T99" fmla="*/ 213 h 224"/>
                <a:gd name="T100" fmla="*/ 30 w 95"/>
                <a:gd name="T101" fmla="*/ 217 h 224"/>
                <a:gd name="T102" fmla="*/ 36 w 95"/>
                <a:gd name="T103" fmla="*/ 220 h 224"/>
                <a:gd name="T104" fmla="*/ 41 w 95"/>
                <a:gd name="T105" fmla="*/ 221 h 224"/>
                <a:gd name="T106" fmla="*/ 45 w 95"/>
                <a:gd name="T107" fmla="*/ 222 h 224"/>
                <a:gd name="T108" fmla="*/ 48 w 95"/>
                <a:gd name="T109" fmla="*/ 224 h 224"/>
                <a:gd name="T110" fmla="*/ 49 w 95"/>
                <a:gd name="T11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224">
                  <a:moveTo>
                    <a:pt x="49" y="224"/>
                  </a:moveTo>
                  <a:lnTo>
                    <a:pt x="45" y="220"/>
                  </a:lnTo>
                  <a:lnTo>
                    <a:pt x="39" y="210"/>
                  </a:lnTo>
                  <a:lnTo>
                    <a:pt x="34" y="196"/>
                  </a:lnTo>
                  <a:lnTo>
                    <a:pt x="33" y="181"/>
                  </a:lnTo>
                  <a:lnTo>
                    <a:pt x="37" y="165"/>
                  </a:lnTo>
                  <a:lnTo>
                    <a:pt x="42" y="150"/>
                  </a:lnTo>
                  <a:lnTo>
                    <a:pt x="43" y="132"/>
                  </a:lnTo>
                  <a:lnTo>
                    <a:pt x="39" y="112"/>
                  </a:lnTo>
                  <a:lnTo>
                    <a:pt x="33" y="89"/>
                  </a:lnTo>
                  <a:lnTo>
                    <a:pt x="30" y="67"/>
                  </a:lnTo>
                  <a:lnTo>
                    <a:pt x="29" y="51"/>
                  </a:lnTo>
                  <a:lnTo>
                    <a:pt x="29" y="44"/>
                  </a:lnTo>
                  <a:lnTo>
                    <a:pt x="30" y="45"/>
                  </a:lnTo>
                  <a:lnTo>
                    <a:pt x="35" y="47"/>
                  </a:lnTo>
                  <a:lnTo>
                    <a:pt x="41" y="50"/>
                  </a:lnTo>
                  <a:lnTo>
                    <a:pt x="50" y="50"/>
                  </a:lnTo>
                  <a:lnTo>
                    <a:pt x="60" y="47"/>
                  </a:lnTo>
                  <a:lnTo>
                    <a:pt x="69" y="41"/>
                  </a:lnTo>
                  <a:lnTo>
                    <a:pt x="76" y="37"/>
                  </a:lnTo>
                  <a:lnTo>
                    <a:pt x="79" y="35"/>
                  </a:lnTo>
                  <a:lnTo>
                    <a:pt x="81" y="149"/>
                  </a:lnTo>
                  <a:lnTo>
                    <a:pt x="95" y="123"/>
                  </a:lnTo>
                  <a:lnTo>
                    <a:pt x="89" y="9"/>
                  </a:lnTo>
                  <a:lnTo>
                    <a:pt x="88" y="8"/>
                  </a:lnTo>
                  <a:lnTo>
                    <a:pt x="87" y="7"/>
                  </a:lnTo>
                  <a:lnTo>
                    <a:pt x="83" y="5"/>
                  </a:lnTo>
                  <a:lnTo>
                    <a:pt x="79" y="2"/>
                  </a:lnTo>
                  <a:lnTo>
                    <a:pt x="73" y="1"/>
                  </a:lnTo>
                  <a:lnTo>
                    <a:pt x="65" y="0"/>
                  </a:lnTo>
                  <a:lnTo>
                    <a:pt x="56" y="0"/>
                  </a:lnTo>
                  <a:lnTo>
                    <a:pt x="45" y="1"/>
                  </a:lnTo>
                  <a:lnTo>
                    <a:pt x="34" y="5"/>
                  </a:lnTo>
                  <a:lnTo>
                    <a:pt x="24" y="8"/>
                  </a:lnTo>
                  <a:lnTo>
                    <a:pt x="16" y="11"/>
                  </a:lnTo>
                  <a:lnTo>
                    <a:pt x="11" y="15"/>
                  </a:lnTo>
                  <a:lnTo>
                    <a:pt x="6" y="17"/>
                  </a:lnTo>
                  <a:lnTo>
                    <a:pt x="3" y="20"/>
                  </a:lnTo>
                  <a:lnTo>
                    <a:pt x="1" y="22"/>
                  </a:lnTo>
                  <a:lnTo>
                    <a:pt x="0" y="22"/>
                  </a:lnTo>
                  <a:lnTo>
                    <a:pt x="3" y="35"/>
                  </a:lnTo>
                  <a:lnTo>
                    <a:pt x="8" y="62"/>
                  </a:lnTo>
                  <a:lnTo>
                    <a:pt x="13" y="94"/>
                  </a:lnTo>
                  <a:lnTo>
                    <a:pt x="16" y="118"/>
                  </a:lnTo>
                  <a:lnTo>
                    <a:pt x="15" y="136"/>
                  </a:lnTo>
                  <a:lnTo>
                    <a:pt x="11" y="159"/>
                  </a:lnTo>
                  <a:lnTo>
                    <a:pt x="8" y="183"/>
                  </a:lnTo>
                  <a:lnTo>
                    <a:pt x="13" y="202"/>
                  </a:lnTo>
                  <a:lnTo>
                    <a:pt x="18" y="209"/>
                  </a:lnTo>
                  <a:lnTo>
                    <a:pt x="23" y="213"/>
                  </a:lnTo>
                  <a:lnTo>
                    <a:pt x="30" y="217"/>
                  </a:lnTo>
                  <a:lnTo>
                    <a:pt x="36" y="220"/>
                  </a:lnTo>
                  <a:lnTo>
                    <a:pt x="41" y="221"/>
                  </a:lnTo>
                  <a:lnTo>
                    <a:pt x="45" y="222"/>
                  </a:lnTo>
                  <a:lnTo>
                    <a:pt x="48" y="224"/>
                  </a:lnTo>
                  <a:lnTo>
                    <a:pt x="49"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xmlns="" id="{E85ABAF4-73F8-601E-3A5A-33BDC25CD83A}"/>
                </a:ext>
              </a:extLst>
            </p:cNvPr>
            <p:cNvSpPr>
              <a:spLocks/>
            </p:cNvSpPr>
            <p:nvPr/>
          </p:nvSpPr>
          <p:spPr bwMode="auto">
            <a:xfrm>
              <a:off x="2755" y="3071"/>
              <a:ext cx="80" cy="121"/>
            </a:xfrm>
            <a:custGeom>
              <a:avLst/>
              <a:gdLst>
                <a:gd name="T0" fmla="*/ 160 w 160"/>
                <a:gd name="T1" fmla="*/ 241 h 241"/>
                <a:gd name="T2" fmla="*/ 160 w 160"/>
                <a:gd name="T3" fmla="*/ 233 h 241"/>
                <a:gd name="T4" fmla="*/ 159 w 160"/>
                <a:gd name="T5" fmla="*/ 214 h 241"/>
                <a:gd name="T6" fmla="*/ 154 w 160"/>
                <a:gd name="T7" fmla="*/ 191 h 241"/>
                <a:gd name="T8" fmla="*/ 147 w 160"/>
                <a:gd name="T9" fmla="*/ 169 h 241"/>
                <a:gd name="T10" fmla="*/ 137 w 160"/>
                <a:gd name="T11" fmla="*/ 155 h 241"/>
                <a:gd name="T12" fmla="*/ 128 w 160"/>
                <a:gd name="T13" fmla="*/ 146 h 241"/>
                <a:gd name="T14" fmla="*/ 121 w 160"/>
                <a:gd name="T15" fmla="*/ 139 h 241"/>
                <a:gd name="T16" fmla="*/ 117 w 160"/>
                <a:gd name="T17" fmla="*/ 127 h 241"/>
                <a:gd name="T18" fmla="*/ 117 w 160"/>
                <a:gd name="T19" fmla="*/ 112 h 241"/>
                <a:gd name="T20" fmla="*/ 116 w 160"/>
                <a:gd name="T21" fmla="*/ 100 h 241"/>
                <a:gd name="T22" fmla="*/ 110 w 160"/>
                <a:gd name="T23" fmla="*/ 87 h 241"/>
                <a:gd name="T24" fmla="*/ 100 w 160"/>
                <a:gd name="T25" fmla="*/ 72 h 241"/>
                <a:gd name="T26" fmla="*/ 93 w 160"/>
                <a:gd name="T27" fmla="*/ 63 h 241"/>
                <a:gd name="T28" fmla="*/ 85 w 160"/>
                <a:gd name="T29" fmla="*/ 51 h 241"/>
                <a:gd name="T30" fmla="*/ 78 w 160"/>
                <a:gd name="T31" fmla="*/ 40 h 241"/>
                <a:gd name="T32" fmla="*/ 72 w 160"/>
                <a:gd name="T33" fmla="*/ 27 h 241"/>
                <a:gd name="T34" fmla="*/ 68 w 160"/>
                <a:gd name="T35" fmla="*/ 17 h 241"/>
                <a:gd name="T36" fmla="*/ 63 w 160"/>
                <a:gd name="T37" fmla="*/ 9 h 241"/>
                <a:gd name="T38" fmla="*/ 61 w 160"/>
                <a:gd name="T39" fmla="*/ 3 h 241"/>
                <a:gd name="T40" fmla="*/ 60 w 160"/>
                <a:gd name="T41" fmla="*/ 0 h 241"/>
                <a:gd name="T42" fmla="*/ 58 w 160"/>
                <a:gd name="T43" fmla="*/ 0 h 241"/>
                <a:gd name="T44" fmla="*/ 54 w 160"/>
                <a:gd name="T45" fmla="*/ 0 h 241"/>
                <a:gd name="T46" fmla="*/ 48 w 160"/>
                <a:gd name="T47" fmla="*/ 2 h 241"/>
                <a:gd name="T48" fmla="*/ 40 w 160"/>
                <a:gd name="T49" fmla="*/ 4 h 241"/>
                <a:gd name="T50" fmla="*/ 32 w 160"/>
                <a:gd name="T51" fmla="*/ 6 h 241"/>
                <a:gd name="T52" fmla="*/ 24 w 160"/>
                <a:gd name="T53" fmla="*/ 10 h 241"/>
                <a:gd name="T54" fmla="*/ 17 w 160"/>
                <a:gd name="T55" fmla="*/ 15 h 241"/>
                <a:gd name="T56" fmla="*/ 10 w 160"/>
                <a:gd name="T57" fmla="*/ 22 h 241"/>
                <a:gd name="T58" fmla="*/ 2 w 160"/>
                <a:gd name="T59" fmla="*/ 40 h 241"/>
                <a:gd name="T60" fmla="*/ 0 w 160"/>
                <a:gd name="T61" fmla="*/ 56 h 241"/>
                <a:gd name="T62" fmla="*/ 0 w 160"/>
                <a:gd name="T63" fmla="*/ 68 h 241"/>
                <a:gd name="T64" fmla="*/ 0 w 160"/>
                <a:gd name="T65" fmla="*/ 73 h 241"/>
                <a:gd name="T66" fmla="*/ 1 w 160"/>
                <a:gd name="T67" fmla="*/ 71 h 241"/>
                <a:gd name="T68" fmla="*/ 5 w 160"/>
                <a:gd name="T69" fmla="*/ 66 h 241"/>
                <a:gd name="T70" fmla="*/ 11 w 160"/>
                <a:gd name="T71" fmla="*/ 60 h 241"/>
                <a:gd name="T72" fmla="*/ 18 w 160"/>
                <a:gd name="T73" fmla="*/ 52 h 241"/>
                <a:gd name="T74" fmla="*/ 27 w 160"/>
                <a:gd name="T75" fmla="*/ 47 h 241"/>
                <a:gd name="T76" fmla="*/ 35 w 160"/>
                <a:gd name="T77" fmla="*/ 43 h 241"/>
                <a:gd name="T78" fmla="*/ 45 w 160"/>
                <a:gd name="T79" fmla="*/ 42 h 241"/>
                <a:gd name="T80" fmla="*/ 53 w 160"/>
                <a:gd name="T81" fmla="*/ 47 h 241"/>
                <a:gd name="T82" fmla="*/ 61 w 160"/>
                <a:gd name="T83" fmla="*/ 57 h 241"/>
                <a:gd name="T84" fmla="*/ 70 w 160"/>
                <a:gd name="T85" fmla="*/ 71 h 241"/>
                <a:gd name="T86" fmla="*/ 78 w 160"/>
                <a:gd name="T87" fmla="*/ 88 h 241"/>
                <a:gd name="T88" fmla="*/ 86 w 160"/>
                <a:gd name="T89" fmla="*/ 105 h 241"/>
                <a:gd name="T90" fmla="*/ 92 w 160"/>
                <a:gd name="T91" fmla="*/ 121 h 241"/>
                <a:gd name="T92" fmla="*/ 98 w 160"/>
                <a:gd name="T93" fmla="*/ 135 h 241"/>
                <a:gd name="T94" fmla="*/ 101 w 160"/>
                <a:gd name="T95" fmla="*/ 144 h 241"/>
                <a:gd name="T96" fmla="*/ 102 w 160"/>
                <a:gd name="T97" fmla="*/ 148 h 241"/>
                <a:gd name="T98" fmla="*/ 103 w 160"/>
                <a:gd name="T99" fmla="*/ 149 h 241"/>
                <a:gd name="T100" fmla="*/ 108 w 160"/>
                <a:gd name="T101" fmla="*/ 153 h 241"/>
                <a:gd name="T102" fmla="*/ 113 w 160"/>
                <a:gd name="T103" fmla="*/ 161 h 241"/>
                <a:gd name="T104" fmla="*/ 119 w 160"/>
                <a:gd name="T105" fmla="*/ 174 h 241"/>
                <a:gd name="T106" fmla="*/ 124 w 160"/>
                <a:gd name="T107" fmla="*/ 185 h 241"/>
                <a:gd name="T108" fmla="*/ 131 w 160"/>
                <a:gd name="T109" fmla="*/ 195 h 241"/>
                <a:gd name="T110" fmla="*/ 137 w 160"/>
                <a:gd name="T111" fmla="*/ 207 h 241"/>
                <a:gd name="T112" fmla="*/ 144 w 160"/>
                <a:gd name="T113" fmla="*/ 217 h 241"/>
                <a:gd name="T114" fmla="*/ 151 w 160"/>
                <a:gd name="T115" fmla="*/ 226 h 241"/>
                <a:gd name="T116" fmla="*/ 155 w 160"/>
                <a:gd name="T117" fmla="*/ 234 h 241"/>
                <a:gd name="T118" fmla="*/ 159 w 160"/>
                <a:gd name="T119" fmla="*/ 239 h 241"/>
                <a:gd name="T120" fmla="*/ 160 w 160"/>
                <a:gd name="T121"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 h="241">
                  <a:moveTo>
                    <a:pt x="160" y="241"/>
                  </a:moveTo>
                  <a:lnTo>
                    <a:pt x="160" y="233"/>
                  </a:lnTo>
                  <a:lnTo>
                    <a:pt x="159" y="214"/>
                  </a:lnTo>
                  <a:lnTo>
                    <a:pt x="154" y="191"/>
                  </a:lnTo>
                  <a:lnTo>
                    <a:pt x="147" y="169"/>
                  </a:lnTo>
                  <a:lnTo>
                    <a:pt x="137" y="155"/>
                  </a:lnTo>
                  <a:lnTo>
                    <a:pt x="128" y="146"/>
                  </a:lnTo>
                  <a:lnTo>
                    <a:pt x="121" y="139"/>
                  </a:lnTo>
                  <a:lnTo>
                    <a:pt x="117" y="127"/>
                  </a:lnTo>
                  <a:lnTo>
                    <a:pt x="117" y="112"/>
                  </a:lnTo>
                  <a:lnTo>
                    <a:pt x="116" y="100"/>
                  </a:lnTo>
                  <a:lnTo>
                    <a:pt x="110" y="87"/>
                  </a:lnTo>
                  <a:lnTo>
                    <a:pt x="100" y="72"/>
                  </a:lnTo>
                  <a:lnTo>
                    <a:pt x="93" y="63"/>
                  </a:lnTo>
                  <a:lnTo>
                    <a:pt x="85" y="51"/>
                  </a:lnTo>
                  <a:lnTo>
                    <a:pt x="78" y="40"/>
                  </a:lnTo>
                  <a:lnTo>
                    <a:pt x="72" y="27"/>
                  </a:lnTo>
                  <a:lnTo>
                    <a:pt x="68" y="17"/>
                  </a:lnTo>
                  <a:lnTo>
                    <a:pt x="63" y="9"/>
                  </a:lnTo>
                  <a:lnTo>
                    <a:pt x="61" y="3"/>
                  </a:lnTo>
                  <a:lnTo>
                    <a:pt x="60" y="0"/>
                  </a:lnTo>
                  <a:lnTo>
                    <a:pt x="58" y="0"/>
                  </a:lnTo>
                  <a:lnTo>
                    <a:pt x="54" y="0"/>
                  </a:lnTo>
                  <a:lnTo>
                    <a:pt x="48" y="2"/>
                  </a:lnTo>
                  <a:lnTo>
                    <a:pt x="40" y="4"/>
                  </a:lnTo>
                  <a:lnTo>
                    <a:pt x="32" y="6"/>
                  </a:lnTo>
                  <a:lnTo>
                    <a:pt x="24" y="10"/>
                  </a:lnTo>
                  <a:lnTo>
                    <a:pt x="17" y="15"/>
                  </a:lnTo>
                  <a:lnTo>
                    <a:pt x="10" y="22"/>
                  </a:lnTo>
                  <a:lnTo>
                    <a:pt x="2" y="40"/>
                  </a:lnTo>
                  <a:lnTo>
                    <a:pt x="0" y="56"/>
                  </a:lnTo>
                  <a:lnTo>
                    <a:pt x="0" y="68"/>
                  </a:lnTo>
                  <a:lnTo>
                    <a:pt x="0" y="73"/>
                  </a:lnTo>
                  <a:lnTo>
                    <a:pt x="1" y="71"/>
                  </a:lnTo>
                  <a:lnTo>
                    <a:pt x="5" y="66"/>
                  </a:lnTo>
                  <a:lnTo>
                    <a:pt x="11" y="60"/>
                  </a:lnTo>
                  <a:lnTo>
                    <a:pt x="18" y="52"/>
                  </a:lnTo>
                  <a:lnTo>
                    <a:pt x="27" y="47"/>
                  </a:lnTo>
                  <a:lnTo>
                    <a:pt x="35" y="43"/>
                  </a:lnTo>
                  <a:lnTo>
                    <a:pt x="45" y="42"/>
                  </a:lnTo>
                  <a:lnTo>
                    <a:pt x="53" y="47"/>
                  </a:lnTo>
                  <a:lnTo>
                    <a:pt x="61" y="57"/>
                  </a:lnTo>
                  <a:lnTo>
                    <a:pt x="70" y="71"/>
                  </a:lnTo>
                  <a:lnTo>
                    <a:pt x="78" y="88"/>
                  </a:lnTo>
                  <a:lnTo>
                    <a:pt x="86" y="105"/>
                  </a:lnTo>
                  <a:lnTo>
                    <a:pt x="92" y="121"/>
                  </a:lnTo>
                  <a:lnTo>
                    <a:pt x="98" y="135"/>
                  </a:lnTo>
                  <a:lnTo>
                    <a:pt x="101" y="144"/>
                  </a:lnTo>
                  <a:lnTo>
                    <a:pt x="102" y="148"/>
                  </a:lnTo>
                  <a:lnTo>
                    <a:pt x="103" y="149"/>
                  </a:lnTo>
                  <a:lnTo>
                    <a:pt x="108" y="153"/>
                  </a:lnTo>
                  <a:lnTo>
                    <a:pt x="113" y="161"/>
                  </a:lnTo>
                  <a:lnTo>
                    <a:pt x="119" y="174"/>
                  </a:lnTo>
                  <a:lnTo>
                    <a:pt x="124" y="185"/>
                  </a:lnTo>
                  <a:lnTo>
                    <a:pt x="131" y="195"/>
                  </a:lnTo>
                  <a:lnTo>
                    <a:pt x="137" y="207"/>
                  </a:lnTo>
                  <a:lnTo>
                    <a:pt x="144" y="217"/>
                  </a:lnTo>
                  <a:lnTo>
                    <a:pt x="151" y="226"/>
                  </a:lnTo>
                  <a:lnTo>
                    <a:pt x="155" y="234"/>
                  </a:lnTo>
                  <a:lnTo>
                    <a:pt x="159" y="239"/>
                  </a:lnTo>
                  <a:lnTo>
                    <a:pt x="160" y="2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xmlns="" id="{4914338E-90EE-ED32-067F-107BFD2A4C75}"/>
                </a:ext>
              </a:extLst>
            </p:cNvPr>
            <p:cNvSpPr>
              <a:spLocks/>
            </p:cNvSpPr>
            <p:nvPr/>
          </p:nvSpPr>
          <p:spPr bwMode="auto">
            <a:xfrm>
              <a:off x="3058" y="2819"/>
              <a:ext cx="49" cy="246"/>
            </a:xfrm>
            <a:custGeom>
              <a:avLst/>
              <a:gdLst>
                <a:gd name="T0" fmla="*/ 0 w 99"/>
                <a:gd name="T1" fmla="*/ 6 h 491"/>
                <a:gd name="T2" fmla="*/ 2 w 99"/>
                <a:gd name="T3" fmla="*/ 7 h 491"/>
                <a:gd name="T4" fmla="*/ 8 w 99"/>
                <a:gd name="T5" fmla="*/ 9 h 491"/>
                <a:gd name="T6" fmla="*/ 16 w 99"/>
                <a:gd name="T7" fmla="*/ 15 h 491"/>
                <a:gd name="T8" fmla="*/ 26 w 99"/>
                <a:gd name="T9" fmla="*/ 23 h 491"/>
                <a:gd name="T10" fmla="*/ 37 w 99"/>
                <a:gd name="T11" fmla="*/ 34 h 491"/>
                <a:gd name="T12" fmla="*/ 47 w 99"/>
                <a:gd name="T13" fmla="*/ 49 h 491"/>
                <a:gd name="T14" fmla="*/ 55 w 99"/>
                <a:gd name="T15" fmla="*/ 69 h 491"/>
                <a:gd name="T16" fmla="*/ 61 w 99"/>
                <a:gd name="T17" fmla="*/ 92 h 491"/>
                <a:gd name="T18" fmla="*/ 64 w 99"/>
                <a:gd name="T19" fmla="*/ 142 h 491"/>
                <a:gd name="T20" fmla="*/ 63 w 99"/>
                <a:gd name="T21" fmla="*/ 190 h 491"/>
                <a:gd name="T22" fmla="*/ 57 w 99"/>
                <a:gd name="T23" fmla="*/ 234 h 491"/>
                <a:gd name="T24" fmla="*/ 53 w 99"/>
                <a:gd name="T25" fmla="*/ 270 h 491"/>
                <a:gd name="T26" fmla="*/ 52 w 99"/>
                <a:gd name="T27" fmla="*/ 303 h 491"/>
                <a:gd name="T28" fmla="*/ 53 w 99"/>
                <a:gd name="T29" fmla="*/ 339 h 491"/>
                <a:gd name="T30" fmla="*/ 56 w 99"/>
                <a:gd name="T31" fmla="*/ 376 h 491"/>
                <a:gd name="T32" fmla="*/ 62 w 99"/>
                <a:gd name="T33" fmla="*/ 411 h 491"/>
                <a:gd name="T34" fmla="*/ 68 w 99"/>
                <a:gd name="T35" fmla="*/ 442 h 491"/>
                <a:gd name="T36" fmla="*/ 72 w 99"/>
                <a:gd name="T37" fmla="*/ 468 h 491"/>
                <a:gd name="T38" fmla="*/ 77 w 99"/>
                <a:gd name="T39" fmla="*/ 485 h 491"/>
                <a:gd name="T40" fmla="*/ 78 w 99"/>
                <a:gd name="T41" fmla="*/ 491 h 491"/>
                <a:gd name="T42" fmla="*/ 78 w 99"/>
                <a:gd name="T43" fmla="*/ 464 h 491"/>
                <a:gd name="T44" fmla="*/ 78 w 99"/>
                <a:gd name="T45" fmla="*/ 400 h 491"/>
                <a:gd name="T46" fmla="*/ 79 w 99"/>
                <a:gd name="T47" fmla="*/ 324 h 491"/>
                <a:gd name="T48" fmla="*/ 85 w 99"/>
                <a:gd name="T49" fmla="*/ 261 h 491"/>
                <a:gd name="T50" fmla="*/ 90 w 99"/>
                <a:gd name="T51" fmla="*/ 235 h 491"/>
                <a:gd name="T52" fmla="*/ 93 w 99"/>
                <a:gd name="T53" fmla="*/ 204 h 491"/>
                <a:gd name="T54" fmla="*/ 97 w 99"/>
                <a:gd name="T55" fmla="*/ 170 h 491"/>
                <a:gd name="T56" fmla="*/ 99 w 99"/>
                <a:gd name="T57" fmla="*/ 136 h 491"/>
                <a:gd name="T58" fmla="*/ 99 w 99"/>
                <a:gd name="T59" fmla="*/ 102 h 491"/>
                <a:gd name="T60" fmla="*/ 95 w 99"/>
                <a:gd name="T61" fmla="*/ 72 h 491"/>
                <a:gd name="T62" fmla="*/ 88 w 99"/>
                <a:gd name="T63" fmla="*/ 46 h 491"/>
                <a:gd name="T64" fmla="*/ 77 w 99"/>
                <a:gd name="T65" fmla="*/ 26 h 491"/>
                <a:gd name="T66" fmla="*/ 62 w 99"/>
                <a:gd name="T67" fmla="*/ 13 h 491"/>
                <a:gd name="T68" fmla="*/ 48 w 99"/>
                <a:gd name="T69" fmla="*/ 4 h 491"/>
                <a:gd name="T70" fmla="*/ 35 w 99"/>
                <a:gd name="T71" fmla="*/ 1 h 491"/>
                <a:gd name="T72" fmla="*/ 24 w 99"/>
                <a:gd name="T73" fmla="*/ 0 h 491"/>
                <a:gd name="T74" fmla="*/ 14 w 99"/>
                <a:gd name="T75" fmla="*/ 1 h 491"/>
                <a:gd name="T76" fmla="*/ 7 w 99"/>
                <a:gd name="T77" fmla="*/ 2 h 491"/>
                <a:gd name="T78" fmla="*/ 1 w 99"/>
                <a:gd name="T79" fmla="*/ 4 h 491"/>
                <a:gd name="T80" fmla="*/ 0 w 99"/>
                <a:gd name="T81" fmla="*/ 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491">
                  <a:moveTo>
                    <a:pt x="0" y="6"/>
                  </a:moveTo>
                  <a:lnTo>
                    <a:pt x="2" y="7"/>
                  </a:lnTo>
                  <a:lnTo>
                    <a:pt x="8" y="9"/>
                  </a:lnTo>
                  <a:lnTo>
                    <a:pt x="16" y="15"/>
                  </a:lnTo>
                  <a:lnTo>
                    <a:pt x="26" y="23"/>
                  </a:lnTo>
                  <a:lnTo>
                    <a:pt x="37" y="34"/>
                  </a:lnTo>
                  <a:lnTo>
                    <a:pt x="47" y="49"/>
                  </a:lnTo>
                  <a:lnTo>
                    <a:pt x="55" y="69"/>
                  </a:lnTo>
                  <a:lnTo>
                    <a:pt x="61" y="92"/>
                  </a:lnTo>
                  <a:lnTo>
                    <a:pt x="64" y="142"/>
                  </a:lnTo>
                  <a:lnTo>
                    <a:pt x="63" y="190"/>
                  </a:lnTo>
                  <a:lnTo>
                    <a:pt x="57" y="234"/>
                  </a:lnTo>
                  <a:lnTo>
                    <a:pt x="53" y="270"/>
                  </a:lnTo>
                  <a:lnTo>
                    <a:pt x="52" y="303"/>
                  </a:lnTo>
                  <a:lnTo>
                    <a:pt x="53" y="339"/>
                  </a:lnTo>
                  <a:lnTo>
                    <a:pt x="56" y="376"/>
                  </a:lnTo>
                  <a:lnTo>
                    <a:pt x="62" y="411"/>
                  </a:lnTo>
                  <a:lnTo>
                    <a:pt x="68" y="442"/>
                  </a:lnTo>
                  <a:lnTo>
                    <a:pt x="72" y="468"/>
                  </a:lnTo>
                  <a:lnTo>
                    <a:pt x="77" y="485"/>
                  </a:lnTo>
                  <a:lnTo>
                    <a:pt x="78" y="491"/>
                  </a:lnTo>
                  <a:lnTo>
                    <a:pt x="78" y="464"/>
                  </a:lnTo>
                  <a:lnTo>
                    <a:pt x="78" y="400"/>
                  </a:lnTo>
                  <a:lnTo>
                    <a:pt x="79" y="324"/>
                  </a:lnTo>
                  <a:lnTo>
                    <a:pt x="85" y="261"/>
                  </a:lnTo>
                  <a:lnTo>
                    <a:pt x="90" y="235"/>
                  </a:lnTo>
                  <a:lnTo>
                    <a:pt x="93" y="204"/>
                  </a:lnTo>
                  <a:lnTo>
                    <a:pt x="97" y="170"/>
                  </a:lnTo>
                  <a:lnTo>
                    <a:pt x="99" y="136"/>
                  </a:lnTo>
                  <a:lnTo>
                    <a:pt x="99" y="102"/>
                  </a:lnTo>
                  <a:lnTo>
                    <a:pt x="95" y="72"/>
                  </a:lnTo>
                  <a:lnTo>
                    <a:pt x="88" y="46"/>
                  </a:lnTo>
                  <a:lnTo>
                    <a:pt x="77" y="26"/>
                  </a:lnTo>
                  <a:lnTo>
                    <a:pt x="62" y="13"/>
                  </a:lnTo>
                  <a:lnTo>
                    <a:pt x="48" y="4"/>
                  </a:lnTo>
                  <a:lnTo>
                    <a:pt x="35" y="1"/>
                  </a:lnTo>
                  <a:lnTo>
                    <a:pt x="24" y="0"/>
                  </a:lnTo>
                  <a:lnTo>
                    <a:pt x="14" y="1"/>
                  </a:lnTo>
                  <a:lnTo>
                    <a:pt x="7" y="2"/>
                  </a:lnTo>
                  <a:lnTo>
                    <a:pt x="1"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xmlns="" id="{07234A2B-0D62-3B14-2398-9F08977EA7EC}"/>
                </a:ext>
              </a:extLst>
            </p:cNvPr>
            <p:cNvSpPr>
              <a:spLocks/>
            </p:cNvSpPr>
            <p:nvPr/>
          </p:nvSpPr>
          <p:spPr bwMode="auto">
            <a:xfrm>
              <a:off x="3089" y="3034"/>
              <a:ext cx="25" cy="252"/>
            </a:xfrm>
            <a:custGeom>
              <a:avLst/>
              <a:gdLst>
                <a:gd name="T0" fmla="*/ 1 w 50"/>
                <a:gd name="T1" fmla="*/ 0 h 502"/>
                <a:gd name="T2" fmla="*/ 6 w 50"/>
                <a:gd name="T3" fmla="*/ 17 h 502"/>
                <a:gd name="T4" fmla="*/ 14 w 50"/>
                <a:gd name="T5" fmla="*/ 62 h 502"/>
                <a:gd name="T6" fmla="*/ 21 w 50"/>
                <a:gd name="T7" fmla="*/ 128 h 502"/>
                <a:gd name="T8" fmla="*/ 20 w 50"/>
                <a:gd name="T9" fmla="*/ 204 h 502"/>
                <a:gd name="T10" fmla="*/ 11 w 50"/>
                <a:gd name="T11" fmla="*/ 271 h 502"/>
                <a:gd name="T12" fmla="*/ 5 w 50"/>
                <a:gd name="T13" fmla="*/ 320 h 502"/>
                <a:gd name="T14" fmla="*/ 0 w 50"/>
                <a:gd name="T15" fmla="*/ 364 h 502"/>
                <a:gd name="T16" fmla="*/ 1 w 50"/>
                <a:gd name="T17" fmla="*/ 416 h 502"/>
                <a:gd name="T18" fmla="*/ 7 w 50"/>
                <a:gd name="T19" fmla="*/ 461 h 502"/>
                <a:gd name="T20" fmla="*/ 13 w 50"/>
                <a:gd name="T21" fmla="*/ 486 h 502"/>
                <a:gd name="T22" fmla="*/ 17 w 50"/>
                <a:gd name="T23" fmla="*/ 499 h 502"/>
                <a:gd name="T24" fmla="*/ 20 w 50"/>
                <a:gd name="T25" fmla="*/ 502 h 502"/>
                <a:gd name="T26" fmla="*/ 18 w 50"/>
                <a:gd name="T27" fmla="*/ 483 h 502"/>
                <a:gd name="T28" fmla="*/ 16 w 50"/>
                <a:gd name="T29" fmla="*/ 433 h 502"/>
                <a:gd name="T30" fmla="*/ 17 w 50"/>
                <a:gd name="T31" fmla="*/ 368 h 502"/>
                <a:gd name="T32" fmla="*/ 24 w 50"/>
                <a:gd name="T33" fmla="*/ 306 h 502"/>
                <a:gd name="T34" fmla="*/ 30 w 50"/>
                <a:gd name="T35" fmla="*/ 275 h 502"/>
                <a:gd name="T36" fmla="*/ 36 w 50"/>
                <a:gd name="T37" fmla="*/ 242 h 502"/>
                <a:gd name="T38" fmla="*/ 41 w 50"/>
                <a:gd name="T39" fmla="*/ 205 h 502"/>
                <a:gd name="T40" fmla="*/ 45 w 50"/>
                <a:gd name="T41" fmla="*/ 168 h 502"/>
                <a:gd name="T42" fmla="*/ 48 w 50"/>
                <a:gd name="T43" fmla="*/ 132 h 502"/>
                <a:gd name="T44" fmla="*/ 50 w 50"/>
                <a:gd name="T45" fmla="*/ 100 h 502"/>
                <a:gd name="T46" fmla="*/ 48 w 50"/>
                <a:gd name="T47" fmla="*/ 72 h 502"/>
                <a:gd name="T48" fmla="*/ 44 w 50"/>
                <a:gd name="T49" fmla="*/ 52 h 502"/>
                <a:gd name="T50" fmla="*/ 38 w 50"/>
                <a:gd name="T51" fmla="*/ 37 h 502"/>
                <a:gd name="T52" fmla="*/ 31 w 50"/>
                <a:gd name="T53" fmla="*/ 25 h 502"/>
                <a:gd name="T54" fmla="*/ 24 w 50"/>
                <a:gd name="T55" fmla="*/ 16 h 502"/>
                <a:gd name="T56" fmla="*/ 17 w 50"/>
                <a:gd name="T57" fmla="*/ 9 h 502"/>
                <a:gd name="T58" fmla="*/ 10 w 50"/>
                <a:gd name="T59" fmla="*/ 4 h 502"/>
                <a:gd name="T60" fmla="*/ 6 w 50"/>
                <a:gd name="T61" fmla="*/ 2 h 502"/>
                <a:gd name="T62" fmla="*/ 2 w 50"/>
                <a:gd name="T63" fmla="*/ 0 h 502"/>
                <a:gd name="T64" fmla="*/ 1 w 50"/>
                <a:gd name="T6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02">
                  <a:moveTo>
                    <a:pt x="1" y="0"/>
                  </a:moveTo>
                  <a:lnTo>
                    <a:pt x="6" y="17"/>
                  </a:lnTo>
                  <a:lnTo>
                    <a:pt x="14" y="62"/>
                  </a:lnTo>
                  <a:lnTo>
                    <a:pt x="21" y="128"/>
                  </a:lnTo>
                  <a:lnTo>
                    <a:pt x="20" y="204"/>
                  </a:lnTo>
                  <a:lnTo>
                    <a:pt x="11" y="271"/>
                  </a:lnTo>
                  <a:lnTo>
                    <a:pt x="5" y="320"/>
                  </a:lnTo>
                  <a:lnTo>
                    <a:pt x="0" y="364"/>
                  </a:lnTo>
                  <a:lnTo>
                    <a:pt x="1" y="416"/>
                  </a:lnTo>
                  <a:lnTo>
                    <a:pt x="7" y="461"/>
                  </a:lnTo>
                  <a:lnTo>
                    <a:pt x="13" y="486"/>
                  </a:lnTo>
                  <a:lnTo>
                    <a:pt x="17" y="499"/>
                  </a:lnTo>
                  <a:lnTo>
                    <a:pt x="20" y="502"/>
                  </a:lnTo>
                  <a:lnTo>
                    <a:pt x="18" y="483"/>
                  </a:lnTo>
                  <a:lnTo>
                    <a:pt x="16" y="433"/>
                  </a:lnTo>
                  <a:lnTo>
                    <a:pt x="17" y="368"/>
                  </a:lnTo>
                  <a:lnTo>
                    <a:pt x="24" y="306"/>
                  </a:lnTo>
                  <a:lnTo>
                    <a:pt x="30" y="275"/>
                  </a:lnTo>
                  <a:lnTo>
                    <a:pt x="36" y="242"/>
                  </a:lnTo>
                  <a:lnTo>
                    <a:pt x="41" y="205"/>
                  </a:lnTo>
                  <a:lnTo>
                    <a:pt x="45" y="168"/>
                  </a:lnTo>
                  <a:lnTo>
                    <a:pt x="48" y="132"/>
                  </a:lnTo>
                  <a:lnTo>
                    <a:pt x="50" y="100"/>
                  </a:lnTo>
                  <a:lnTo>
                    <a:pt x="48" y="72"/>
                  </a:lnTo>
                  <a:lnTo>
                    <a:pt x="44" y="52"/>
                  </a:lnTo>
                  <a:lnTo>
                    <a:pt x="38" y="37"/>
                  </a:lnTo>
                  <a:lnTo>
                    <a:pt x="31" y="25"/>
                  </a:lnTo>
                  <a:lnTo>
                    <a:pt x="24" y="16"/>
                  </a:lnTo>
                  <a:lnTo>
                    <a:pt x="17" y="9"/>
                  </a:lnTo>
                  <a:lnTo>
                    <a:pt x="10" y="4"/>
                  </a:lnTo>
                  <a:lnTo>
                    <a:pt x="6" y="2"/>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xmlns="" id="{26B050DF-C439-E5F7-A8D0-7B0AC6BFFCFB}"/>
                </a:ext>
              </a:extLst>
            </p:cNvPr>
            <p:cNvSpPr>
              <a:spLocks/>
            </p:cNvSpPr>
            <p:nvPr/>
          </p:nvSpPr>
          <p:spPr bwMode="auto">
            <a:xfrm>
              <a:off x="3024" y="3065"/>
              <a:ext cx="33" cy="250"/>
            </a:xfrm>
            <a:custGeom>
              <a:avLst/>
              <a:gdLst>
                <a:gd name="T0" fmla="*/ 29 w 65"/>
                <a:gd name="T1" fmla="*/ 0 h 500"/>
                <a:gd name="T2" fmla="*/ 33 w 65"/>
                <a:gd name="T3" fmla="*/ 7 h 500"/>
                <a:gd name="T4" fmla="*/ 41 w 65"/>
                <a:gd name="T5" fmla="*/ 29 h 500"/>
                <a:gd name="T6" fmla="*/ 48 w 65"/>
                <a:gd name="T7" fmla="*/ 62 h 500"/>
                <a:gd name="T8" fmla="*/ 47 w 65"/>
                <a:gd name="T9" fmla="*/ 106 h 500"/>
                <a:gd name="T10" fmla="*/ 44 w 65"/>
                <a:gd name="T11" fmla="*/ 156 h 500"/>
                <a:gd name="T12" fmla="*/ 44 w 65"/>
                <a:gd name="T13" fmla="*/ 208 h 500"/>
                <a:gd name="T14" fmla="*/ 49 w 65"/>
                <a:gd name="T15" fmla="*/ 267 h 500"/>
                <a:gd name="T16" fmla="*/ 61 w 65"/>
                <a:gd name="T17" fmla="*/ 333 h 500"/>
                <a:gd name="T18" fmla="*/ 64 w 65"/>
                <a:gd name="T19" fmla="*/ 358 h 500"/>
                <a:gd name="T20" fmla="*/ 65 w 65"/>
                <a:gd name="T21" fmla="*/ 381 h 500"/>
                <a:gd name="T22" fmla="*/ 65 w 65"/>
                <a:gd name="T23" fmla="*/ 403 h 500"/>
                <a:gd name="T24" fmla="*/ 62 w 65"/>
                <a:gd name="T25" fmla="*/ 424 h 500"/>
                <a:gd name="T26" fmla="*/ 57 w 65"/>
                <a:gd name="T27" fmla="*/ 441 h 500"/>
                <a:gd name="T28" fmla="*/ 52 w 65"/>
                <a:gd name="T29" fmla="*/ 456 h 500"/>
                <a:gd name="T30" fmla="*/ 46 w 65"/>
                <a:gd name="T31" fmla="*/ 469 h 500"/>
                <a:gd name="T32" fmla="*/ 38 w 65"/>
                <a:gd name="T33" fmla="*/ 478 h 500"/>
                <a:gd name="T34" fmla="*/ 31 w 65"/>
                <a:gd name="T35" fmla="*/ 484 h 500"/>
                <a:gd name="T36" fmla="*/ 24 w 65"/>
                <a:gd name="T37" fmla="*/ 490 h 500"/>
                <a:gd name="T38" fmla="*/ 18 w 65"/>
                <a:gd name="T39" fmla="*/ 493 h 500"/>
                <a:gd name="T40" fmla="*/ 14 w 65"/>
                <a:gd name="T41" fmla="*/ 495 h 500"/>
                <a:gd name="T42" fmla="*/ 9 w 65"/>
                <a:gd name="T43" fmla="*/ 498 h 500"/>
                <a:gd name="T44" fmla="*/ 6 w 65"/>
                <a:gd name="T45" fmla="*/ 499 h 500"/>
                <a:gd name="T46" fmla="*/ 4 w 65"/>
                <a:gd name="T47" fmla="*/ 500 h 500"/>
                <a:gd name="T48" fmla="*/ 3 w 65"/>
                <a:gd name="T49" fmla="*/ 500 h 500"/>
                <a:gd name="T50" fmla="*/ 6 w 65"/>
                <a:gd name="T51" fmla="*/ 496 h 500"/>
                <a:gd name="T52" fmla="*/ 10 w 65"/>
                <a:gd name="T53" fmla="*/ 486 h 500"/>
                <a:gd name="T54" fmla="*/ 18 w 65"/>
                <a:gd name="T55" fmla="*/ 470 h 500"/>
                <a:gd name="T56" fmla="*/ 26 w 65"/>
                <a:gd name="T57" fmla="*/ 450 h 500"/>
                <a:gd name="T58" fmla="*/ 34 w 65"/>
                <a:gd name="T59" fmla="*/ 427 h 500"/>
                <a:gd name="T60" fmla="*/ 40 w 65"/>
                <a:gd name="T61" fmla="*/ 402 h 500"/>
                <a:gd name="T62" fmla="*/ 44 w 65"/>
                <a:gd name="T63" fmla="*/ 377 h 500"/>
                <a:gd name="T64" fmla="*/ 44 w 65"/>
                <a:gd name="T65" fmla="*/ 350 h 500"/>
                <a:gd name="T66" fmla="*/ 39 w 65"/>
                <a:gd name="T67" fmla="*/ 320 h 500"/>
                <a:gd name="T68" fmla="*/ 31 w 65"/>
                <a:gd name="T69" fmla="*/ 284 h 500"/>
                <a:gd name="T70" fmla="*/ 22 w 65"/>
                <a:gd name="T71" fmla="*/ 245 h 500"/>
                <a:gd name="T72" fmla="*/ 12 w 65"/>
                <a:gd name="T73" fmla="*/ 205 h 500"/>
                <a:gd name="T74" fmla="*/ 6 w 65"/>
                <a:gd name="T75" fmla="*/ 163 h 500"/>
                <a:gd name="T76" fmla="*/ 0 w 65"/>
                <a:gd name="T77" fmla="*/ 124 h 500"/>
                <a:gd name="T78" fmla="*/ 0 w 65"/>
                <a:gd name="T79" fmla="*/ 90 h 500"/>
                <a:gd name="T80" fmla="*/ 4 w 65"/>
                <a:gd name="T81" fmla="*/ 60 h 500"/>
                <a:gd name="T82" fmla="*/ 17 w 65"/>
                <a:gd name="T83" fmla="*/ 22 h 500"/>
                <a:gd name="T84" fmla="*/ 25 w 65"/>
                <a:gd name="T85" fmla="*/ 3 h 500"/>
                <a:gd name="T86" fmla="*/ 27 w 65"/>
                <a:gd name="T87" fmla="*/ 0 h 500"/>
                <a:gd name="T88" fmla="*/ 29 w 65"/>
                <a:gd name="T89"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500">
                  <a:moveTo>
                    <a:pt x="29" y="0"/>
                  </a:moveTo>
                  <a:lnTo>
                    <a:pt x="33" y="7"/>
                  </a:lnTo>
                  <a:lnTo>
                    <a:pt x="41" y="29"/>
                  </a:lnTo>
                  <a:lnTo>
                    <a:pt x="48" y="62"/>
                  </a:lnTo>
                  <a:lnTo>
                    <a:pt x="47" y="106"/>
                  </a:lnTo>
                  <a:lnTo>
                    <a:pt x="44" y="156"/>
                  </a:lnTo>
                  <a:lnTo>
                    <a:pt x="44" y="208"/>
                  </a:lnTo>
                  <a:lnTo>
                    <a:pt x="49" y="267"/>
                  </a:lnTo>
                  <a:lnTo>
                    <a:pt x="61" y="333"/>
                  </a:lnTo>
                  <a:lnTo>
                    <a:pt x="64" y="358"/>
                  </a:lnTo>
                  <a:lnTo>
                    <a:pt x="65" y="381"/>
                  </a:lnTo>
                  <a:lnTo>
                    <a:pt x="65" y="403"/>
                  </a:lnTo>
                  <a:lnTo>
                    <a:pt x="62" y="424"/>
                  </a:lnTo>
                  <a:lnTo>
                    <a:pt x="57" y="441"/>
                  </a:lnTo>
                  <a:lnTo>
                    <a:pt x="52" y="456"/>
                  </a:lnTo>
                  <a:lnTo>
                    <a:pt x="46" y="469"/>
                  </a:lnTo>
                  <a:lnTo>
                    <a:pt x="38" y="478"/>
                  </a:lnTo>
                  <a:lnTo>
                    <a:pt x="31" y="484"/>
                  </a:lnTo>
                  <a:lnTo>
                    <a:pt x="24" y="490"/>
                  </a:lnTo>
                  <a:lnTo>
                    <a:pt x="18" y="493"/>
                  </a:lnTo>
                  <a:lnTo>
                    <a:pt x="14" y="495"/>
                  </a:lnTo>
                  <a:lnTo>
                    <a:pt x="9" y="498"/>
                  </a:lnTo>
                  <a:lnTo>
                    <a:pt x="6" y="499"/>
                  </a:lnTo>
                  <a:lnTo>
                    <a:pt x="4" y="500"/>
                  </a:lnTo>
                  <a:lnTo>
                    <a:pt x="3" y="500"/>
                  </a:lnTo>
                  <a:lnTo>
                    <a:pt x="6" y="496"/>
                  </a:lnTo>
                  <a:lnTo>
                    <a:pt x="10" y="486"/>
                  </a:lnTo>
                  <a:lnTo>
                    <a:pt x="18" y="470"/>
                  </a:lnTo>
                  <a:lnTo>
                    <a:pt x="26" y="450"/>
                  </a:lnTo>
                  <a:lnTo>
                    <a:pt x="34" y="427"/>
                  </a:lnTo>
                  <a:lnTo>
                    <a:pt x="40" y="402"/>
                  </a:lnTo>
                  <a:lnTo>
                    <a:pt x="44" y="377"/>
                  </a:lnTo>
                  <a:lnTo>
                    <a:pt x="44" y="350"/>
                  </a:lnTo>
                  <a:lnTo>
                    <a:pt x="39" y="320"/>
                  </a:lnTo>
                  <a:lnTo>
                    <a:pt x="31" y="284"/>
                  </a:lnTo>
                  <a:lnTo>
                    <a:pt x="22" y="245"/>
                  </a:lnTo>
                  <a:lnTo>
                    <a:pt x="12" y="205"/>
                  </a:lnTo>
                  <a:lnTo>
                    <a:pt x="6" y="163"/>
                  </a:lnTo>
                  <a:lnTo>
                    <a:pt x="0" y="124"/>
                  </a:lnTo>
                  <a:lnTo>
                    <a:pt x="0" y="90"/>
                  </a:lnTo>
                  <a:lnTo>
                    <a:pt x="4" y="60"/>
                  </a:lnTo>
                  <a:lnTo>
                    <a:pt x="17" y="22"/>
                  </a:lnTo>
                  <a:lnTo>
                    <a:pt x="25" y="3"/>
                  </a:lnTo>
                  <a:lnTo>
                    <a:pt x="27"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xmlns="" id="{F96D2E55-6463-7395-EE15-F48DA850DB75}"/>
                </a:ext>
              </a:extLst>
            </p:cNvPr>
            <p:cNvSpPr>
              <a:spLocks/>
            </p:cNvSpPr>
            <p:nvPr/>
          </p:nvSpPr>
          <p:spPr bwMode="auto">
            <a:xfrm>
              <a:off x="3054" y="3322"/>
              <a:ext cx="37" cy="62"/>
            </a:xfrm>
            <a:custGeom>
              <a:avLst/>
              <a:gdLst>
                <a:gd name="T0" fmla="*/ 0 w 74"/>
                <a:gd name="T1" fmla="*/ 42 h 123"/>
                <a:gd name="T2" fmla="*/ 0 w 74"/>
                <a:gd name="T3" fmla="*/ 40 h 123"/>
                <a:gd name="T4" fmla="*/ 0 w 74"/>
                <a:gd name="T5" fmla="*/ 35 h 123"/>
                <a:gd name="T6" fmla="*/ 1 w 74"/>
                <a:gd name="T7" fmla="*/ 27 h 123"/>
                <a:gd name="T8" fmla="*/ 3 w 74"/>
                <a:gd name="T9" fmla="*/ 19 h 123"/>
                <a:gd name="T10" fmla="*/ 8 w 74"/>
                <a:gd name="T11" fmla="*/ 11 h 123"/>
                <a:gd name="T12" fmla="*/ 14 w 74"/>
                <a:gd name="T13" fmla="*/ 4 h 123"/>
                <a:gd name="T14" fmla="*/ 23 w 74"/>
                <a:gd name="T15" fmla="*/ 0 h 123"/>
                <a:gd name="T16" fmla="*/ 36 w 74"/>
                <a:gd name="T17" fmla="*/ 0 h 123"/>
                <a:gd name="T18" fmla="*/ 48 w 74"/>
                <a:gd name="T19" fmla="*/ 3 h 123"/>
                <a:gd name="T20" fmla="*/ 57 w 74"/>
                <a:gd name="T21" fmla="*/ 11 h 123"/>
                <a:gd name="T22" fmla="*/ 64 w 74"/>
                <a:gd name="T23" fmla="*/ 20 h 123"/>
                <a:gd name="T24" fmla="*/ 69 w 74"/>
                <a:gd name="T25" fmla="*/ 32 h 123"/>
                <a:gd name="T26" fmla="*/ 71 w 74"/>
                <a:gd name="T27" fmla="*/ 45 h 123"/>
                <a:gd name="T28" fmla="*/ 72 w 74"/>
                <a:gd name="T29" fmla="*/ 56 h 123"/>
                <a:gd name="T30" fmla="*/ 74 w 74"/>
                <a:gd name="T31" fmla="*/ 65 h 123"/>
                <a:gd name="T32" fmla="*/ 72 w 74"/>
                <a:gd name="T33" fmla="*/ 73 h 123"/>
                <a:gd name="T34" fmla="*/ 69 w 74"/>
                <a:gd name="T35" fmla="*/ 88 h 123"/>
                <a:gd name="T36" fmla="*/ 61 w 74"/>
                <a:gd name="T37" fmla="*/ 105 h 123"/>
                <a:gd name="T38" fmla="*/ 54 w 74"/>
                <a:gd name="T39" fmla="*/ 117 h 123"/>
                <a:gd name="T40" fmla="*/ 51 w 74"/>
                <a:gd name="T41" fmla="*/ 123 h 123"/>
                <a:gd name="T42" fmla="*/ 52 w 74"/>
                <a:gd name="T43" fmla="*/ 112 h 123"/>
                <a:gd name="T44" fmla="*/ 53 w 74"/>
                <a:gd name="T45" fmla="*/ 85 h 123"/>
                <a:gd name="T46" fmla="*/ 49 w 74"/>
                <a:gd name="T47" fmla="*/ 57 h 123"/>
                <a:gd name="T48" fmla="*/ 40 w 74"/>
                <a:gd name="T49" fmla="*/ 40 h 123"/>
                <a:gd name="T50" fmla="*/ 33 w 74"/>
                <a:gd name="T51" fmla="*/ 38 h 123"/>
                <a:gd name="T52" fmla="*/ 26 w 74"/>
                <a:gd name="T53" fmla="*/ 37 h 123"/>
                <a:gd name="T54" fmla="*/ 19 w 74"/>
                <a:gd name="T55" fmla="*/ 38 h 123"/>
                <a:gd name="T56" fmla="*/ 14 w 74"/>
                <a:gd name="T57" fmla="*/ 38 h 123"/>
                <a:gd name="T58" fmla="*/ 8 w 74"/>
                <a:gd name="T59" fmla="*/ 40 h 123"/>
                <a:gd name="T60" fmla="*/ 3 w 74"/>
                <a:gd name="T61" fmla="*/ 41 h 123"/>
                <a:gd name="T62" fmla="*/ 1 w 74"/>
                <a:gd name="T63" fmla="*/ 42 h 123"/>
                <a:gd name="T64" fmla="*/ 0 w 74"/>
                <a:gd name="T65" fmla="*/ 4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23">
                  <a:moveTo>
                    <a:pt x="0" y="42"/>
                  </a:moveTo>
                  <a:lnTo>
                    <a:pt x="0" y="40"/>
                  </a:lnTo>
                  <a:lnTo>
                    <a:pt x="0" y="35"/>
                  </a:lnTo>
                  <a:lnTo>
                    <a:pt x="1" y="27"/>
                  </a:lnTo>
                  <a:lnTo>
                    <a:pt x="3" y="19"/>
                  </a:lnTo>
                  <a:lnTo>
                    <a:pt x="8" y="11"/>
                  </a:lnTo>
                  <a:lnTo>
                    <a:pt x="14" y="4"/>
                  </a:lnTo>
                  <a:lnTo>
                    <a:pt x="23" y="0"/>
                  </a:lnTo>
                  <a:lnTo>
                    <a:pt x="36" y="0"/>
                  </a:lnTo>
                  <a:lnTo>
                    <a:pt x="48" y="3"/>
                  </a:lnTo>
                  <a:lnTo>
                    <a:pt x="57" y="11"/>
                  </a:lnTo>
                  <a:lnTo>
                    <a:pt x="64" y="20"/>
                  </a:lnTo>
                  <a:lnTo>
                    <a:pt x="69" y="32"/>
                  </a:lnTo>
                  <a:lnTo>
                    <a:pt x="71" y="45"/>
                  </a:lnTo>
                  <a:lnTo>
                    <a:pt x="72" y="56"/>
                  </a:lnTo>
                  <a:lnTo>
                    <a:pt x="74" y="65"/>
                  </a:lnTo>
                  <a:lnTo>
                    <a:pt x="72" y="73"/>
                  </a:lnTo>
                  <a:lnTo>
                    <a:pt x="69" y="88"/>
                  </a:lnTo>
                  <a:lnTo>
                    <a:pt x="61" y="105"/>
                  </a:lnTo>
                  <a:lnTo>
                    <a:pt x="54" y="117"/>
                  </a:lnTo>
                  <a:lnTo>
                    <a:pt x="51" y="123"/>
                  </a:lnTo>
                  <a:lnTo>
                    <a:pt x="52" y="112"/>
                  </a:lnTo>
                  <a:lnTo>
                    <a:pt x="53" y="85"/>
                  </a:lnTo>
                  <a:lnTo>
                    <a:pt x="49" y="57"/>
                  </a:lnTo>
                  <a:lnTo>
                    <a:pt x="40" y="40"/>
                  </a:lnTo>
                  <a:lnTo>
                    <a:pt x="33" y="38"/>
                  </a:lnTo>
                  <a:lnTo>
                    <a:pt x="26" y="37"/>
                  </a:lnTo>
                  <a:lnTo>
                    <a:pt x="19" y="38"/>
                  </a:lnTo>
                  <a:lnTo>
                    <a:pt x="14" y="38"/>
                  </a:lnTo>
                  <a:lnTo>
                    <a:pt x="8" y="40"/>
                  </a:lnTo>
                  <a:lnTo>
                    <a:pt x="3" y="41"/>
                  </a:lnTo>
                  <a:lnTo>
                    <a:pt x="1" y="4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xmlns="" id="{14F510D7-58F4-17B9-B54A-BC21B1593F5E}"/>
                </a:ext>
              </a:extLst>
            </p:cNvPr>
            <p:cNvSpPr>
              <a:spLocks/>
            </p:cNvSpPr>
            <p:nvPr/>
          </p:nvSpPr>
          <p:spPr bwMode="auto">
            <a:xfrm>
              <a:off x="3053" y="3370"/>
              <a:ext cx="125" cy="75"/>
            </a:xfrm>
            <a:custGeom>
              <a:avLst/>
              <a:gdLst>
                <a:gd name="T0" fmla="*/ 97 w 248"/>
                <a:gd name="T1" fmla="*/ 14 h 150"/>
                <a:gd name="T2" fmla="*/ 103 w 248"/>
                <a:gd name="T3" fmla="*/ 13 h 150"/>
                <a:gd name="T4" fmla="*/ 119 w 248"/>
                <a:gd name="T5" fmla="*/ 10 h 150"/>
                <a:gd name="T6" fmla="*/ 141 w 248"/>
                <a:gd name="T7" fmla="*/ 5 h 150"/>
                <a:gd name="T8" fmla="*/ 167 w 248"/>
                <a:gd name="T9" fmla="*/ 2 h 150"/>
                <a:gd name="T10" fmla="*/ 193 w 248"/>
                <a:gd name="T11" fmla="*/ 0 h 150"/>
                <a:gd name="T12" fmla="*/ 218 w 248"/>
                <a:gd name="T13" fmla="*/ 2 h 150"/>
                <a:gd name="T14" fmla="*/ 237 w 248"/>
                <a:gd name="T15" fmla="*/ 10 h 150"/>
                <a:gd name="T16" fmla="*/ 248 w 248"/>
                <a:gd name="T17" fmla="*/ 22 h 150"/>
                <a:gd name="T18" fmla="*/ 248 w 248"/>
                <a:gd name="T19" fmla="*/ 30 h 150"/>
                <a:gd name="T20" fmla="*/ 243 w 248"/>
                <a:gd name="T21" fmla="*/ 38 h 150"/>
                <a:gd name="T22" fmla="*/ 233 w 248"/>
                <a:gd name="T23" fmla="*/ 49 h 150"/>
                <a:gd name="T24" fmla="*/ 220 w 248"/>
                <a:gd name="T25" fmla="*/ 59 h 150"/>
                <a:gd name="T26" fmla="*/ 202 w 248"/>
                <a:gd name="T27" fmla="*/ 71 h 150"/>
                <a:gd name="T28" fmla="*/ 183 w 248"/>
                <a:gd name="T29" fmla="*/ 82 h 150"/>
                <a:gd name="T30" fmla="*/ 162 w 248"/>
                <a:gd name="T31" fmla="*/ 95 h 150"/>
                <a:gd name="T32" fmla="*/ 139 w 248"/>
                <a:gd name="T33" fmla="*/ 108 h 150"/>
                <a:gd name="T34" fmla="*/ 115 w 248"/>
                <a:gd name="T35" fmla="*/ 119 h 150"/>
                <a:gd name="T36" fmla="*/ 91 w 248"/>
                <a:gd name="T37" fmla="*/ 128 h 150"/>
                <a:gd name="T38" fmla="*/ 68 w 248"/>
                <a:gd name="T39" fmla="*/ 135 h 150"/>
                <a:gd name="T40" fmla="*/ 46 w 248"/>
                <a:gd name="T41" fmla="*/ 141 h 150"/>
                <a:gd name="T42" fmla="*/ 27 w 248"/>
                <a:gd name="T43" fmla="*/ 146 h 150"/>
                <a:gd name="T44" fmla="*/ 12 w 248"/>
                <a:gd name="T45" fmla="*/ 148 h 150"/>
                <a:gd name="T46" fmla="*/ 3 w 248"/>
                <a:gd name="T47" fmla="*/ 150 h 150"/>
                <a:gd name="T48" fmla="*/ 0 w 248"/>
                <a:gd name="T49" fmla="*/ 150 h 150"/>
                <a:gd name="T50" fmla="*/ 1 w 248"/>
                <a:gd name="T51" fmla="*/ 149 h 150"/>
                <a:gd name="T52" fmla="*/ 3 w 248"/>
                <a:gd name="T53" fmla="*/ 144 h 150"/>
                <a:gd name="T54" fmla="*/ 8 w 248"/>
                <a:gd name="T55" fmla="*/ 139 h 150"/>
                <a:gd name="T56" fmla="*/ 13 w 248"/>
                <a:gd name="T57" fmla="*/ 132 h 150"/>
                <a:gd name="T58" fmla="*/ 21 w 248"/>
                <a:gd name="T59" fmla="*/ 123 h 150"/>
                <a:gd name="T60" fmla="*/ 33 w 248"/>
                <a:gd name="T61" fmla="*/ 113 h 150"/>
                <a:gd name="T62" fmla="*/ 46 w 248"/>
                <a:gd name="T63" fmla="*/ 103 h 150"/>
                <a:gd name="T64" fmla="*/ 62 w 248"/>
                <a:gd name="T65" fmla="*/ 93 h 150"/>
                <a:gd name="T66" fmla="*/ 87 w 248"/>
                <a:gd name="T67" fmla="*/ 75 h 150"/>
                <a:gd name="T68" fmla="*/ 102 w 248"/>
                <a:gd name="T69" fmla="*/ 60 h 150"/>
                <a:gd name="T70" fmla="*/ 109 w 248"/>
                <a:gd name="T71" fmla="*/ 46 h 150"/>
                <a:gd name="T72" fmla="*/ 110 w 248"/>
                <a:gd name="T73" fmla="*/ 36 h 150"/>
                <a:gd name="T74" fmla="*/ 108 w 248"/>
                <a:gd name="T75" fmla="*/ 27 h 150"/>
                <a:gd name="T76" fmla="*/ 103 w 248"/>
                <a:gd name="T77" fmla="*/ 20 h 150"/>
                <a:gd name="T78" fmla="*/ 100 w 248"/>
                <a:gd name="T79" fmla="*/ 15 h 150"/>
                <a:gd name="T80" fmla="*/ 97 w 248"/>
                <a:gd name="T81"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150">
                  <a:moveTo>
                    <a:pt x="97" y="14"/>
                  </a:moveTo>
                  <a:lnTo>
                    <a:pt x="103" y="13"/>
                  </a:lnTo>
                  <a:lnTo>
                    <a:pt x="119" y="10"/>
                  </a:lnTo>
                  <a:lnTo>
                    <a:pt x="141" y="5"/>
                  </a:lnTo>
                  <a:lnTo>
                    <a:pt x="167" y="2"/>
                  </a:lnTo>
                  <a:lnTo>
                    <a:pt x="193" y="0"/>
                  </a:lnTo>
                  <a:lnTo>
                    <a:pt x="218" y="2"/>
                  </a:lnTo>
                  <a:lnTo>
                    <a:pt x="237" y="10"/>
                  </a:lnTo>
                  <a:lnTo>
                    <a:pt x="248" y="22"/>
                  </a:lnTo>
                  <a:lnTo>
                    <a:pt x="248" y="30"/>
                  </a:lnTo>
                  <a:lnTo>
                    <a:pt x="243" y="38"/>
                  </a:lnTo>
                  <a:lnTo>
                    <a:pt x="233" y="49"/>
                  </a:lnTo>
                  <a:lnTo>
                    <a:pt x="220" y="59"/>
                  </a:lnTo>
                  <a:lnTo>
                    <a:pt x="202" y="71"/>
                  </a:lnTo>
                  <a:lnTo>
                    <a:pt x="183" y="82"/>
                  </a:lnTo>
                  <a:lnTo>
                    <a:pt x="162" y="95"/>
                  </a:lnTo>
                  <a:lnTo>
                    <a:pt x="139" y="108"/>
                  </a:lnTo>
                  <a:lnTo>
                    <a:pt x="115" y="119"/>
                  </a:lnTo>
                  <a:lnTo>
                    <a:pt x="91" y="128"/>
                  </a:lnTo>
                  <a:lnTo>
                    <a:pt x="68" y="135"/>
                  </a:lnTo>
                  <a:lnTo>
                    <a:pt x="46" y="141"/>
                  </a:lnTo>
                  <a:lnTo>
                    <a:pt x="27" y="146"/>
                  </a:lnTo>
                  <a:lnTo>
                    <a:pt x="12" y="148"/>
                  </a:lnTo>
                  <a:lnTo>
                    <a:pt x="3" y="150"/>
                  </a:lnTo>
                  <a:lnTo>
                    <a:pt x="0" y="150"/>
                  </a:lnTo>
                  <a:lnTo>
                    <a:pt x="1" y="149"/>
                  </a:lnTo>
                  <a:lnTo>
                    <a:pt x="3" y="144"/>
                  </a:lnTo>
                  <a:lnTo>
                    <a:pt x="8" y="139"/>
                  </a:lnTo>
                  <a:lnTo>
                    <a:pt x="13" y="132"/>
                  </a:lnTo>
                  <a:lnTo>
                    <a:pt x="21" y="123"/>
                  </a:lnTo>
                  <a:lnTo>
                    <a:pt x="33" y="113"/>
                  </a:lnTo>
                  <a:lnTo>
                    <a:pt x="46" y="103"/>
                  </a:lnTo>
                  <a:lnTo>
                    <a:pt x="62" y="93"/>
                  </a:lnTo>
                  <a:lnTo>
                    <a:pt x="87" y="75"/>
                  </a:lnTo>
                  <a:lnTo>
                    <a:pt x="102" y="60"/>
                  </a:lnTo>
                  <a:lnTo>
                    <a:pt x="109" y="46"/>
                  </a:lnTo>
                  <a:lnTo>
                    <a:pt x="110" y="36"/>
                  </a:lnTo>
                  <a:lnTo>
                    <a:pt x="108" y="27"/>
                  </a:lnTo>
                  <a:lnTo>
                    <a:pt x="103" y="20"/>
                  </a:lnTo>
                  <a:lnTo>
                    <a:pt x="100" y="15"/>
                  </a:lnTo>
                  <a:lnTo>
                    <a:pt x="9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xmlns="" id="{16C6A69B-3AA6-45A2-CC62-FBF3280B1F27}"/>
                </a:ext>
              </a:extLst>
            </p:cNvPr>
            <p:cNvSpPr>
              <a:spLocks/>
            </p:cNvSpPr>
            <p:nvPr/>
          </p:nvSpPr>
          <p:spPr bwMode="auto">
            <a:xfrm>
              <a:off x="3118" y="3341"/>
              <a:ext cx="60" cy="40"/>
            </a:xfrm>
            <a:custGeom>
              <a:avLst/>
              <a:gdLst>
                <a:gd name="T0" fmla="*/ 118 w 118"/>
                <a:gd name="T1" fmla="*/ 78 h 78"/>
                <a:gd name="T2" fmla="*/ 117 w 118"/>
                <a:gd name="T3" fmla="*/ 75 h 78"/>
                <a:gd name="T4" fmla="*/ 114 w 118"/>
                <a:gd name="T5" fmla="*/ 66 h 78"/>
                <a:gd name="T6" fmla="*/ 108 w 118"/>
                <a:gd name="T7" fmla="*/ 52 h 78"/>
                <a:gd name="T8" fmla="*/ 100 w 118"/>
                <a:gd name="T9" fmla="*/ 37 h 78"/>
                <a:gd name="T10" fmla="*/ 90 w 118"/>
                <a:gd name="T11" fmla="*/ 23 h 78"/>
                <a:gd name="T12" fmla="*/ 76 w 118"/>
                <a:gd name="T13" fmla="*/ 10 h 78"/>
                <a:gd name="T14" fmla="*/ 61 w 118"/>
                <a:gd name="T15" fmla="*/ 2 h 78"/>
                <a:gd name="T16" fmla="*/ 42 w 118"/>
                <a:gd name="T17" fmla="*/ 0 h 78"/>
                <a:gd name="T18" fmla="*/ 25 w 118"/>
                <a:gd name="T19" fmla="*/ 2 h 78"/>
                <a:gd name="T20" fmla="*/ 14 w 118"/>
                <a:gd name="T21" fmla="*/ 5 h 78"/>
                <a:gd name="T22" fmla="*/ 5 w 118"/>
                <a:gd name="T23" fmla="*/ 7 h 78"/>
                <a:gd name="T24" fmla="*/ 2 w 118"/>
                <a:gd name="T25" fmla="*/ 8 h 78"/>
                <a:gd name="T26" fmla="*/ 0 w 118"/>
                <a:gd name="T27" fmla="*/ 10 h 78"/>
                <a:gd name="T28" fmla="*/ 0 w 118"/>
                <a:gd name="T29" fmla="*/ 13 h 78"/>
                <a:gd name="T30" fmla="*/ 1 w 118"/>
                <a:gd name="T31" fmla="*/ 14 h 78"/>
                <a:gd name="T32" fmla="*/ 1 w 118"/>
                <a:gd name="T33" fmla="*/ 14 h 78"/>
                <a:gd name="T34" fmla="*/ 2 w 118"/>
                <a:gd name="T35" fmla="*/ 14 h 78"/>
                <a:gd name="T36" fmla="*/ 7 w 118"/>
                <a:gd name="T37" fmla="*/ 13 h 78"/>
                <a:gd name="T38" fmla="*/ 12 w 118"/>
                <a:gd name="T39" fmla="*/ 13 h 78"/>
                <a:gd name="T40" fmla="*/ 20 w 118"/>
                <a:gd name="T41" fmla="*/ 13 h 78"/>
                <a:gd name="T42" fmla="*/ 30 w 118"/>
                <a:gd name="T43" fmla="*/ 13 h 78"/>
                <a:gd name="T44" fmla="*/ 39 w 118"/>
                <a:gd name="T45" fmla="*/ 14 h 78"/>
                <a:gd name="T46" fmla="*/ 49 w 118"/>
                <a:gd name="T47" fmla="*/ 17 h 78"/>
                <a:gd name="T48" fmla="*/ 58 w 118"/>
                <a:gd name="T49" fmla="*/ 22 h 78"/>
                <a:gd name="T50" fmla="*/ 71 w 118"/>
                <a:gd name="T51" fmla="*/ 33 h 78"/>
                <a:gd name="T52" fmla="*/ 76 w 118"/>
                <a:gd name="T53" fmla="*/ 45 h 78"/>
                <a:gd name="T54" fmla="*/ 77 w 118"/>
                <a:gd name="T55" fmla="*/ 54 h 78"/>
                <a:gd name="T56" fmla="*/ 82 w 118"/>
                <a:gd name="T57" fmla="*/ 60 h 78"/>
                <a:gd name="T58" fmla="*/ 86 w 118"/>
                <a:gd name="T59" fmla="*/ 62 h 78"/>
                <a:gd name="T60" fmla="*/ 92 w 118"/>
                <a:gd name="T61" fmla="*/ 64 h 78"/>
                <a:gd name="T62" fmla="*/ 99 w 118"/>
                <a:gd name="T63" fmla="*/ 67 h 78"/>
                <a:gd name="T64" fmla="*/ 105 w 118"/>
                <a:gd name="T65" fmla="*/ 70 h 78"/>
                <a:gd name="T66" fmla="*/ 110 w 118"/>
                <a:gd name="T67" fmla="*/ 74 h 78"/>
                <a:gd name="T68" fmla="*/ 114 w 118"/>
                <a:gd name="T69" fmla="*/ 76 h 78"/>
                <a:gd name="T70" fmla="*/ 117 w 118"/>
                <a:gd name="T71" fmla="*/ 77 h 78"/>
                <a:gd name="T72" fmla="*/ 118 w 118"/>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78">
                  <a:moveTo>
                    <a:pt x="118" y="78"/>
                  </a:moveTo>
                  <a:lnTo>
                    <a:pt x="117" y="75"/>
                  </a:lnTo>
                  <a:lnTo>
                    <a:pt x="114" y="66"/>
                  </a:lnTo>
                  <a:lnTo>
                    <a:pt x="108" y="52"/>
                  </a:lnTo>
                  <a:lnTo>
                    <a:pt x="100" y="37"/>
                  </a:lnTo>
                  <a:lnTo>
                    <a:pt x="90" y="23"/>
                  </a:lnTo>
                  <a:lnTo>
                    <a:pt x="76" y="10"/>
                  </a:lnTo>
                  <a:lnTo>
                    <a:pt x="61" y="2"/>
                  </a:lnTo>
                  <a:lnTo>
                    <a:pt x="42" y="0"/>
                  </a:lnTo>
                  <a:lnTo>
                    <a:pt x="25" y="2"/>
                  </a:lnTo>
                  <a:lnTo>
                    <a:pt x="14" y="5"/>
                  </a:lnTo>
                  <a:lnTo>
                    <a:pt x="5" y="7"/>
                  </a:lnTo>
                  <a:lnTo>
                    <a:pt x="2" y="8"/>
                  </a:lnTo>
                  <a:lnTo>
                    <a:pt x="0" y="10"/>
                  </a:lnTo>
                  <a:lnTo>
                    <a:pt x="0" y="13"/>
                  </a:lnTo>
                  <a:lnTo>
                    <a:pt x="1" y="14"/>
                  </a:lnTo>
                  <a:lnTo>
                    <a:pt x="1" y="14"/>
                  </a:lnTo>
                  <a:lnTo>
                    <a:pt x="2" y="14"/>
                  </a:lnTo>
                  <a:lnTo>
                    <a:pt x="7" y="13"/>
                  </a:lnTo>
                  <a:lnTo>
                    <a:pt x="12" y="13"/>
                  </a:lnTo>
                  <a:lnTo>
                    <a:pt x="20" y="13"/>
                  </a:lnTo>
                  <a:lnTo>
                    <a:pt x="30" y="13"/>
                  </a:lnTo>
                  <a:lnTo>
                    <a:pt x="39" y="14"/>
                  </a:lnTo>
                  <a:lnTo>
                    <a:pt x="49" y="17"/>
                  </a:lnTo>
                  <a:lnTo>
                    <a:pt x="58" y="22"/>
                  </a:lnTo>
                  <a:lnTo>
                    <a:pt x="71" y="33"/>
                  </a:lnTo>
                  <a:lnTo>
                    <a:pt x="76" y="45"/>
                  </a:lnTo>
                  <a:lnTo>
                    <a:pt x="77" y="54"/>
                  </a:lnTo>
                  <a:lnTo>
                    <a:pt x="82" y="60"/>
                  </a:lnTo>
                  <a:lnTo>
                    <a:pt x="86" y="62"/>
                  </a:lnTo>
                  <a:lnTo>
                    <a:pt x="92" y="64"/>
                  </a:lnTo>
                  <a:lnTo>
                    <a:pt x="99" y="67"/>
                  </a:lnTo>
                  <a:lnTo>
                    <a:pt x="105" y="70"/>
                  </a:lnTo>
                  <a:lnTo>
                    <a:pt x="110" y="74"/>
                  </a:lnTo>
                  <a:lnTo>
                    <a:pt x="114" y="76"/>
                  </a:lnTo>
                  <a:lnTo>
                    <a:pt x="117" y="77"/>
                  </a:lnTo>
                  <a:lnTo>
                    <a:pt x="11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xmlns="" id="{82165153-AC67-36AD-63B6-B3E0F9B8C65E}"/>
                </a:ext>
              </a:extLst>
            </p:cNvPr>
            <p:cNvSpPr>
              <a:spLocks/>
            </p:cNvSpPr>
            <p:nvPr/>
          </p:nvSpPr>
          <p:spPr bwMode="auto">
            <a:xfrm>
              <a:off x="3030" y="3363"/>
              <a:ext cx="53" cy="88"/>
            </a:xfrm>
            <a:custGeom>
              <a:avLst/>
              <a:gdLst>
                <a:gd name="T0" fmla="*/ 106 w 106"/>
                <a:gd name="T1" fmla="*/ 1 h 176"/>
                <a:gd name="T2" fmla="*/ 103 w 106"/>
                <a:gd name="T3" fmla="*/ 2 h 176"/>
                <a:gd name="T4" fmla="*/ 96 w 106"/>
                <a:gd name="T5" fmla="*/ 6 h 176"/>
                <a:gd name="T6" fmla="*/ 85 w 106"/>
                <a:gd name="T7" fmla="*/ 13 h 176"/>
                <a:gd name="T8" fmla="*/ 72 w 106"/>
                <a:gd name="T9" fmla="*/ 21 h 176"/>
                <a:gd name="T10" fmla="*/ 58 w 106"/>
                <a:gd name="T11" fmla="*/ 31 h 176"/>
                <a:gd name="T12" fmla="*/ 47 w 106"/>
                <a:gd name="T13" fmla="*/ 41 h 176"/>
                <a:gd name="T14" fmla="*/ 36 w 106"/>
                <a:gd name="T15" fmla="*/ 53 h 176"/>
                <a:gd name="T16" fmla="*/ 30 w 106"/>
                <a:gd name="T17" fmla="*/ 64 h 176"/>
                <a:gd name="T18" fmla="*/ 28 w 106"/>
                <a:gd name="T19" fmla="*/ 76 h 176"/>
                <a:gd name="T20" fmla="*/ 27 w 106"/>
                <a:gd name="T21" fmla="*/ 89 h 176"/>
                <a:gd name="T22" fmla="*/ 28 w 106"/>
                <a:gd name="T23" fmla="*/ 102 h 176"/>
                <a:gd name="T24" fmla="*/ 32 w 106"/>
                <a:gd name="T25" fmla="*/ 115 h 176"/>
                <a:gd name="T26" fmla="*/ 36 w 106"/>
                <a:gd name="T27" fmla="*/ 127 h 176"/>
                <a:gd name="T28" fmla="*/ 43 w 106"/>
                <a:gd name="T29" fmla="*/ 138 h 176"/>
                <a:gd name="T30" fmla="*/ 52 w 106"/>
                <a:gd name="T31" fmla="*/ 146 h 176"/>
                <a:gd name="T32" fmla="*/ 63 w 106"/>
                <a:gd name="T33" fmla="*/ 152 h 176"/>
                <a:gd name="T34" fmla="*/ 57 w 106"/>
                <a:gd name="T35" fmla="*/ 163 h 176"/>
                <a:gd name="T36" fmla="*/ 49 w 106"/>
                <a:gd name="T37" fmla="*/ 171 h 176"/>
                <a:gd name="T38" fmla="*/ 40 w 106"/>
                <a:gd name="T39" fmla="*/ 175 h 176"/>
                <a:gd name="T40" fmla="*/ 30 w 106"/>
                <a:gd name="T41" fmla="*/ 176 h 176"/>
                <a:gd name="T42" fmla="*/ 22 w 106"/>
                <a:gd name="T43" fmla="*/ 176 h 176"/>
                <a:gd name="T44" fmla="*/ 14 w 106"/>
                <a:gd name="T45" fmla="*/ 174 h 176"/>
                <a:gd name="T46" fmla="*/ 10 w 106"/>
                <a:gd name="T47" fmla="*/ 172 h 176"/>
                <a:gd name="T48" fmla="*/ 7 w 106"/>
                <a:gd name="T49" fmla="*/ 171 h 176"/>
                <a:gd name="T50" fmla="*/ 6 w 106"/>
                <a:gd name="T51" fmla="*/ 164 h 176"/>
                <a:gd name="T52" fmla="*/ 3 w 106"/>
                <a:gd name="T53" fmla="*/ 145 h 176"/>
                <a:gd name="T54" fmla="*/ 0 w 106"/>
                <a:gd name="T55" fmla="*/ 117 h 176"/>
                <a:gd name="T56" fmla="*/ 2 w 106"/>
                <a:gd name="T57" fmla="*/ 87 h 176"/>
                <a:gd name="T58" fmla="*/ 4 w 106"/>
                <a:gd name="T59" fmla="*/ 73 h 176"/>
                <a:gd name="T60" fmla="*/ 7 w 106"/>
                <a:gd name="T61" fmla="*/ 62 h 176"/>
                <a:gd name="T62" fmla="*/ 12 w 106"/>
                <a:gd name="T63" fmla="*/ 50 h 176"/>
                <a:gd name="T64" fmla="*/ 18 w 106"/>
                <a:gd name="T65" fmla="*/ 40 h 176"/>
                <a:gd name="T66" fmla="*/ 26 w 106"/>
                <a:gd name="T67" fmla="*/ 32 h 176"/>
                <a:gd name="T68" fmla="*/ 35 w 106"/>
                <a:gd name="T69" fmla="*/ 24 h 176"/>
                <a:gd name="T70" fmla="*/ 47 w 106"/>
                <a:gd name="T71" fmla="*/ 17 h 176"/>
                <a:gd name="T72" fmla="*/ 59 w 106"/>
                <a:gd name="T73" fmla="*/ 10 h 176"/>
                <a:gd name="T74" fmla="*/ 72 w 106"/>
                <a:gd name="T75" fmla="*/ 5 h 176"/>
                <a:gd name="T76" fmla="*/ 82 w 106"/>
                <a:gd name="T77" fmla="*/ 2 h 176"/>
                <a:gd name="T78" fmla="*/ 90 w 106"/>
                <a:gd name="T79" fmla="*/ 1 h 176"/>
                <a:gd name="T80" fmla="*/ 97 w 106"/>
                <a:gd name="T81" fmla="*/ 0 h 176"/>
                <a:gd name="T82" fmla="*/ 102 w 106"/>
                <a:gd name="T83" fmla="*/ 0 h 176"/>
                <a:gd name="T84" fmla="*/ 104 w 106"/>
                <a:gd name="T85" fmla="*/ 0 h 176"/>
                <a:gd name="T86" fmla="*/ 106 w 106"/>
                <a:gd name="T87" fmla="*/ 1 h 176"/>
                <a:gd name="T88" fmla="*/ 106 w 106"/>
                <a:gd name="T89" fmla="*/ 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76">
                  <a:moveTo>
                    <a:pt x="106" y="1"/>
                  </a:moveTo>
                  <a:lnTo>
                    <a:pt x="103" y="2"/>
                  </a:lnTo>
                  <a:lnTo>
                    <a:pt x="96" y="6"/>
                  </a:lnTo>
                  <a:lnTo>
                    <a:pt x="85" y="13"/>
                  </a:lnTo>
                  <a:lnTo>
                    <a:pt x="72" y="21"/>
                  </a:lnTo>
                  <a:lnTo>
                    <a:pt x="58" y="31"/>
                  </a:lnTo>
                  <a:lnTo>
                    <a:pt x="47" y="41"/>
                  </a:lnTo>
                  <a:lnTo>
                    <a:pt x="36" y="53"/>
                  </a:lnTo>
                  <a:lnTo>
                    <a:pt x="30" y="64"/>
                  </a:lnTo>
                  <a:lnTo>
                    <a:pt x="28" y="76"/>
                  </a:lnTo>
                  <a:lnTo>
                    <a:pt x="27" y="89"/>
                  </a:lnTo>
                  <a:lnTo>
                    <a:pt x="28" y="102"/>
                  </a:lnTo>
                  <a:lnTo>
                    <a:pt x="32" y="115"/>
                  </a:lnTo>
                  <a:lnTo>
                    <a:pt x="36" y="127"/>
                  </a:lnTo>
                  <a:lnTo>
                    <a:pt x="43" y="138"/>
                  </a:lnTo>
                  <a:lnTo>
                    <a:pt x="52" y="146"/>
                  </a:lnTo>
                  <a:lnTo>
                    <a:pt x="63" y="152"/>
                  </a:lnTo>
                  <a:lnTo>
                    <a:pt x="57" y="163"/>
                  </a:lnTo>
                  <a:lnTo>
                    <a:pt x="49" y="171"/>
                  </a:lnTo>
                  <a:lnTo>
                    <a:pt x="40" y="175"/>
                  </a:lnTo>
                  <a:lnTo>
                    <a:pt x="30" y="176"/>
                  </a:lnTo>
                  <a:lnTo>
                    <a:pt x="22" y="176"/>
                  </a:lnTo>
                  <a:lnTo>
                    <a:pt x="14" y="174"/>
                  </a:lnTo>
                  <a:lnTo>
                    <a:pt x="10" y="172"/>
                  </a:lnTo>
                  <a:lnTo>
                    <a:pt x="7" y="171"/>
                  </a:lnTo>
                  <a:lnTo>
                    <a:pt x="6" y="164"/>
                  </a:lnTo>
                  <a:lnTo>
                    <a:pt x="3" y="145"/>
                  </a:lnTo>
                  <a:lnTo>
                    <a:pt x="0" y="117"/>
                  </a:lnTo>
                  <a:lnTo>
                    <a:pt x="2" y="87"/>
                  </a:lnTo>
                  <a:lnTo>
                    <a:pt x="4" y="73"/>
                  </a:lnTo>
                  <a:lnTo>
                    <a:pt x="7" y="62"/>
                  </a:lnTo>
                  <a:lnTo>
                    <a:pt x="12" y="50"/>
                  </a:lnTo>
                  <a:lnTo>
                    <a:pt x="18" y="40"/>
                  </a:lnTo>
                  <a:lnTo>
                    <a:pt x="26" y="32"/>
                  </a:lnTo>
                  <a:lnTo>
                    <a:pt x="35" y="24"/>
                  </a:lnTo>
                  <a:lnTo>
                    <a:pt x="47" y="17"/>
                  </a:lnTo>
                  <a:lnTo>
                    <a:pt x="59" y="10"/>
                  </a:lnTo>
                  <a:lnTo>
                    <a:pt x="72" y="5"/>
                  </a:lnTo>
                  <a:lnTo>
                    <a:pt x="82" y="2"/>
                  </a:lnTo>
                  <a:lnTo>
                    <a:pt x="90" y="1"/>
                  </a:lnTo>
                  <a:lnTo>
                    <a:pt x="97" y="0"/>
                  </a:lnTo>
                  <a:lnTo>
                    <a:pt x="102" y="0"/>
                  </a:lnTo>
                  <a:lnTo>
                    <a:pt x="104" y="0"/>
                  </a:lnTo>
                  <a:lnTo>
                    <a:pt x="106" y="1"/>
                  </a:lnTo>
                  <a:lnTo>
                    <a:pt x="10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xmlns="" id="{A5A2BA71-FE4F-8487-58C5-D011A06FC79F}"/>
                </a:ext>
              </a:extLst>
            </p:cNvPr>
            <p:cNvSpPr>
              <a:spLocks/>
            </p:cNvSpPr>
            <p:nvPr/>
          </p:nvSpPr>
          <p:spPr bwMode="auto">
            <a:xfrm>
              <a:off x="2908" y="3343"/>
              <a:ext cx="126" cy="148"/>
            </a:xfrm>
            <a:custGeom>
              <a:avLst/>
              <a:gdLst>
                <a:gd name="T0" fmla="*/ 252 w 252"/>
                <a:gd name="T1" fmla="*/ 246 h 295"/>
                <a:gd name="T2" fmla="*/ 252 w 252"/>
                <a:gd name="T3" fmla="*/ 255 h 295"/>
                <a:gd name="T4" fmla="*/ 251 w 252"/>
                <a:gd name="T5" fmla="*/ 273 h 295"/>
                <a:gd name="T6" fmla="*/ 243 w 252"/>
                <a:gd name="T7" fmla="*/ 291 h 295"/>
                <a:gd name="T8" fmla="*/ 226 w 252"/>
                <a:gd name="T9" fmla="*/ 295 h 295"/>
                <a:gd name="T10" fmla="*/ 214 w 252"/>
                <a:gd name="T11" fmla="*/ 291 h 295"/>
                <a:gd name="T12" fmla="*/ 205 w 252"/>
                <a:gd name="T13" fmla="*/ 283 h 295"/>
                <a:gd name="T14" fmla="*/ 198 w 252"/>
                <a:gd name="T15" fmla="*/ 271 h 295"/>
                <a:gd name="T16" fmla="*/ 191 w 252"/>
                <a:gd name="T17" fmla="*/ 257 h 295"/>
                <a:gd name="T18" fmla="*/ 185 w 252"/>
                <a:gd name="T19" fmla="*/ 241 h 295"/>
                <a:gd name="T20" fmla="*/ 179 w 252"/>
                <a:gd name="T21" fmla="*/ 223 h 295"/>
                <a:gd name="T22" fmla="*/ 173 w 252"/>
                <a:gd name="T23" fmla="*/ 201 h 295"/>
                <a:gd name="T24" fmla="*/ 167 w 252"/>
                <a:gd name="T25" fmla="*/ 178 h 295"/>
                <a:gd name="T26" fmla="*/ 160 w 252"/>
                <a:gd name="T27" fmla="*/ 152 h 295"/>
                <a:gd name="T28" fmla="*/ 150 w 252"/>
                <a:gd name="T29" fmla="*/ 128 h 295"/>
                <a:gd name="T30" fmla="*/ 140 w 252"/>
                <a:gd name="T31" fmla="*/ 105 h 295"/>
                <a:gd name="T32" fmla="*/ 128 w 252"/>
                <a:gd name="T33" fmla="*/ 84 h 295"/>
                <a:gd name="T34" fmla="*/ 115 w 252"/>
                <a:gd name="T35" fmla="*/ 66 h 295"/>
                <a:gd name="T36" fmla="*/ 103 w 252"/>
                <a:gd name="T37" fmla="*/ 50 h 295"/>
                <a:gd name="T38" fmla="*/ 91 w 252"/>
                <a:gd name="T39" fmla="*/ 38 h 295"/>
                <a:gd name="T40" fmla="*/ 81 w 252"/>
                <a:gd name="T41" fmla="*/ 31 h 295"/>
                <a:gd name="T42" fmla="*/ 66 w 252"/>
                <a:gd name="T43" fmla="*/ 25 h 295"/>
                <a:gd name="T44" fmla="*/ 52 w 252"/>
                <a:gd name="T45" fmla="*/ 18 h 295"/>
                <a:gd name="T46" fmla="*/ 38 w 252"/>
                <a:gd name="T47" fmla="*/ 13 h 295"/>
                <a:gd name="T48" fmla="*/ 26 w 252"/>
                <a:gd name="T49" fmla="*/ 8 h 295"/>
                <a:gd name="T50" fmla="*/ 15 w 252"/>
                <a:gd name="T51" fmla="*/ 5 h 295"/>
                <a:gd name="T52" fmla="*/ 7 w 252"/>
                <a:gd name="T53" fmla="*/ 3 h 295"/>
                <a:gd name="T54" fmla="*/ 2 w 252"/>
                <a:gd name="T55" fmla="*/ 0 h 295"/>
                <a:gd name="T56" fmla="*/ 0 w 252"/>
                <a:gd name="T57" fmla="*/ 0 h 295"/>
                <a:gd name="T58" fmla="*/ 2 w 252"/>
                <a:gd name="T59" fmla="*/ 0 h 295"/>
                <a:gd name="T60" fmla="*/ 8 w 252"/>
                <a:gd name="T61" fmla="*/ 0 h 295"/>
                <a:gd name="T62" fmla="*/ 16 w 252"/>
                <a:gd name="T63" fmla="*/ 2 h 295"/>
                <a:gd name="T64" fmla="*/ 27 w 252"/>
                <a:gd name="T65" fmla="*/ 3 h 295"/>
                <a:gd name="T66" fmla="*/ 39 w 252"/>
                <a:gd name="T67" fmla="*/ 5 h 295"/>
                <a:gd name="T68" fmla="*/ 53 w 252"/>
                <a:gd name="T69" fmla="*/ 7 h 295"/>
                <a:gd name="T70" fmla="*/ 66 w 252"/>
                <a:gd name="T71" fmla="*/ 12 h 295"/>
                <a:gd name="T72" fmla="*/ 80 w 252"/>
                <a:gd name="T73" fmla="*/ 18 h 295"/>
                <a:gd name="T74" fmla="*/ 92 w 252"/>
                <a:gd name="T75" fmla="*/ 25 h 295"/>
                <a:gd name="T76" fmla="*/ 105 w 252"/>
                <a:gd name="T77" fmla="*/ 34 h 295"/>
                <a:gd name="T78" fmla="*/ 117 w 252"/>
                <a:gd name="T79" fmla="*/ 45 h 295"/>
                <a:gd name="T80" fmla="*/ 128 w 252"/>
                <a:gd name="T81" fmla="*/ 57 h 295"/>
                <a:gd name="T82" fmla="*/ 138 w 252"/>
                <a:gd name="T83" fmla="*/ 72 h 295"/>
                <a:gd name="T84" fmla="*/ 146 w 252"/>
                <a:gd name="T85" fmla="*/ 87 h 295"/>
                <a:gd name="T86" fmla="*/ 155 w 252"/>
                <a:gd name="T87" fmla="*/ 104 h 295"/>
                <a:gd name="T88" fmla="*/ 161 w 252"/>
                <a:gd name="T89" fmla="*/ 124 h 295"/>
                <a:gd name="T90" fmla="*/ 168 w 252"/>
                <a:gd name="T91" fmla="*/ 144 h 295"/>
                <a:gd name="T92" fmla="*/ 176 w 252"/>
                <a:gd name="T93" fmla="*/ 166 h 295"/>
                <a:gd name="T94" fmla="*/ 185 w 252"/>
                <a:gd name="T95" fmla="*/ 188 h 295"/>
                <a:gd name="T96" fmla="*/ 194 w 252"/>
                <a:gd name="T97" fmla="*/ 209 h 295"/>
                <a:gd name="T98" fmla="*/ 202 w 252"/>
                <a:gd name="T99" fmla="*/ 229 h 295"/>
                <a:gd name="T100" fmla="*/ 210 w 252"/>
                <a:gd name="T101" fmla="*/ 244 h 295"/>
                <a:gd name="T102" fmla="*/ 218 w 252"/>
                <a:gd name="T103" fmla="*/ 253 h 295"/>
                <a:gd name="T104" fmla="*/ 224 w 252"/>
                <a:gd name="T105" fmla="*/ 256 h 295"/>
                <a:gd name="T106" fmla="*/ 234 w 252"/>
                <a:gd name="T107" fmla="*/ 255 h 295"/>
                <a:gd name="T108" fmla="*/ 243 w 252"/>
                <a:gd name="T109" fmla="*/ 250 h 295"/>
                <a:gd name="T110" fmla="*/ 250 w 252"/>
                <a:gd name="T111" fmla="*/ 247 h 295"/>
                <a:gd name="T112" fmla="*/ 252 w 252"/>
                <a:gd name="T113" fmla="*/ 2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295">
                  <a:moveTo>
                    <a:pt x="252" y="246"/>
                  </a:moveTo>
                  <a:lnTo>
                    <a:pt x="252" y="255"/>
                  </a:lnTo>
                  <a:lnTo>
                    <a:pt x="251" y="273"/>
                  </a:lnTo>
                  <a:lnTo>
                    <a:pt x="243" y="291"/>
                  </a:lnTo>
                  <a:lnTo>
                    <a:pt x="226" y="295"/>
                  </a:lnTo>
                  <a:lnTo>
                    <a:pt x="214" y="291"/>
                  </a:lnTo>
                  <a:lnTo>
                    <a:pt x="205" y="283"/>
                  </a:lnTo>
                  <a:lnTo>
                    <a:pt x="198" y="271"/>
                  </a:lnTo>
                  <a:lnTo>
                    <a:pt x="191" y="257"/>
                  </a:lnTo>
                  <a:lnTo>
                    <a:pt x="185" y="241"/>
                  </a:lnTo>
                  <a:lnTo>
                    <a:pt x="179" y="223"/>
                  </a:lnTo>
                  <a:lnTo>
                    <a:pt x="173" y="201"/>
                  </a:lnTo>
                  <a:lnTo>
                    <a:pt x="167" y="178"/>
                  </a:lnTo>
                  <a:lnTo>
                    <a:pt x="160" y="152"/>
                  </a:lnTo>
                  <a:lnTo>
                    <a:pt x="150" y="128"/>
                  </a:lnTo>
                  <a:lnTo>
                    <a:pt x="140" y="105"/>
                  </a:lnTo>
                  <a:lnTo>
                    <a:pt x="128" y="84"/>
                  </a:lnTo>
                  <a:lnTo>
                    <a:pt x="115" y="66"/>
                  </a:lnTo>
                  <a:lnTo>
                    <a:pt x="103" y="50"/>
                  </a:lnTo>
                  <a:lnTo>
                    <a:pt x="91" y="38"/>
                  </a:lnTo>
                  <a:lnTo>
                    <a:pt x="81" y="31"/>
                  </a:lnTo>
                  <a:lnTo>
                    <a:pt x="66" y="25"/>
                  </a:lnTo>
                  <a:lnTo>
                    <a:pt x="52" y="18"/>
                  </a:lnTo>
                  <a:lnTo>
                    <a:pt x="38" y="13"/>
                  </a:lnTo>
                  <a:lnTo>
                    <a:pt x="26" y="8"/>
                  </a:lnTo>
                  <a:lnTo>
                    <a:pt x="15" y="5"/>
                  </a:lnTo>
                  <a:lnTo>
                    <a:pt x="7" y="3"/>
                  </a:lnTo>
                  <a:lnTo>
                    <a:pt x="2" y="0"/>
                  </a:lnTo>
                  <a:lnTo>
                    <a:pt x="0" y="0"/>
                  </a:lnTo>
                  <a:lnTo>
                    <a:pt x="2" y="0"/>
                  </a:lnTo>
                  <a:lnTo>
                    <a:pt x="8" y="0"/>
                  </a:lnTo>
                  <a:lnTo>
                    <a:pt x="16" y="2"/>
                  </a:lnTo>
                  <a:lnTo>
                    <a:pt x="27" y="3"/>
                  </a:lnTo>
                  <a:lnTo>
                    <a:pt x="39" y="5"/>
                  </a:lnTo>
                  <a:lnTo>
                    <a:pt x="53" y="7"/>
                  </a:lnTo>
                  <a:lnTo>
                    <a:pt x="66" y="12"/>
                  </a:lnTo>
                  <a:lnTo>
                    <a:pt x="80" y="18"/>
                  </a:lnTo>
                  <a:lnTo>
                    <a:pt x="92" y="25"/>
                  </a:lnTo>
                  <a:lnTo>
                    <a:pt x="105" y="34"/>
                  </a:lnTo>
                  <a:lnTo>
                    <a:pt x="117" y="45"/>
                  </a:lnTo>
                  <a:lnTo>
                    <a:pt x="128" y="57"/>
                  </a:lnTo>
                  <a:lnTo>
                    <a:pt x="138" y="72"/>
                  </a:lnTo>
                  <a:lnTo>
                    <a:pt x="146" y="87"/>
                  </a:lnTo>
                  <a:lnTo>
                    <a:pt x="155" y="104"/>
                  </a:lnTo>
                  <a:lnTo>
                    <a:pt x="161" y="124"/>
                  </a:lnTo>
                  <a:lnTo>
                    <a:pt x="168" y="144"/>
                  </a:lnTo>
                  <a:lnTo>
                    <a:pt x="176" y="166"/>
                  </a:lnTo>
                  <a:lnTo>
                    <a:pt x="185" y="188"/>
                  </a:lnTo>
                  <a:lnTo>
                    <a:pt x="194" y="209"/>
                  </a:lnTo>
                  <a:lnTo>
                    <a:pt x="202" y="229"/>
                  </a:lnTo>
                  <a:lnTo>
                    <a:pt x="210" y="244"/>
                  </a:lnTo>
                  <a:lnTo>
                    <a:pt x="218" y="253"/>
                  </a:lnTo>
                  <a:lnTo>
                    <a:pt x="224" y="256"/>
                  </a:lnTo>
                  <a:lnTo>
                    <a:pt x="234" y="255"/>
                  </a:lnTo>
                  <a:lnTo>
                    <a:pt x="243" y="250"/>
                  </a:lnTo>
                  <a:lnTo>
                    <a:pt x="250" y="247"/>
                  </a:lnTo>
                  <a:lnTo>
                    <a:pt x="252"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a:extLst>
                <a:ext uri="{FF2B5EF4-FFF2-40B4-BE49-F238E27FC236}">
                  <a16:creationId xmlns:a16="http://schemas.microsoft.com/office/drawing/2014/main" xmlns="" id="{5194D4B1-B573-3170-7381-05334DAA765A}"/>
                </a:ext>
              </a:extLst>
            </p:cNvPr>
            <p:cNvSpPr>
              <a:spLocks/>
            </p:cNvSpPr>
            <p:nvPr/>
          </p:nvSpPr>
          <p:spPr bwMode="auto">
            <a:xfrm>
              <a:off x="2889" y="3352"/>
              <a:ext cx="167" cy="199"/>
            </a:xfrm>
            <a:custGeom>
              <a:avLst/>
              <a:gdLst>
                <a:gd name="T0" fmla="*/ 331 w 334"/>
                <a:gd name="T1" fmla="*/ 302 h 398"/>
                <a:gd name="T2" fmla="*/ 330 w 334"/>
                <a:gd name="T3" fmla="*/ 304 h 398"/>
                <a:gd name="T4" fmla="*/ 327 w 334"/>
                <a:gd name="T5" fmla="*/ 310 h 398"/>
                <a:gd name="T6" fmla="*/ 323 w 334"/>
                <a:gd name="T7" fmla="*/ 318 h 398"/>
                <a:gd name="T8" fmla="*/ 317 w 334"/>
                <a:gd name="T9" fmla="*/ 327 h 398"/>
                <a:gd name="T10" fmla="*/ 310 w 334"/>
                <a:gd name="T11" fmla="*/ 336 h 398"/>
                <a:gd name="T12" fmla="*/ 301 w 334"/>
                <a:gd name="T13" fmla="*/ 344 h 398"/>
                <a:gd name="T14" fmla="*/ 290 w 334"/>
                <a:gd name="T15" fmla="*/ 349 h 398"/>
                <a:gd name="T16" fmla="*/ 279 w 334"/>
                <a:gd name="T17" fmla="*/ 349 h 398"/>
                <a:gd name="T18" fmla="*/ 264 w 334"/>
                <a:gd name="T19" fmla="*/ 345 h 398"/>
                <a:gd name="T20" fmla="*/ 250 w 334"/>
                <a:gd name="T21" fmla="*/ 341 h 398"/>
                <a:gd name="T22" fmla="*/ 239 w 334"/>
                <a:gd name="T23" fmla="*/ 333 h 398"/>
                <a:gd name="T24" fmla="*/ 228 w 334"/>
                <a:gd name="T25" fmla="*/ 321 h 398"/>
                <a:gd name="T26" fmla="*/ 219 w 334"/>
                <a:gd name="T27" fmla="*/ 306 h 398"/>
                <a:gd name="T28" fmla="*/ 210 w 334"/>
                <a:gd name="T29" fmla="*/ 288 h 398"/>
                <a:gd name="T30" fmla="*/ 202 w 334"/>
                <a:gd name="T31" fmla="*/ 264 h 398"/>
                <a:gd name="T32" fmla="*/ 194 w 334"/>
                <a:gd name="T33" fmla="*/ 234 h 398"/>
                <a:gd name="T34" fmla="*/ 186 w 334"/>
                <a:gd name="T35" fmla="*/ 201 h 398"/>
                <a:gd name="T36" fmla="*/ 175 w 334"/>
                <a:gd name="T37" fmla="*/ 169 h 398"/>
                <a:gd name="T38" fmla="*/ 164 w 334"/>
                <a:gd name="T39" fmla="*/ 140 h 398"/>
                <a:gd name="T40" fmla="*/ 150 w 334"/>
                <a:gd name="T41" fmla="*/ 113 h 398"/>
                <a:gd name="T42" fmla="*/ 136 w 334"/>
                <a:gd name="T43" fmla="*/ 87 h 398"/>
                <a:gd name="T44" fmla="*/ 120 w 334"/>
                <a:gd name="T45" fmla="*/ 65 h 398"/>
                <a:gd name="T46" fmla="*/ 104 w 334"/>
                <a:gd name="T47" fmla="*/ 46 h 398"/>
                <a:gd name="T48" fmla="*/ 87 w 334"/>
                <a:gd name="T49" fmla="*/ 31 h 398"/>
                <a:gd name="T50" fmla="*/ 69 w 334"/>
                <a:gd name="T51" fmla="*/ 18 h 398"/>
                <a:gd name="T52" fmla="*/ 53 w 334"/>
                <a:gd name="T53" fmla="*/ 10 h 398"/>
                <a:gd name="T54" fmla="*/ 38 w 334"/>
                <a:gd name="T55" fmla="*/ 4 h 398"/>
                <a:gd name="T56" fmla="*/ 25 w 334"/>
                <a:gd name="T57" fmla="*/ 1 h 398"/>
                <a:gd name="T58" fmla="*/ 15 w 334"/>
                <a:gd name="T59" fmla="*/ 0 h 398"/>
                <a:gd name="T60" fmla="*/ 7 w 334"/>
                <a:gd name="T61" fmla="*/ 0 h 398"/>
                <a:gd name="T62" fmla="*/ 2 w 334"/>
                <a:gd name="T63" fmla="*/ 0 h 398"/>
                <a:gd name="T64" fmla="*/ 0 w 334"/>
                <a:gd name="T65" fmla="*/ 0 h 398"/>
                <a:gd name="T66" fmla="*/ 4 w 334"/>
                <a:gd name="T67" fmla="*/ 1 h 398"/>
                <a:gd name="T68" fmla="*/ 14 w 334"/>
                <a:gd name="T69" fmla="*/ 7 h 398"/>
                <a:gd name="T70" fmla="*/ 29 w 334"/>
                <a:gd name="T71" fmla="*/ 15 h 398"/>
                <a:gd name="T72" fmla="*/ 47 w 334"/>
                <a:gd name="T73" fmla="*/ 27 h 398"/>
                <a:gd name="T74" fmla="*/ 67 w 334"/>
                <a:gd name="T75" fmla="*/ 42 h 398"/>
                <a:gd name="T76" fmla="*/ 88 w 334"/>
                <a:gd name="T77" fmla="*/ 61 h 398"/>
                <a:gd name="T78" fmla="*/ 106 w 334"/>
                <a:gd name="T79" fmla="*/ 81 h 398"/>
                <a:gd name="T80" fmla="*/ 121 w 334"/>
                <a:gd name="T81" fmla="*/ 107 h 398"/>
                <a:gd name="T82" fmla="*/ 137 w 334"/>
                <a:gd name="T83" fmla="*/ 141 h 398"/>
                <a:gd name="T84" fmla="*/ 151 w 334"/>
                <a:gd name="T85" fmla="*/ 182 h 398"/>
                <a:gd name="T86" fmla="*/ 165 w 334"/>
                <a:gd name="T87" fmla="*/ 223 h 398"/>
                <a:gd name="T88" fmla="*/ 179 w 334"/>
                <a:gd name="T89" fmla="*/ 265 h 398"/>
                <a:gd name="T90" fmla="*/ 193 w 334"/>
                <a:gd name="T91" fmla="*/ 304 h 398"/>
                <a:gd name="T92" fmla="*/ 208 w 334"/>
                <a:gd name="T93" fmla="*/ 338 h 398"/>
                <a:gd name="T94" fmla="*/ 225 w 334"/>
                <a:gd name="T95" fmla="*/ 366 h 398"/>
                <a:gd name="T96" fmla="*/ 244 w 334"/>
                <a:gd name="T97" fmla="*/ 386 h 398"/>
                <a:gd name="T98" fmla="*/ 262 w 334"/>
                <a:gd name="T99" fmla="*/ 395 h 398"/>
                <a:gd name="T100" fmla="*/ 278 w 334"/>
                <a:gd name="T101" fmla="*/ 398 h 398"/>
                <a:gd name="T102" fmla="*/ 292 w 334"/>
                <a:gd name="T103" fmla="*/ 397 h 398"/>
                <a:gd name="T104" fmla="*/ 303 w 334"/>
                <a:gd name="T105" fmla="*/ 394 h 398"/>
                <a:gd name="T106" fmla="*/ 314 w 334"/>
                <a:gd name="T107" fmla="*/ 387 h 398"/>
                <a:gd name="T108" fmla="*/ 322 w 334"/>
                <a:gd name="T109" fmla="*/ 379 h 398"/>
                <a:gd name="T110" fmla="*/ 327 w 334"/>
                <a:gd name="T111" fmla="*/ 370 h 398"/>
                <a:gd name="T112" fmla="*/ 331 w 334"/>
                <a:gd name="T113" fmla="*/ 362 h 398"/>
                <a:gd name="T114" fmla="*/ 334 w 334"/>
                <a:gd name="T115" fmla="*/ 341 h 398"/>
                <a:gd name="T116" fmla="*/ 334 w 334"/>
                <a:gd name="T117" fmla="*/ 321 h 398"/>
                <a:gd name="T118" fmla="*/ 332 w 334"/>
                <a:gd name="T119" fmla="*/ 307 h 398"/>
                <a:gd name="T120" fmla="*/ 331 w 334"/>
                <a:gd name="T121" fmla="*/ 30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 h="398">
                  <a:moveTo>
                    <a:pt x="331" y="302"/>
                  </a:moveTo>
                  <a:lnTo>
                    <a:pt x="330" y="304"/>
                  </a:lnTo>
                  <a:lnTo>
                    <a:pt x="327" y="310"/>
                  </a:lnTo>
                  <a:lnTo>
                    <a:pt x="323" y="318"/>
                  </a:lnTo>
                  <a:lnTo>
                    <a:pt x="317" y="327"/>
                  </a:lnTo>
                  <a:lnTo>
                    <a:pt x="310" y="336"/>
                  </a:lnTo>
                  <a:lnTo>
                    <a:pt x="301" y="344"/>
                  </a:lnTo>
                  <a:lnTo>
                    <a:pt x="290" y="349"/>
                  </a:lnTo>
                  <a:lnTo>
                    <a:pt x="279" y="349"/>
                  </a:lnTo>
                  <a:lnTo>
                    <a:pt x="264" y="345"/>
                  </a:lnTo>
                  <a:lnTo>
                    <a:pt x="250" y="341"/>
                  </a:lnTo>
                  <a:lnTo>
                    <a:pt x="239" y="333"/>
                  </a:lnTo>
                  <a:lnTo>
                    <a:pt x="228" y="321"/>
                  </a:lnTo>
                  <a:lnTo>
                    <a:pt x="219" y="306"/>
                  </a:lnTo>
                  <a:lnTo>
                    <a:pt x="210" y="288"/>
                  </a:lnTo>
                  <a:lnTo>
                    <a:pt x="202" y="264"/>
                  </a:lnTo>
                  <a:lnTo>
                    <a:pt x="194" y="234"/>
                  </a:lnTo>
                  <a:lnTo>
                    <a:pt x="186" y="201"/>
                  </a:lnTo>
                  <a:lnTo>
                    <a:pt x="175" y="169"/>
                  </a:lnTo>
                  <a:lnTo>
                    <a:pt x="164" y="140"/>
                  </a:lnTo>
                  <a:lnTo>
                    <a:pt x="150" y="113"/>
                  </a:lnTo>
                  <a:lnTo>
                    <a:pt x="136" y="87"/>
                  </a:lnTo>
                  <a:lnTo>
                    <a:pt x="120" y="65"/>
                  </a:lnTo>
                  <a:lnTo>
                    <a:pt x="104" y="46"/>
                  </a:lnTo>
                  <a:lnTo>
                    <a:pt x="87" y="31"/>
                  </a:lnTo>
                  <a:lnTo>
                    <a:pt x="69" y="18"/>
                  </a:lnTo>
                  <a:lnTo>
                    <a:pt x="53" y="10"/>
                  </a:lnTo>
                  <a:lnTo>
                    <a:pt x="38" y="4"/>
                  </a:lnTo>
                  <a:lnTo>
                    <a:pt x="25" y="1"/>
                  </a:lnTo>
                  <a:lnTo>
                    <a:pt x="15" y="0"/>
                  </a:lnTo>
                  <a:lnTo>
                    <a:pt x="7" y="0"/>
                  </a:lnTo>
                  <a:lnTo>
                    <a:pt x="2" y="0"/>
                  </a:lnTo>
                  <a:lnTo>
                    <a:pt x="0" y="0"/>
                  </a:lnTo>
                  <a:lnTo>
                    <a:pt x="4" y="1"/>
                  </a:lnTo>
                  <a:lnTo>
                    <a:pt x="14" y="7"/>
                  </a:lnTo>
                  <a:lnTo>
                    <a:pt x="29" y="15"/>
                  </a:lnTo>
                  <a:lnTo>
                    <a:pt x="47" y="27"/>
                  </a:lnTo>
                  <a:lnTo>
                    <a:pt x="67" y="42"/>
                  </a:lnTo>
                  <a:lnTo>
                    <a:pt x="88" y="61"/>
                  </a:lnTo>
                  <a:lnTo>
                    <a:pt x="106" y="81"/>
                  </a:lnTo>
                  <a:lnTo>
                    <a:pt x="121" y="107"/>
                  </a:lnTo>
                  <a:lnTo>
                    <a:pt x="137" y="141"/>
                  </a:lnTo>
                  <a:lnTo>
                    <a:pt x="151" y="182"/>
                  </a:lnTo>
                  <a:lnTo>
                    <a:pt x="165" y="223"/>
                  </a:lnTo>
                  <a:lnTo>
                    <a:pt x="179" y="265"/>
                  </a:lnTo>
                  <a:lnTo>
                    <a:pt x="193" y="304"/>
                  </a:lnTo>
                  <a:lnTo>
                    <a:pt x="208" y="338"/>
                  </a:lnTo>
                  <a:lnTo>
                    <a:pt x="225" y="366"/>
                  </a:lnTo>
                  <a:lnTo>
                    <a:pt x="244" y="386"/>
                  </a:lnTo>
                  <a:lnTo>
                    <a:pt x="262" y="395"/>
                  </a:lnTo>
                  <a:lnTo>
                    <a:pt x="278" y="398"/>
                  </a:lnTo>
                  <a:lnTo>
                    <a:pt x="292" y="397"/>
                  </a:lnTo>
                  <a:lnTo>
                    <a:pt x="303" y="394"/>
                  </a:lnTo>
                  <a:lnTo>
                    <a:pt x="314" y="387"/>
                  </a:lnTo>
                  <a:lnTo>
                    <a:pt x="322" y="379"/>
                  </a:lnTo>
                  <a:lnTo>
                    <a:pt x="327" y="370"/>
                  </a:lnTo>
                  <a:lnTo>
                    <a:pt x="331" y="362"/>
                  </a:lnTo>
                  <a:lnTo>
                    <a:pt x="334" y="341"/>
                  </a:lnTo>
                  <a:lnTo>
                    <a:pt x="334" y="321"/>
                  </a:lnTo>
                  <a:lnTo>
                    <a:pt x="332" y="307"/>
                  </a:lnTo>
                  <a:lnTo>
                    <a:pt x="331"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a:extLst>
                <a:ext uri="{FF2B5EF4-FFF2-40B4-BE49-F238E27FC236}">
                  <a16:creationId xmlns:a16="http://schemas.microsoft.com/office/drawing/2014/main" xmlns="" id="{1F1EF425-8372-5F1B-3A98-57BC19CE97FE}"/>
                </a:ext>
              </a:extLst>
            </p:cNvPr>
            <p:cNvSpPr>
              <a:spLocks/>
            </p:cNvSpPr>
            <p:nvPr/>
          </p:nvSpPr>
          <p:spPr bwMode="auto">
            <a:xfrm>
              <a:off x="3003" y="3518"/>
              <a:ext cx="91" cy="94"/>
            </a:xfrm>
            <a:custGeom>
              <a:avLst/>
              <a:gdLst>
                <a:gd name="T0" fmla="*/ 170 w 182"/>
                <a:gd name="T1" fmla="*/ 0 h 188"/>
                <a:gd name="T2" fmla="*/ 173 w 182"/>
                <a:gd name="T3" fmla="*/ 12 h 188"/>
                <a:gd name="T4" fmla="*/ 179 w 182"/>
                <a:gd name="T5" fmla="*/ 43 h 188"/>
                <a:gd name="T6" fmla="*/ 182 w 182"/>
                <a:gd name="T7" fmla="*/ 87 h 188"/>
                <a:gd name="T8" fmla="*/ 180 w 182"/>
                <a:gd name="T9" fmla="*/ 133 h 188"/>
                <a:gd name="T10" fmla="*/ 179 w 182"/>
                <a:gd name="T11" fmla="*/ 156 h 188"/>
                <a:gd name="T12" fmla="*/ 180 w 182"/>
                <a:gd name="T13" fmla="*/ 173 h 188"/>
                <a:gd name="T14" fmla="*/ 178 w 182"/>
                <a:gd name="T15" fmla="*/ 183 h 188"/>
                <a:gd name="T16" fmla="*/ 167 w 182"/>
                <a:gd name="T17" fmla="*/ 186 h 188"/>
                <a:gd name="T18" fmla="*/ 157 w 182"/>
                <a:gd name="T19" fmla="*/ 186 h 188"/>
                <a:gd name="T20" fmla="*/ 143 w 182"/>
                <a:gd name="T21" fmla="*/ 188 h 188"/>
                <a:gd name="T22" fmla="*/ 127 w 182"/>
                <a:gd name="T23" fmla="*/ 188 h 188"/>
                <a:gd name="T24" fmla="*/ 110 w 182"/>
                <a:gd name="T25" fmla="*/ 188 h 188"/>
                <a:gd name="T26" fmla="*/ 91 w 182"/>
                <a:gd name="T27" fmla="*/ 186 h 188"/>
                <a:gd name="T28" fmla="*/ 75 w 182"/>
                <a:gd name="T29" fmla="*/ 184 h 188"/>
                <a:gd name="T30" fmla="*/ 60 w 182"/>
                <a:gd name="T31" fmla="*/ 181 h 188"/>
                <a:gd name="T32" fmla="*/ 47 w 182"/>
                <a:gd name="T33" fmla="*/ 176 h 188"/>
                <a:gd name="T34" fmla="*/ 34 w 182"/>
                <a:gd name="T35" fmla="*/ 168 h 188"/>
                <a:gd name="T36" fmla="*/ 22 w 182"/>
                <a:gd name="T37" fmla="*/ 159 h 188"/>
                <a:gd name="T38" fmla="*/ 14 w 182"/>
                <a:gd name="T39" fmla="*/ 152 h 188"/>
                <a:gd name="T40" fmla="*/ 8 w 182"/>
                <a:gd name="T41" fmla="*/ 144 h 188"/>
                <a:gd name="T42" fmla="*/ 4 w 182"/>
                <a:gd name="T43" fmla="*/ 138 h 188"/>
                <a:gd name="T44" fmla="*/ 1 w 182"/>
                <a:gd name="T45" fmla="*/ 133 h 188"/>
                <a:gd name="T46" fmla="*/ 0 w 182"/>
                <a:gd name="T47" fmla="*/ 131 h 188"/>
                <a:gd name="T48" fmla="*/ 0 w 182"/>
                <a:gd name="T49" fmla="*/ 130 h 188"/>
                <a:gd name="T50" fmla="*/ 2 w 182"/>
                <a:gd name="T51" fmla="*/ 131 h 188"/>
                <a:gd name="T52" fmla="*/ 8 w 182"/>
                <a:gd name="T53" fmla="*/ 133 h 188"/>
                <a:gd name="T54" fmla="*/ 17 w 182"/>
                <a:gd name="T55" fmla="*/ 138 h 188"/>
                <a:gd name="T56" fmla="*/ 29 w 182"/>
                <a:gd name="T57" fmla="*/ 143 h 188"/>
                <a:gd name="T58" fmla="*/ 43 w 182"/>
                <a:gd name="T59" fmla="*/ 148 h 188"/>
                <a:gd name="T60" fmla="*/ 58 w 182"/>
                <a:gd name="T61" fmla="*/ 153 h 188"/>
                <a:gd name="T62" fmla="*/ 75 w 182"/>
                <a:gd name="T63" fmla="*/ 156 h 188"/>
                <a:gd name="T64" fmla="*/ 92 w 182"/>
                <a:gd name="T65" fmla="*/ 160 h 188"/>
                <a:gd name="T66" fmla="*/ 108 w 182"/>
                <a:gd name="T67" fmla="*/ 161 h 188"/>
                <a:gd name="T68" fmla="*/ 120 w 182"/>
                <a:gd name="T69" fmla="*/ 160 h 188"/>
                <a:gd name="T70" fmla="*/ 129 w 182"/>
                <a:gd name="T71" fmla="*/ 156 h 188"/>
                <a:gd name="T72" fmla="*/ 136 w 182"/>
                <a:gd name="T73" fmla="*/ 152 h 188"/>
                <a:gd name="T74" fmla="*/ 141 w 182"/>
                <a:gd name="T75" fmla="*/ 144 h 188"/>
                <a:gd name="T76" fmla="*/ 145 w 182"/>
                <a:gd name="T77" fmla="*/ 136 h 188"/>
                <a:gd name="T78" fmla="*/ 149 w 182"/>
                <a:gd name="T79" fmla="*/ 126 h 188"/>
                <a:gd name="T80" fmla="*/ 152 w 182"/>
                <a:gd name="T81" fmla="*/ 116 h 188"/>
                <a:gd name="T82" fmla="*/ 159 w 182"/>
                <a:gd name="T83" fmla="*/ 87 h 188"/>
                <a:gd name="T84" fmla="*/ 165 w 182"/>
                <a:gd name="T85" fmla="*/ 48 h 188"/>
                <a:gd name="T86" fmla="*/ 168 w 182"/>
                <a:gd name="T87" fmla="*/ 15 h 188"/>
                <a:gd name="T88" fmla="*/ 170 w 182"/>
                <a:gd name="T8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88">
                  <a:moveTo>
                    <a:pt x="170" y="0"/>
                  </a:moveTo>
                  <a:lnTo>
                    <a:pt x="173" y="12"/>
                  </a:lnTo>
                  <a:lnTo>
                    <a:pt x="179" y="43"/>
                  </a:lnTo>
                  <a:lnTo>
                    <a:pt x="182" y="87"/>
                  </a:lnTo>
                  <a:lnTo>
                    <a:pt x="180" y="133"/>
                  </a:lnTo>
                  <a:lnTo>
                    <a:pt x="179" y="156"/>
                  </a:lnTo>
                  <a:lnTo>
                    <a:pt x="180" y="173"/>
                  </a:lnTo>
                  <a:lnTo>
                    <a:pt x="178" y="183"/>
                  </a:lnTo>
                  <a:lnTo>
                    <a:pt x="167" y="186"/>
                  </a:lnTo>
                  <a:lnTo>
                    <a:pt x="157" y="186"/>
                  </a:lnTo>
                  <a:lnTo>
                    <a:pt x="143" y="188"/>
                  </a:lnTo>
                  <a:lnTo>
                    <a:pt x="127" y="188"/>
                  </a:lnTo>
                  <a:lnTo>
                    <a:pt x="110" y="188"/>
                  </a:lnTo>
                  <a:lnTo>
                    <a:pt x="91" y="186"/>
                  </a:lnTo>
                  <a:lnTo>
                    <a:pt x="75" y="184"/>
                  </a:lnTo>
                  <a:lnTo>
                    <a:pt x="60" y="181"/>
                  </a:lnTo>
                  <a:lnTo>
                    <a:pt x="47" y="176"/>
                  </a:lnTo>
                  <a:lnTo>
                    <a:pt x="34" y="168"/>
                  </a:lnTo>
                  <a:lnTo>
                    <a:pt x="22" y="159"/>
                  </a:lnTo>
                  <a:lnTo>
                    <a:pt x="14" y="152"/>
                  </a:lnTo>
                  <a:lnTo>
                    <a:pt x="8" y="144"/>
                  </a:lnTo>
                  <a:lnTo>
                    <a:pt x="4" y="138"/>
                  </a:lnTo>
                  <a:lnTo>
                    <a:pt x="1" y="133"/>
                  </a:lnTo>
                  <a:lnTo>
                    <a:pt x="0" y="131"/>
                  </a:lnTo>
                  <a:lnTo>
                    <a:pt x="0" y="130"/>
                  </a:lnTo>
                  <a:lnTo>
                    <a:pt x="2" y="131"/>
                  </a:lnTo>
                  <a:lnTo>
                    <a:pt x="8" y="133"/>
                  </a:lnTo>
                  <a:lnTo>
                    <a:pt x="17" y="138"/>
                  </a:lnTo>
                  <a:lnTo>
                    <a:pt x="29" y="143"/>
                  </a:lnTo>
                  <a:lnTo>
                    <a:pt x="43" y="148"/>
                  </a:lnTo>
                  <a:lnTo>
                    <a:pt x="58" y="153"/>
                  </a:lnTo>
                  <a:lnTo>
                    <a:pt x="75" y="156"/>
                  </a:lnTo>
                  <a:lnTo>
                    <a:pt x="92" y="160"/>
                  </a:lnTo>
                  <a:lnTo>
                    <a:pt x="108" y="161"/>
                  </a:lnTo>
                  <a:lnTo>
                    <a:pt x="120" y="160"/>
                  </a:lnTo>
                  <a:lnTo>
                    <a:pt x="129" y="156"/>
                  </a:lnTo>
                  <a:lnTo>
                    <a:pt x="136" y="152"/>
                  </a:lnTo>
                  <a:lnTo>
                    <a:pt x="141" y="144"/>
                  </a:lnTo>
                  <a:lnTo>
                    <a:pt x="145" y="136"/>
                  </a:lnTo>
                  <a:lnTo>
                    <a:pt x="149" y="126"/>
                  </a:lnTo>
                  <a:lnTo>
                    <a:pt x="152" y="116"/>
                  </a:lnTo>
                  <a:lnTo>
                    <a:pt x="159" y="87"/>
                  </a:lnTo>
                  <a:lnTo>
                    <a:pt x="165" y="48"/>
                  </a:lnTo>
                  <a:lnTo>
                    <a:pt x="168" y="15"/>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a:extLst>
                <a:ext uri="{FF2B5EF4-FFF2-40B4-BE49-F238E27FC236}">
                  <a16:creationId xmlns:a16="http://schemas.microsoft.com/office/drawing/2014/main" xmlns="" id="{E465EE0C-8129-4750-1503-3B03A963EE9C}"/>
                </a:ext>
              </a:extLst>
            </p:cNvPr>
            <p:cNvSpPr>
              <a:spLocks/>
            </p:cNvSpPr>
            <p:nvPr/>
          </p:nvSpPr>
          <p:spPr bwMode="auto">
            <a:xfrm>
              <a:off x="3095" y="3385"/>
              <a:ext cx="114" cy="226"/>
            </a:xfrm>
            <a:custGeom>
              <a:avLst/>
              <a:gdLst>
                <a:gd name="T0" fmla="*/ 0 w 228"/>
                <a:gd name="T1" fmla="*/ 452 h 452"/>
                <a:gd name="T2" fmla="*/ 7 w 228"/>
                <a:gd name="T3" fmla="*/ 447 h 452"/>
                <a:gd name="T4" fmla="*/ 24 w 228"/>
                <a:gd name="T5" fmla="*/ 434 h 452"/>
                <a:gd name="T6" fmla="*/ 48 w 228"/>
                <a:gd name="T7" fmla="*/ 413 h 452"/>
                <a:gd name="T8" fmla="*/ 78 w 228"/>
                <a:gd name="T9" fmla="*/ 388 h 452"/>
                <a:gd name="T10" fmla="*/ 108 w 228"/>
                <a:gd name="T11" fmla="*/ 361 h 452"/>
                <a:gd name="T12" fmla="*/ 136 w 228"/>
                <a:gd name="T13" fmla="*/ 332 h 452"/>
                <a:gd name="T14" fmla="*/ 157 w 228"/>
                <a:gd name="T15" fmla="*/ 306 h 452"/>
                <a:gd name="T16" fmla="*/ 171 w 228"/>
                <a:gd name="T17" fmla="*/ 283 h 452"/>
                <a:gd name="T18" fmla="*/ 182 w 228"/>
                <a:gd name="T19" fmla="*/ 240 h 452"/>
                <a:gd name="T20" fmla="*/ 187 w 228"/>
                <a:gd name="T21" fmla="*/ 199 h 452"/>
                <a:gd name="T22" fmla="*/ 189 w 228"/>
                <a:gd name="T23" fmla="*/ 157 h 452"/>
                <a:gd name="T24" fmla="*/ 191 w 228"/>
                <a:gd name="T25" fmla="*/ 117 h 452"/>
                <a:gd name="T26" fmla="*/ 192 w 228"/>
                <a:gd name="T27" fmla="*/ 73 h 452"/>
                <a:gd name="T28" fmla="*/ 190 w 228"/>
                <a:gd name="T29" fmla="*/ 36 h 452"/>
                <a:gd name="T30" fmla="*/ 187 w 228"/>
                <a:gd name="T31" fmla="*/ 10 h 452"/>
                <a:gd name="T32" fmla="*/ 186 w 228"/>
                <a:gd name="T33" fmla="*/ 0 h 452"/>
                <a:gd name="T34" fmla="*/ 187 w 228"/>
                <a:gd name="T35" fmla="*/ 1 h 452"/>
                <a:gd name="T36" fmla="*/ 191 w 228"/>
                <a:gd name="T37" fmla="*/ 7 h 452"/>
                <a:gd name="T38" fmla="*/ 194 w 228"/>
                <a:gd name="T39" fmla="*/ 15 h 452"/>
                <a:gd name="T40" fmla="*/ 200 w 228"/>
                <a:gd name="T41" fmla="*/ 28 h 452"/>
                <a:gd name="T42" fmla="*/ 206 w 228"/>
                <a:gd name="T43" fmla="*/ 45 h 452"/>
                <a:gd name="T44" fmla="*/ 212 w 228"/>
                <a:gd name="T45" fmla="*/ 66 h 452"/>
                <a:gd name="T46" fmla="*/ 216 w 228"/>
                <a:gd name="T47" fmla="*/ 91 h 452"/>
                <a:gd name="T48" fmla="*/ 221 w 228"/>
                <a:gd name="T49" fmla="*/ 123 h 452"/>
                <a:gd name="T50" fmla="*/ 224 w 228"/>
                <a:gd name="T51" fmla="*/ 155 h 452"/>
                <a:gd name="T52" fmla="*/ 227 w 228"/>
                <a:gd name="T53" fmla="*/ 185 h 452"/>
                <a:gd name="T54" fmla="*/ 228 w 228"/>
                <a:gd name="T55" fmla="*/ 214 h 452"/>
                <a:gd name="T56" fmla="*/ 227 w 228"/>
                <a:gd name="T57" fmla="*/ 240 h 452"/>
                <a:gd name="T58" fmla="*/ 222 w 228"/>
                <a:gd name="T59" fmla="*/ 264 h 452"/>
                <a:gd name="T60" fmla="*/ 215 w 228"/>
                <a:gd name="T61" fmla="*/ 287 h 452"/>
                <a:gd name="T62" fmla="*/ 205 w 228"/>
                <a:gd name="T63" fmla="*/ 309 h 452"/>
                <a:gd name="T64" fmla="*/ 189 w 228"/>
                <a:gd name="T65" fmla="*/ 329 h 452"/>
                <a:gd name="T66" fmla="*/ 176 w 228"/>
                <a:gd name="T67" fmla="*/ 341 h 452"/>
                <a:gd name="T68" fmla="*/ 162 w 228"/>
                <a:gd name="T69" fmla="*/ 353 h 452"/>
                <a:gd name="T70" fmla="*/ 148 w 228"/>
                <a:gd name="T71" fmla="*/ 365 h 452"/>
                <a:gd name="T72" fmla="*/ 133 w 228"/>
                <a:gd name="T73" fmla="*/ 376 h 452"/>
                <a:gd name="T74" fmla="*/ 117 w 228"/>
                <a:gd name="T75" fmla="*/ 388 h 452"/>
                <a:gd name="T76" fmla="*/ 101 w 228"/>
                <a:gd name="T77" fmla="*/ 397 h 452"/>
                <a:gd name="T78" fmla="*/ 86 w 228"/>
                <a:gd name="T79" fmla="*/ 407 h 452"/>
                <a:gd name="T80" fmla="*/ 71 w 228"/>
                <a:gd name="T81" fmla="*/ 415 h 452"/>
                <a:gd name="T82" fmla="*/ 56 w 228"/>
                <a:gd name="T83" fmla="*/ 423 h 452"/>
                <a:gd name="T84" fmla="*/ 43 w 228"/>
                <a:gd name="T85" fmla="*/ 430 h 452"/>
                <a:gd name="T86" fmla="*/ 31 w 228"/>
                <a:gd name="T87" fmla="*/ 437 h 452"/>
                <a:gd name="T88" fmla="*/ 20 w 228"/>
                <a:gd name="T89" fmla="*/ 442 h 452"/>
                <a:gd name="T90" fmla="*/ 12 w 228"/>
                <a:gd name="T91" fmla="*/ 446 h 452"/>
                <a:gd name="T92" fmla="*/ 5 w 228"/>
                <a:gd name="T93" fmla="*/ 450 h 452"/>
                <a:gd name="T94" fmla="*/ 1 w 228"/>
                <a:gd name="T95" fmla="*/ 451 h 452"/>
                <a:gd name="T96" fmla="*/ 0 w 228"/>
                <a:gd name="T97"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452">
                  <a:moveTo>
                    <a:pt x="0" y="452"/>
                  </a:moveTo>
                  <a:lnTo>
                    <a:pt x="7" y="447"/>
                  </a:lnTo>
                  <a:lnTo>
                    <a:pt x="24" y="434"/>
                  </a:lnTo>
                  <a:lnTo>
                    <a:pt x="48" y="413"/>
                  </a:lnTo>
                  <a:lnTo>
                    <a:pt x="78" y="388"/>
                  </a:lnTo>
                  <a:lnTo>
                    <a:pt x="108" y="361"/>
                  </a:lnTo>
                  <a:lnTo>
                    <a:pt x="136" y="332"/>
                  </a:lnTo>
                  <a:lnTo>
                    <a:pt x="157" y="306"/>
                  </a:lnTo>
                  <a:lnTo>
                    <a:pt x="171" y="283"/>
                  </a:lnTo>
                  <a:lnTo>
                    <a:pt x="182" y="240"/>
                  </a:lnTo>
                  <a:lnTo>
                    <a:pt x="187" y="199"/>
                  </a:lnTo>
                  <a:lnTo>
                    <a:pt x="189" y="157"/>
                  </a:lnTo>
                  <a:lnTo>
                    <a:pt x="191" y="117"/>
                  </a:lnTo>
                  <a:lnTo>
                    <a:pt x="192" y="73"/>
                  </a:lnTo>
                  <a:lnTo>
                    <a:pt x="190" y="36"/>
                  </a:lnTo>
                  <a:lnTo>
                    <a:pt x="187" y="10"/>
                  </a:lnTo>
                  <a:lnTo>
                    <a:pt x="186" y="0"/>
                  </a:lnTo>
                  <a:lnTo>
                    <a:pt x="187" y="1"/>
                  </a:lnTo>
                  <a:lnTo>
                    <a:pt x="191" y="7"/>
                  </a:lnTo>
                  <a:lnTo>
                    <a:pt x="194" y="15"/>
                  </a:lnTo>
                  <a:lnTo>
                    <a:pt x="200" y="28"/>
                  </a:lnTo>
                  <a:lnTo>
                    <a:pt x="206" y="45"/>
                  </a:lnTo>
                  <a:lnTo>
                    <a:pt x="212" y="66"/>
                  </a:lnTo>
                  <a:lnTo>
                    <a:pt x="216" y="91"/>
                  </a:lnTo>
                  <a:lnTo>
                    <a:pt x="221" y="123"/>
                  </a:lnTo>
                  <a:lnTo>
                    <a:pt x="224" y="155"/>
                  </a:lnTo>
                  <a:lnTo>
                    <a:pt x="227" y="185"/>
                  </a:lnTo>
                  <a:lnTo>
                    <a:pt x="228" y="214"/>
                  </a:lnTo>
                  <a:lnTo>
                    <a:pt x="227" y="240"/>
                  </a:lnTo>
                  <a:lnTo>
                    <a:pt x="222" y="264"/>
                  </a:lnTo>
                  <a:lnTo>
                    <a:pt x="215" y="287"/>
                  </a:lnTo>
                  <a:lnTo>
                    <a:pt x="205" y="309"/>
                  </a:lnTo>
                  <a:lnTo>
                    <a:pt x="189" y="329"/>
                  </a:lnTo>
                  <a:lnTo>
                    <a:pt x="176" y="341"/>
                  </a:lnTo>
                  <a:lnTo>
                    <a:pt x="162" y="353"/>
                  </a:lnTo>
                  <a:lnTo>
                    <a:pt x="148" y="365"/>
                  </a:lnTo>
                  <a:lnTo>
                    <a:pt x="133" y="376"/>
                  </a:lnTo>
                  <a:lnTo>
                    <a:pt x="117" y="388"/>
                  </a:lnTo>
                  <a:lnTo>
                    <a:pt x="101" y="397"/>
                  </a:lnTo>
                  <a:lnTo>
                    <a:pt x="86" y="407"/>
                  </a:lnTo>
                  <a:lnTo>
                    <a:pt x="71" y="415"/>
                  </a:lnTo>
                  <a:lnTo>
                    <a:pt x="56" y="423"/>
                  </a:lnTo>
                  <a:lnTo>
                    <a:pt x="43" y="430"/>
                  </a:lnTo>
                  <a:lnTo>
                    <a:pt x="31" y="437"/>
                  </a:lnTo>
                  <a:lnTo>
                    <a:pt x="20" y="442"/>
                  </a:lnTo>
                  <a:lnTo>
                    <a:pt x="12" y="446"/>
                  </a:lnTo>
                  <a:lnTo>
                    <a:pt x="5" y="450"/>
                  </a:lnTo>
                  <a:lnTo>
                    <a:pt x="1" y="451"/>
                  </a:lnTo>
                  <a:lnTo>
                    <a:pt x="0"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a:extLst>
                <a:ext uri="{FF2B5EF4-FFF2-40B4-BE49-F238E27FC236}">
                  <a16:creationId xmlns:a16="http://schemas.microsoft.com/office/drawing/2014/main" xmlns="" id="{D30A21A3-F665-0932-B0F1-C264621F3168}"/>
                </a:ext>
              </a:extLst>
            </p:cNvPr>
            <p:cNvSpPr>
              <a:spLocks/>
            </p:cNvSpPr>
            <p:nvPr/>
          </p:nvSpPr>
          <p:spPr bwMode="auto">
            <a:xfrm>
              <a:off x="2992" y="3335"/>
              <a:ext cx="94" cy="126"/>
            </a:xfrm>
            <a:custGeom>
              <a:avLst/>
              <a:gdLst>
                <a:gd name="T0" fmla="*/ 189 w 189"/>
                <a:gd name="T1" fmla="*/ 21 h 251"/>
                <a:gd name="T2" fmla="*/ 187 w 189"/>
                <a:gd name="T3" fmla="*/ 21 h 251"/>
                <a:gd name="T4" fmla="*/ 181 w 189"/>
                <a:gd name="T5" fmla="*/ 22 h 251"/>
                <a:gd name="T6" fmla="*/ 172 w 189"/>
                <a:gd name="T7" fmla="*/ 23 h 251"/>
                <a:gd name="T8" fmla="*/ 160 w 189"/>
                <a:gd name="T9" fmla="*/ 26 h 251"/>
                <a:gd name="T10" fmla="*/ 145 w 189"/>
                <a:gd name="T11" fmla="*/ 30 h 251"/>
                <a:gd name="T12" fmla="*/ 128 w 189"/>
                <a:gd name="T13" fmla="*/ 37 h 251"/>
                <a:gd name="T14" fmla="*/ 109 w 189"/>
                <a:gd name="T15" fmla="*/ 47 h 251"/>
                <a:gd name="T16" fmla="*/ 88 w 189"/>
                <a:gd name="T17" fmla="*/ 60 h 251"/>
                <a:gd name="T18" fmla="*/ 74 w 189"/>
                <a:gd name="T19" fmla="*/ 71 h 251"/>
                <a:gd name="T20" fmla="*/ 64 w 189"/>
                <a:gd name="T21" fmla="*/ 80 h 251"/>
                <a:gd name="T22" fmla="*/ 54 w 189"/>
                <a:gd name="T23" fmla="*/ 90 h 251"/>
                <a:gd name="T24" fmla="*/ 47 w 189"/>
                <a:gd name="T25" fmla="*/ 99 h 251"/>
                <a:gd name="T26" fmla="*/ 42 w 189"/>
                <a:gd name="T27" fmla="*/ 110 h 251"/>
                <a:gd name="T28" fmla="*/ 38 w 189"/>
                <a:gd name="T29" fmla="*/ 120 h 251"/>
                <a:gd name="T30" fmla="*/ 36 w 189"/>
                <a:gd name="T31" fmla="*/ 129 h 251"/>
                <a:gd name="T32" fmla="*/ 35 w 189"/>
                <a:gd name="T33" fmla="*/ 140 h 251"/>
                <a:gd name="T34" fmla="*/ 34 w 189"/>
                <a:gd name="T35" fmla="*/ 167 h 251"/>
                <a:gd name="T36" fmla="*/ 32 w 189"/>
                <a:gd name="T37" fmla="*/ 205 h 251"/>
                <a:gd name="T38" fmla="*/ 31 w 189"/>
                <a:gd name="T39" fmla="*/ 238 h 251"/>
                <a:gd name="T40" fmla="*/ 31 w 189"/>
                <a:gd name="T41" fmla="*/ 251 h 251"/>
                <a:gd name="T42" fmla="*/ 0 w 189"/>
                <a:gd name="T43" fmla="*/ 178 h 251"/>
                <a:gd name="T44" fmla="*/ 1 w 189"/>
                <a:gd name="T45" fmla="*/ 166 h 251"/>
                <a:gd name="T46" fmla="*/ 6 w 189"/>
                <a:gd name="T47" fmla="*/ 139 h 251"/>
                <a:gd name="T48" fmla="*/ 15 w 189"/>
                <a:gd name="T49" fmla="*/ 104 h 251"/>
                <a:gd name="T50" fmla="*/ 31 w 189"/>
                <a:gd name="T51" fmla="*/ 75 h 251"/>
                <a:gd name="T52" fmla="*/ 43 w 189"/>
                <a:gd name="T53" fmla="*/ 64 h 251"/>
                <a:gd name="T54" fmla="*/ 56 w 189"/>
                <a:gd name="T55" fmla="*/ 53 h 251"/>
                <a:gd name="T56" fmla="*/ 71 w 189"/>
                <a:gd name="T57" fmla="*/ 44 h 251"/>
                <a:gd name="T58" fmla="*/ 85 w 189"/>
                <a:gd name="T59" fmla="*/ 35 h 251"/>
                <a:gd name="T60" fmla="*/ 100 w 189"/>
                <a:gd name="T61" fmla="*/ 28 h 251"/>
                <a:gd name="T62" fmla="*/ 115 w 189"/>
                <a:gd name="T63" fmla="*/ 20 h 251"/>
                <a:gd name="T64" fmla="*/ 130 w 189"/>
                <a:gd name="T65" fmla="*/ 14 h 251"/>
                <a:gd name="T66" fmla="*/ 145 w 189"/>
                <a:gd name="T67" fmla="*/ 8 h 251"/>
                <a:gd name="T68" fmla="*/ 158 w 189"/>
                <a:gd name="T69" fmla="*/ 5 h 251"/>
                <a:gd name="T70" fmla="*/ 167 w 189"/>
                <a:gd name="T71" fmla="*/ 3 h 251"/>
                <a:gd name="T72" fmla="*/ 173 w 189"/>
                <a:gd name="T73" fmla="*/ 1 h 251"/>
                <a:gd name="T74" fmla="*/ 178 w 189"/>
                <a:gd name="T75" fmla="*/ 0 h 251"/>
                <a:gd name="T76" fmla="*/ 180 w 189"/>
                <a:gd name="T77" fmla="*/ 1 h 251"/>
                <a:gd name="T78" fmla="*/ 182 w 189"/>
                <a:gd name="T79" fmla="*/ 1 h 251"/>
                <a:gd name="T80" fmla="*/ 182 w 189"/>
                <a:gd name="T81" fmla="*/ 3 h 251"/>
                <a:gd name="T82" fmla="*/ 182 w 189"/>
                <a:gd name="T83" fmla="*/ 3 h 251"/>
                <a:gd name="T84" fmla="*/ 189 w 189"/>
                <a:gd name="T85"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 h="251">
                  <a:moveTo>
                    <a:pt x="189" y="21"/>
                  </a:moveTo>
                  <a:lnTo>
                    <a:pt x="187" y="21"/>
                  </a:lnTo>
                  <a:lnTo>
                    <a:pt x="181" y="22"/>
                  </a:lnTo>
                  <a:lnTo>
                    <a:pt x="172" y="23"/>
                  </a:lnTo>
                  <a:lnTo>
                    <a:pt x="160" y="26"/>
                  </a:lnTo>
                  <a:lnTo>
                    <a:pt x="145" y="30"/>
                  </a:lnTo>
                  <a:lnTo>
                    <a:pt x="128" y="37"/>
                  </a:lnTo>
                  <a:lnTo>
                    <a:pt x="109" y="47"/>
                  </a:lnTo>
                  <a:lnTo>
                    <a:pt x="88" y="60"/>
                  </a:lnTo>
                  <a:lnTo>
                    <a:pt x="74" y="71"/>
                  </a:lnTo>
                  <a:lnTo>
                    <a:pt x="64" y="80"/>
                  </a:lnTo>
                  <a:lnTo>
                    <a:pt x="54" y="90"/>
                  </a:lnTo>
                  <a:lnTo>
                    <a:pt x="47" y="99"/>
                  </a:lnTo>
                  <a:lnTo>
                    <a:pt x="42" y="110"/>
                  </a:lnTo>
                  <a:lnTo>
                    <a:pt x="38" y="120"/>
                  </a:lnTo>
                  <a:lnTo>
                    <a:pt x="36" y="129"/>
                  </a:lnTo>
                  <a:lnTo>
                    <a:pt x="35" y="140"/>
                  </a:lnTo>
                  <a:lnTo>
                    <a:pt x="34" y="167"/>
                  </a:lnTo>
                  <a:lnTo>
                    <a:pt x="32" y="205"/>
                  </a:lnTo>
                  <a:lnTo>
                    <a:pt x="31" y="238"/>
                  </a:lnTo>
                  <a:lnTo>
                    <a:pt x="31" y="251"/>
                  </a:lnTo>
                  <a:lnTo>
                    <a:pt x="0" y="178"/>
                  </a:lnTo>
                  <a:lnTo>
                    <a:pt x="1" y="166"/>
                  </a:lnTo>
                  <a:lnTo>
                    <a:pt x="6" y="139"/>
                  </a:lnTo>
                  <a:lnTo>
                    <a:pt x="15" y="104"/>
                  </a:lnTo>
                  <a:lnTo>
                    <a:pt x="31" y="75"/>
                  </a:lnTo>
                  <a:lnTo>
                    <a:pt x="43" y="64"/>
                  </a:lnTo>
                  <a:lnTo>
                    <a:pt x="56" y="53"/>
                  </a:lnTo>
                  <a:lnTo>
                    <a:pt x="71" y="44"/>
                  </a:lnTo>
                  <a:lnTo>
                    <a:pt x="85" y="35"/>
                  </a:lnTo>
                  <a:lnTo>
                    <a:pt x="100" y="28"/>
                  </a:lnTo>
                  <a:lnTo>
                    <a:pt x="115" y="20"/>
                  </a:lnTo>
                  <a:lnTo>
                    <a:pt x="130" y="14"/>
                  </a:lnTo>
                  <a:lnTo>
                    <a:pt x="145" y="8"/>
                  </a:lnTo>
                  <a:lnTo>
                    <a:pt x="158" y="5"/>
                  </a:lnTo>
                  <a:lnTo>
                    <a:pt x="167" y="3"/>
                  </a:lnTo>
                  <a:lnTo>
                    <a:pt x="173" y="1"/>
                  </a:lnTo>
                  <a:lnTo>
                    <a:pt x="178" y="0"/>
                  </a:lnTo>
                  <a:lnTo>
                    <a:pt x="180" y="1"/>
                  </a:lnTo>
                  <a:lnTo>
                    <a:pt x="182" y="1"/>
                  </a:lnTo>
                  <a:lnTo>
                    <a:pt x="182" y="3"/>
                  </a:lnTo>
                  <a:lnTo>
                    <a:pt x="182" y="3"/>
                  </a:lnTo>
                  <a:lnTo>
                    <a:pt x="18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xmlns="" id="{BF2725D3-5DD8-6635-E6A6-D356CA89255F}"/>
                </a:ext>
              </a:extLst>
            </p:cNvPr>
            <p:cNvSpPr>
              <a:spLocks/>
            </p:cNvSpPr>
            <p:nvPr/>
          </p:nvSpPr>
          <p:spPr bwMode="auto">
            <a:xfrm>
              <a:off x="3118" y="3454"/>
              <a:ext cx="38" cy="63"/>
            </a:xfrm>
            <a:custGeom>
              <a:avLst/>
              <a:gdLst>
                <a:gd name="T0" fmla="*/ 0 w 76"/>
                <a:gd name="T1" fmla="*/ 9 h 126"/>
                <a:gd name="T2" fmla="*/ 2 w 76"/>
                <a:gd name="T3" fmla="*/ 9 h 126"/>
                <a:gd name="T4" fmla="*/ 8 w 76"/>
                <a:gd name="T5" fmla="*/ 8 h 126"/>
                <a:gd name="T6" fmla="*/ 15 w 76"/>
                <a:gd name="T7" fmla="*/ 8 h 126"/>
                <a:gd name="T8" fmla="*/ 24 w 76"/>
                <a:gd name="T9" fmla="*/ 9 h 126"/>
                <a:gd name="T10" fmla="*/ 32 w 76"/>
                <a:gd name="T11" fmla="*/ 10 h 126"/>
                <a:gd name="T12" fmla="*/ 40 w 76"/>
                <a:gd name="T13" fmla="*/ 13 h 126"/>
                <a:gd name="T14" fmla="*/ 46 w 76"/>
                <a:gd name="T15" fmla="*/ 18 h 126"/>
                <a:gd name="T16" fmla="*/ 47 w 76"/>
                <a:gd name="T17" fmla="*/ 26 h 126"/>
                <a:gd name="T18" fmla="*/ 42 w 76"/>
                <a:gd name="T19" fmla="*/ 41 h 126"/>
                <a:gd name="T20" fmla="*/ 33 w 76"/>
                <a:gd name="T21" fmla="*/ 57 h 126"/>
                <a:gd name="T22" fmla="*/ 26 w 76"/>
                <a:gd name="T23" fmla="*/ 73 h 126"/>
                <a:gd name="T24" fmla="*/ 23 w 76"/>
                <a:gd name="T25" fmla="*/ 95 h 126"/>
                <a:gd name="T26" fmla="*/ 25 w 76"/>
                <a:gd name="T27" fmla="*/ 106 h 126"/>
                <a:gd name="T28" fmla="*/ 32 w 76"/>
                <a:gd name="T29" fmla="*/ 114 h 126"/>
                <a:gd name="T30" fmla="*/ 40 w 76"/>
                <a:gd name="T31" fmla="*/ 119 h 126"/>
                <a:gd name="T32" fmla="*/ 49 w 76"/>
                <a:gd name="T33" fmla="*/ 123 h 126"/>
                <a:gd name="T34" fmla="*/ 60 w 76"/>
                <a:gd name="T35" fmla="*/ 125 h 126"/>
                <a:gd name="T36" fmla="*/ 68 w 76"/>
                <a:gd name="T37" fmla="*/ 126 h 126"/>
                <a:gd name="T38" fmla="*/ 73 w 76"/>
                <a:gd name="T39" fmla="*/ 126 h 126"/>
                <a:gd name="T40" fmla="*/ 76 w 76"/>
                <a:gd name="T41" fmla="*/ 126 h 126"/>
                <a:gd name="T42" fmla="*/ 73 w 76"/>
                <a:gd name="T43" fmla="*/ 114 h 126"/>
                <a:gd name="T44" fmla="*/ 72 w 76"/>
                <a:gd name="T45" fmla="*/ 114 h 126"/>
                <a:gd name="T46" fmla="*/ 68 w 76"/>
                <a:gd name="T47" fmla="*/ 113 h 126"/>
                <a:gd name="T48" fmla="*/ 62 w 76"/>
                <a:gd name="T49" fmla="*/ 110 h 126"/>
                <a:gd name="T50" fmla="*/ 56 w 76"/>
                <a:gd name="T51" fmla="*/ 108 h 126"/>
                <a:gd name="T52" fmla="*/ 49 w 76"/>
                <a:gd name="T53" fmla="*/ 105 h 126"/>
                <a:gd name="T54" fmla="*/ 45 w 76"/>
                <a:gd name="T55" fmla="*/ 99 h 126"/>
                <a:gd name="T56" fmla="*/ 41 w 76"/>
                <a:gd name="T57" fmla="*/ 93 h 126"/>
                <a:gd name="T58" fmla="*/ 41 w 76"/>
                <a:gd name="T59" fmla="*/ 85 h 126"/>
                <a:gd name="T60" fmla="*/ 44 w 76"/>
                <a:gd name="T61" fmla="*/ 76 h 126"/>
                <a:gd name="T62" fmla="*/ 48 w 76"/>
                <a:gd name="T63" fmla="*/ 64 h 126"/>
                <a:gd name="T64" fmla="*/ 53 w 76"/>
                <a:gd name="T65" fmla="*/ 53 h 126"/>
                <a:gd name="T66" fmla="*/ 57 w 76"/>
                <a:gd name="T67" fmla="*/ 41 h 126"/>
                <a:gd name="T68" fmla="*/ 62 w 76"/>
                <a:gd name="T69" fmla="*/ 30 h 126"/>
                <a:gd name="T70" fmla="*/ 63 w 76"/>
                <a:gd name="T71" fmla="*/ 19 h 126"/>
                <a:gd name="T72" fmla="*/ 61 w 76"/>
                <a:gd name="T73" fmla="*/ 10 h 126"/>
                <a:gd name="T74" fmla="*/ 55 w 76"/>
                <a:gd name="T75" fmla="*/ 4 h 126"/>
                <a:gd name="T76" fmla="*/ 46 w 76"/>
                <a:gd name="T77" fmla="*/ 1 h 126"/>
                <a:gd name="T78" fmla="*/ 37 w 76"/>
                <a:gd name="T79" fmla="*/ 0 h 126"/>
                <a:gd name="T80" fmla="*/ 27 w 76"/>
                <a:gd name="T81" fmla="*/ 0 h 126"/>
                <a:gd name="T82" fmla="*/ 18 w 76"/>
                <a:gd name="T83" fmla="*/ 2 h 126"/>
                <a:gd name="T84" fmla="*/ 11 w 76"/>
                <a:gd name="T85" fmla="*/ 4 h 126"/>
                <a:gd name="T86" fmla="*/ 5 w 76"/>
                <a:gd name="T87" fmla="*/ 7 h 126"/>
                <a:gd name="T88" fmla="*/ 1 w 76"/>
                <a:gd name="T89" fmla="*/ 8 h 126"/>
                <a:gd name="T90" fmla="*/ 0 w 76"/>
                <a:gd name="T91"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26">
                  <a:moveTo>
                    <a:pt x="0" y="9"/>
                  </a:moveTo>
                  <a:lnTo>
                    <a:pt x="2" y="9"/>
                  </a:lnTo>
                  <a:lnTo>
                    <a:pt x="8" y="8"/>
                  </a:lnTo>
                  <a:lnTo>
                    <a:pt x="15" y="8"/>
                  </a:lnTo>
                  <a:lnTo>
                    <a:pt x="24" y="9"/>
                  </a:lnTo>
                  <a:lnTo>
                    <a:pt x="32" y="10"/>
                  </a:lnTo>
                  <a:lnTo>
                    <a:pt x="40" y="13"/>
                  </a:lnTo>
                  <a:lnTo>
                    <a:pt x="46" y="18"/>
                  </a:lnTo>
                  <a:lnTo>
                    <a:pt x="47" y="26"/>
                  </a:lnTo>
                  <a:lnTo>
                    <a:pt x="42" y="41"/>
                  </a:lnTo>
                  <a:lnTo>
                    <a:pt x="33" y="57"/>
                  </a:lnTo>
                  <a:lnTo>
                    <a:pt x="26" y="73"/>
                  </a:lnTo>
                  <a:lnTo>
                    <a:pt x="23" y="95"/>
                  </a:lnTo>
                  <a:lnTo>
                    <a:pt x="25" y="106"/>
                  </a:lnTo>
                  <a:lnTo>
                    <a:pt x="32" y="114"/>
                  </a:lnTo>
                  <a:lnTo>
                    <a:pt x="40" y="119"/>
                  </a:lnTo>
                  <a:lnTo>
                    <a:pt x="49" y="123"/>
                  </a:lnTo>
                  <a:lnTo>
                    <a:pt x="60" y="125"/>
                  </a:lnTo>
                  <a:lnTo>
                    <a:pt x="68" y="126"/>
                  </a:lnTo>
                  <a:lnTo>
                    <a:pt x="73" y="126"/>
                  </a:lnTo>
                  <a:lnTo>
                    <a:pt x="76" y="126"/>
                  </a:lnTo>
                  <a:lnTo>
                    <a:pt x="73" y="114"/>
                  </a:lnTo>
                  <a:lnTo>
                    <a:pt x="72" y="114"/>
                  </a:lnTo>
                  <a:lnTo>
                    <a:pt x="68" y="113"/>
                  </a:lnTo>
                  <a:lnTo>
                    <a:pt x="62" y="110"/>
                  </a:lnTo>
                  <a:lnTo>
                    <a:pt x="56" y="108"/>
                  </a:lnTo>
                  <a:lnTo>
                    <a:pt x="49" y="105"/>
                  </a:lnTo>
                  <a:lnTo>
                    <a:pt x="45" y="99"/>
                  </a:lnTo>
                  <a:lnTo>
                    <a:pt x="41" y="93"/>
                  </a:lnTo>
                  <a:lnTo>
                    <a:pt x="41" y="85"/>
                  </a:lnTo>
                  <a:lnTo>
                    <a:pt x="44" y="76"/>
                  </a:lnTo>
                  <a:lnTo>
                    <a:pt x="48" y="64"/>
                  </a:lnTo>
                  <a:lnTo>
                    <a:pt x="53" y="53"/>
                  </a:lnTo>
                  <a:lnTo>
                    <a:pt x="57" y="41"/>
                  </a:lnTo>
                  <a:lnTo>
                    <a:pt x="62" y="30"/>
                  </a:lnTo>
                  <a:lnTo>
                    <a:pt x="63" y="19"/>
                  </a:lnTo>
                  <a:lnTo>
                    <a:pt x="61" y="10"/>
                  </a:lnTo>
                  <a:lnTo>
                    <a:pt x="55" y="4"/>
                  </a:lnTo>
                  <a:lnTo>
                    <a:pt x="46" y="1"/>
                  </a:lnTo>
                  <a:lnTo>
                    <a:pt x="37" y="0"/>
                  </a:lnTo>
                  <a:lnTo>
                    <a:pt x="27" y="0"/>
                  </a:lnTo>
                  <a:lnTo>
                    <a:pt x="18" y="2"/>
                  </a:lnTo>
                  <a:lnTo>
                    <a:pt x="11" y="4"/>
                  </a:lnTo>
                  <a:lnTo>
                    <a:pt x="5" y="7"/>
                  </a:lnTo>
                  <a:lnTo>
                    <a:pt x="1" y="8"/>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a:extLst>
                <a:ext uri="{FF2B5EF4-FFF2-40B4-BE49-F238E27FC236}">
                  <a16:creationId xmlns:a16="http://schemas.microsoft.com/office/drawing/2014/main" xmlns="" id="{59DE7912-DA4D-6BA2-40DE-74424663F53C}"/>
                </a:ext>
              </a:extLst>
            </p:cNvPr>
            <p:cNvSpPr>
              <a:spLocks/>
            </p:cNvSpPr>
            <p:nvPr/>
          </p:nvSpPr>
          <p:spPr bwMode="auto">
            <a:xfrm>
              <a:off x="2710" y="3159"/>
              <a:ext cx="72" cy="403"/>
            </a:xfrm>
            <a:custGeom>
              <a:avLst/>
              <a:gdLst>
                <a:gd name="T0" fmla="*/ 136 w 145"/>
                <a:gd name="T1" fmla="*/ 0 h 806"/>
                <a:gd name="T2" fmla="*/ 137 w 145"/>
                <a:gd name="T3" fmla="*/ 7 h 806"/>
                <a:gd name="T4" fmla="*/ 139 w 145"/>
                <a:gd name="T5" fmla="*/ 27 h 806"/>
                <a:gd name="T6" fmla="*/ 143 w 145"/>
                <a:gd name="T7" fmla="*/ 60 h 806"/>
                <a:gd name="T8" fmla="*/ 145 w 145"/>
                <a:gd name="T9" fmla="*/ 99 h 806"/>
                <a:gd name="T10" fmla="*/ 144 w 145"/>
                <a:gd name="T11" fmla="*/ 145 h 806"/>
                <a:gd name="T12" fmla="*/ 140 w 145"/>
                <a:gd name="T13" fmla="*/ 194 h 806"/>
                <a:gd name="T14" fmla="*/ 132 w 145"/>
                <a:gd name="T15" fmla="*/ 244 h 806"/>
                <a:gd name="T16" fmla="*/ 118 w 145"/>
                <a:gd name="T17" fmla="*/ 293 h 806"/>
                <a:gd name="T18" fmla="*/ 102 w 145"/>
                <a:gd name="T19" fmla="*/ 342 h 806"/>
                <a:gd name="T20" fmla="*/ 91 w 145"/>
                <a:gd name="T21" fmla="*/ 387 h 806"/>
                <a:gd name="T22" fmla="*/ 84 w 145"/>
                <a:gd name="T23" fmla="*/ 429 h 806"/>
                <a:gd name="T24" fmla="*/ 80 w 145"/>
                <a:gd name="T25" fmla="*/ 470 h 806"/>
                <a:gd name="T26" fmla="*/ 78 w 145"/>
                <a:gd name="T27" fmla="*/ 509 h 806"/>
                <a:gd name="T28" fmla="*/ 79 w 145"/>
                <a:gd name="T29" fmla="*/ 546 h 806"/>
                <a:gd name="T30" fmla="*/ 80 w 145"/>
                <a:gd name="T31" fmla="*/ 583 h 806"/>
                <a:gd name="T32" fmla="*/ 83 w 145"/>
                <a:gd name="T33" fmla="*/ 620 h 806"/>
                <a:gd name="T34" fmla="*/ 92 w 145"/>
                <a:gd name="T35" fmla="*/ 701 h 806"/>
                <a:gd name="T36" fmla="*/ 102 w 145"/>
                <a:gd name="T37" fmla="*/ 759 h 806"/>
                <a:gd name="T38" fmla="*/ 112 w 145"/>
                <a:gd name="T39" fmla="*/ 795 h 806"/>
                <a:gd name="T40" fmla="*/ 115 w 145"/>
                <a:gd name="T41" fmla="*/ 806 h 806"/>
                <a:gd name="T42" fmla="*/ 109 w 145"/>
                <a:gd name="T43" fmla="*/ 802 h 806"/>
                <a:gd name="T44" fmla="*/ 97 w 145"/>
                <a:gd name="T45" fmla="*/ 787 h 806"/>
                <a:gd name="T46" fmla="*/ 77 w 145"/>
                <a:gd name="T47" fmla="*/ 762 h 806"/>
                <a:gd name="T48" fmla="*/ 55 w 145"/>
                <a:gd name="T49" fmla="*/ 731 h 806"/>
                <a:gd name="T50" fmla="*/ 33 w 145"/>
                <a:gd name="T51" fmla="*/ 692 h 806"/>
                <a:gd name="T52" fmla="*/ 16 w 145"/>
                <a:gd name="T53" fmla="*/ 646 h 806"/>
                <a:gd name="T54" fmla="*/ 3 w 145"/>
                <a:gd name="T55" fmla="*/ 594 h 806"/>
                <a:gd name="T56" fmla="*/ 0 w 145"/>
                <a:gd name="T57" fmla="*/ 538 h 806"/>
                <a:gd name="T58" fmla="*/ 3 w 145"/>
                <a:gd name="T59" fmla="*/ 495 h 806"/>
                <a:gd name="T60" fmla="*/ 10 w 145"/>
                <a:gd name="T61" fmla="*/ 452 h 806"/>
                <a:gd name="T62" fmla="*/ 21 w 145"/>
                <a:gd name="T63" fmla="*/ 411 h 806"/>
                <a:gd name="T64" fmla="*/ 33 w 145"/>
                <a:gd name="T65" fmla="*/ 371 h 806"/>
                <a:gd name="T66" fmla="*/ 46 w 145"/>
                <a:gd name="T67" fmla="*/ 331 h 806"/>
                <a:gd name="T68" fmla="*/ 59 w 145"/>
                <a:gd name="T69" fmla="*/ 293 h 806"/>
                <a:gd name="T70" fmla="*/ 71 w 145"/>
                <a:gd name="T71" fmla="*/ 257 h 806"/>
                <a:gd name="T72" fmla="*/ 83 w 145"/>
                <a:gd name="T73" fmla="*/ 222 h 806"/>
                <a:gd name="T74" fmla="*/ 93 w 145"/>
                <a:gd name="T75" fmla="*/ 185 h 806"/>
                <a:gd name="T76" fmla="*/ 102 w 145"/>
                <a:gd name="T77" fmla="*/ 148 h 806"/>
                <a:gd name="T78" fmla="*/ 112 w 145"/>
                <a:gd name="T79" fmla="*/ 110 h 806"/>
                <a:gd name="T80" fmla="*/ 120 w 145"/>
                <a:gd name="T81" fmla="*/ 76 h 806"/>
                <a:gd name="T82" fmla="*/ 127 w 145"/>
                <a:gd name="T83" fmla="*/ 46 h 806"/>
                <a:gd name="T84" fmla="*/ 131 w 145"/>
                <a:gd name="T85" fmla="*/ 22 h 806"/>
                <a:gd name="T86" fmla="*/ 135 w 145"/>
                <a:gd name="T87" fmla="*/ 5 h 806"/>
                <a:gd name="T88" fmla="*/ 136 w 145"/>
                <a:gd name="T89"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806">
                  <a:moveTo>
                    <a:pt x="136" y="0"/>
                  </a:moveTo>
                  <a:lnTo>
                    <a:pt x="137" y="7"/>
                  </a:lnTo>
                  <a:lnTo>
                    <a:pt x="139" y="27"/>
                  </a:lnTo>
                  <a:lnTo>
                    <a:pt x="143" y="60"/>
                  </a:lnTo>
                  <a:lnTo>
                    <a:pt x="145" y="99"/>
                  </a:lnTo>
                  <a:lnTo>
                    <a:pt x="144" y="145"/>
                  </a:lnTo>
                  <a:lnTo>
                    <a:pt x="140" y="194"/>
                  </a:lnTo>
                  <a:lnTo>
                    <a:pt x="132" y="244"/>
                  </a:lnTo>
                  <a:lnTo>
                    <a:pt x="118" y="293"/>
                  </a:lnTo>
                  <a:lnTo>
                    <a:pt x="102" y="342"/>
                  </a:lnTo>
                  <a:lnTo>
                    <a:pt x="91" y="387"/>
                  </a:lnTo>
                  <a:lnTo>
                    <a:pt x="84" y="429"/>
                  </a:lnTo>
                  <a:lnTo>
                    <a:pt x="80" y="470"/>
                  </a:lnTo>
                  <a:lnTo>
                    <a:pt x="78" y="509"/>
                  </a:lnTo>
                  <a:lnTo>
                    <a:pt x="79" y="546"/>
                  </a:lnTo>
                  <a:lnTo>
                    <a:pt x="80" y="583"/>
                  </a:lnTo>
                  <a:lnTo>
                    <a:pt x="83" y="620"/>
                  </a:lnTo>
                  <a:lnTo>
                    <a:pt x="92" y="701"/>
                  </a:lnTo>
                  <a:lnTo>
                    <a:pt x="102" y="759"/>
                  </a:lnTo>
                  <a:lnTo>
                    <a:pt x="112" y="795"/>
                  </a:lnTo>
                  <a:lnTo>
                    <a:pt x="115" y="806"/>
                  </a:lnTo>
                  <a:lnTo>
                    <a:pt x="109" y="802"/>
                  </a:lnTo>
                  <a:lnTo>
                    <a:pt x="97" y="787"/>
                  </a:lnTo>
                  <a:lnTo>
                    <a:pt x="77" y="762"/>
                  </a:lnTo>
                  <a:lnTo>
                    <a:pt x="55" y="731"/>
                  </a:lnTo>
                  <a:lnTo>
                    <a:pt x="33" y="692"/>
                  </a:lnTo>
                  <a:lnTo>
                    <a:pt x="16" y="646"/>
                  </a:lnTo>
                  <a:lnTo>
                    <a:pt x="3" y="594"/>
                  </a:lnTo>
                  <a:lnTo>
                    <a:pt x="0" y="538"/>
                  </a:lnTo>
                  <a:lnTo>
                    <a:pt x="3" y="495"/>
                  </a:lnTo>
                  <a:lnTo>
                    <a:pt x="10" y="452"/>
                  </a:lnTo>
                  <a:lnTo>
                    <a:pt x="21" y="411"/>
                  </a:lnTo>
                  <a:lnTo>
                    <a:pt x="33" y="371"/>
                  </a:lnTo>
                  <a:lnTo>
                    <a:pt x="46" y="331"/>
                  </a:lnTo>
                  <a:lnTo>
                    <a:pt x="59" y="293"/>
                  </a:lnTo>
                  <a:lnTo>
                    <a:pt x="71" y="257"/>
                  </a:lnTo>
                  <a:lnTo>
                    <a:pt x="83" y="222"/>
                  </a:lnTo>
                  <a:lnTo>
                    <a:pt x="93" y="185"/>
                  </a:lnTo>
                  <a:lnTo>
                    <a:pt x="102" y="148"/>
                  </a:lnTo>
                  <a:lnTo>
                    <a:pt x="112" y="110"/>
                  </a:lnTo>
                  <a:lnTo>
                    <a:pt x="120" y="76"/>
                  </a:lnTo>
                  <a:lnTo>
                    <a:pt x="127" y="46"/>
                  </a:lnTo>
                  <a:lnTo>
                    <a:pt x="131" y="22"/>
                  </a:lnTo>
                  <a:lnTo>
                    <a:pt x="135" y="5"/>
                  </a:lnTo>
                  <a:lnTo>
                    <a:pt x="1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a:extLst>
                <a:ext uri="{FF2B5EF4-FFF2-40B4-BE49-F238E27FC236}">
                  <a16:creationId xmlns:a16="http://schemas.microsoft.com/office/drawing/2014/main" xmlns="" id="{40FC13C0-0D5D-7B40-5726-87F6A3E87789}"/>
                </a:ext>
              </a:extLst>
            </p:cNvPr>
            <p:cNvSpPr>
              <a:spLocks/>
            </p:cNvSpPr>
            <p:nvPr/>
          </p:nvSpPr>
          <p:spPr bwMode="auto">
            <a:xfrm>
              <a:off x="2689" y="3276"/>
              <a:ext cx="31" cy="121"/>
            </a:xfrm>
            <a:custGeom>
              <a:avLst/>
              <a:gdLst>
                <a:gd name="T0" fmla="*/ 63 w 63"/>
                <a:gd name="T1" fmla="*/ 242 h 242"/>
                <a:gd name="T2" fmla="*/ 58 w 63"/>
                <a:gd name="T3" fmla="*/ 229 h 242"/>
                <a:gd name="T4" fmla="*/ 46 w 63"/>
                <a:gd name="T5" fmla="*/ 198 h 242"/>
                <a:gd name="T6" fmla="*/ 35 w 63"/>
                <a:gd name="T7" fmla="*/ 154 h 242"/>
                <a:gd name="T8" fmla="*/ 31 w 63"/>
                <a:gd name="T9" fmla="*/ 106 h 242"/>
                <a:gd name="T10" fmla="*/ 34 w 63"/>
                <a:gd name="T11" fmla="*/ 63 h 242"/>
                <a:gd name="T12" fmla="*/ 37 w 63"/>
                <a:gd name="T13" fmla="*/ 30 h 242"/>
                <a:gd name="T14" fmla="*/ 41 w 63"/>
                <a:gd name="T15" fmla="*/ 8 h 242"/>
                <a:gd name="T16" fmla="*/ 42 w 63"/>
                <a:gd name="T17" fmla="*/ 1 h 242"/>
                <a:gd name="T18" fmla="*/ 41 w 63"/>
                <a:gd name="T19" fmla="*/ 1 h 242"/>
                <a:gd name="T20" fmla="*/ 37 w 63"/>
                <a:gd name="T21" fmla="*/ 0 h 242"/>
                <a:gd name="T22" fmla="*/ 31 w 63"/>
                <a:gd name="T23" fmla="*/ 0 h 242"/>
                <a:gd name="T24" fmla="*/ 26 w 63"/>
                <a:gd name="T25" fmla="*/ 1 h 242"/>
                <a:gd name="T26" fmla="*/ 20 w 63"/>
                <a:gd name="T27" fmla="*/ 5 h 242"/>
                <a:gd name="T28" fmla="*/ 14 w 63"/>
                <a:gd name="T29" fmla="*/ 11 h 242"/>
                <a:gd name="T30" fmla="*/ 8 w 63"/>
                <a:gd name="T31" fmla="*/ 21 h 242"/>
                <a:gd name="T32" fmla="*/ 5 w 63"/>
                <a:gd name="T33" fmla="*/ 36 h 242"/>
                <a:gd name="T34" fmla="*/ 1 w 63"/>
                <a:gd name="T35" fmla="*/ 70 h 242"/>
                <a:gd name="T36" fmla="*/ 0 w 63"/>
                <a:gd name="T37" fmla="*/ 101 h 242"/>
                <a:gd name="T38" fmla="*/ 5 w 63"/>
                <a:gd name="T39" fmla="*/ 132 h 242"/>
                <a:gd name="T40" fmla="*/ 13 w 63"/>
                <a:gd name="T41" fmla="*/ 163 h 242"/>
                <a:gd name="T42" fmla="*/ 20 w 63"/>
                <a:gd name="T43" fmla="*/ 179 h 242"/>
                <a:gd name="T44" fmla="*/ 28 w 63"/>
                <a:gd name="T45" fmla="*/ 193 h 242"/>
                <a:gd name="T46" fmla="*/ 36 w 63"/>
                <a:gd name="T47" fmla="*/ 207 h 242"/>
                <a:gd name="T48" fmla="*/ 44 w 63"/>
                <a:gd name="T49" fmla="*/ 218 h 242"/>
                <a:gd name="T50" fmla="*/ 51 w 63"/>
                <a:gd name="T51" fmla="*/ 228 h 242"/>
                <a:gd name="T52" fmla="*/ 57 w 63"/>
                <a:gd name="T53" fmla="*/ 236 h 242"/>
                <a:gd name="T54" fmla="*/ 61 w 63"/>
                <a:gd name="T55" fmla="*/ 240 h 242"/>
                <a:gd name="T56" fmla="*/ 63 w 63"/>
                <a:gd name="T57"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242">
                  <a:moveTo>
                    <a:pt x="63" y="242"/>
                  </a:moveTo>
                  <a:lnTo>
                    <a:pt x="58" y="229"/>
                  </a:lnTo>
                  <a:lnTo>
                    <a:pt x="46" y="198"/>
                  </a:lnTo>
                  <a:lnTo>
                    <a:pt x="35" y="154"/>
                  </a:lnTo>
                  <a:lnTo>
                    <a:pt x="31" y="106"/>
                  </a:lnTo>
                  <a:lnTo>
                    <a:pt x="34" y="63"/>
                  </a:lnTo>
                  <a:lnTo>
                    <a:pt x="37" y="30"/>
                  </a:lnTo>
                  <a:lnTo>
                    <a:pt x="41" y="8"/>
                  </a:lnTo>
                  <a:lnTo>
                    <a:pt x="42" y="1"/>
                  </a:lnTo>
                  <a:lnTo>
                    <a:pt x="41" y="1"/>
                  </a:lnTo>
                  <a:lnTo>
                    <a:pt x="37" y="0"/>
                  </a:lnTo>
                  <a:lnTo>
                    <a:pt x="31" y="0"/>
                  </a:lnTo>
                  <a:lnTo>
                    <a:pt x="26" y="1"/>
                  </a:lnTo>
                  <a:lnTo>
                    <a:pt x="20" y="5"/>
                  </a:lnTo>
                  <a:lnTo>
                    <a:pt x="14" y="11"/>
                  </a:lnTo>
                  <a:lnTo>
                    <a:pt x="8" y="21"/>
                  </a:lnTo>
                  <a:lnTo>
                    <a:pt x="5" y="36"/>
                  </a:lnTo>
                  <a:lnTo>
                    <a:pt x="1" y="70"/>
                  </a:lnTo>
                  <a:lnTo>
                    <a:pt x="0" y="101"/>
                  </a:lnTo>
                  <a:lnTo>
                    <a:pt x="5" y="132"/>
                  </a:lnTo>
                  <a:lnTo>
                    <a:pt x="13" y="163"/>
                  </a:lnTo>
                  <a:lnTo>
                    <a:pt x="20" y="179"/>
                  </a:lnTo>
                  <a:lnTo>
                    <a:pt x="28" y="193"/>
                  </a:lnTo>
                  <a:lnTo>
                    <a:pt x="36" y="207"/>
                  </a:lnTo>
                  <a:lnTo>
                    <a:pt x="44" y="218"/>
                  </a:lnTo>
                  <a:lnTo>
                    <a:pt x="51" y="228"/>
                  </a:lnTo>
                  <a:lnTo>
                    <a:pt x="57" y="236"/>
                  </a:lnTo>
                  <a:lnTo>
                    <a:pt x="61" y="240"/>
                  </a:lnTo>
                  <a:lnTo>
                    <a:pt x="63"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a:extLst>
                <a:ext uri="{FF2B5EF4-FFF2-40B4-BE49-F238E27FC236}">
                  <a16:creationId xmlns:a16="http://schemas.microsoft.com/office/drawing/2014/main" xmlns="" id="{F60330B8-72AC-941A-8E18-B14F1DDA4561}"/>
                </a:ext>
              </a:extLst>
            </p:cNvPr>
            <p:cNvSpPr>
              <a:spLocks/>
            </p:cNvSpPr>
            <p:nvPr/>
          </p:nvSpPr>
          <p:spPr bwMode="auto">
            <a:xfrm>
              <a:off x="3005" y="2581"/>
              <a:ext cx="80" cy="40"/>
            </a:xfrm>
            <a:custGeom>
              <a:avLst/>
              <a:gdLst>
                <a:gd name="T0" fmla="*/ 159 w 159"/>
                <a:gd name="T1" fmla="*/ 79 h 79"/>
                <a:gd name="T2" fmla="*/ 158 w 159"/>
                <a:gd name="T3" fmla="*/ 77 h 79"/>
                <a:gd name="T4" fmla="*/ 153 w 159"/>
                <a:gd name="T5" fmla="*/ 71 h 79"/>
                <a:gd name="T6" fmla="*/ 146 w 159"/>
                <a:gd name="T7" fmla="*/ 63 h 79"/>
                <a:gd name="T8" fmla="*/ 137 w 159"/>
                <a:gd name="T9" fmla="*/ 53 h 79"/>
                <a:gd name="T10" fmla="*/ 125 w 159"/>
                <a:gd name="T11" fmla="*/ 41 h 79"/>
                <a:gd name="T12" fmla="*/ 112 w 159"/>
                <a:gd name="T13" fmla="*/ 30 h 79"/>
                <a:gd name="T14" fmla="*/ 97 w 159"/>
                <a:gd name="T15" fmla="*/ 19 h 79"/>
                <a:gd name="T16" fmla="*/ 81 w 159"/>
                <a:gd name="T17" fmla="*/ 10 h 79"/>
                <a:gd name="T18" fmla="*/ 64 w 159"/>
                <a:gd name="T19" fmla="*/ 5 h 79"/>
                <a:gd name="T20" fmla="*/ 49 w 159"/>
                <a:gd name="T21" fmla="*/ 1 h 79"/>
                <a:gd name="T22" fmla="*/ 36 w 159"/>
                <a:gd name="T23" fmla="*/ 0 h 79"/>
                <a:gd name="T24" fmla="*/ 24 w 159"/>
                <a:gd name="T25" fmla="*/ 0 h 79"/>
                <a:gd name="T26" fmla="*/ 14 w 159"/>
                <a:gd name="T27" fmla="*/ 1 h 79"/>
                <a:gd name="T28" fmla="*/ 7 w 159"/>
                <a:gd name="T29" fmla="*/ 2 h 79"/>
                <a:gd name="T30" fmla="*/ 1 w 159"/>
                <a:gd name="T31" fmla="*/ 3 h 79"/>
                <a:gd name="T32" fmla="*/ 0 w 159"/>
                <a:gd name="T33" fmla="*/ 5 h 79"/>
                <a:gd name="T34" fmla="*/ 2 w 159"/>
                <a:gd name="T35" fmla="*/ 5 h 79"/>
                <a:gd name="T36" fmla="*/ 8 w 159"/>
                <a:gd name="T37" fmla="*/ 6 h 79"/>
                <a:gd name="T38" fmla="*/ 16 w 159"/>
                <a:gd name="T39" fmla="*/ 8 h 79"/>
                <a:gd name="T40" fmla="*/ 28 w 159"/>
                <a:gd name="T41" fmla="*/ 10 h 79"/>
                <a:gd name="T42" fmla="*/ 40 w 159"/>
                <a:gd name="T43" fmla="*/ 14 h 79"/>
                <a:gd name="T44" fmla="*/ 54 w 159"/>
                <a:gd name="T45" fmla="*/ 18 h 79"/>
                <a:gd name="T46" fmla="*/ 69 w 159"/>
                <a:gd name="T47" fmla="*/ 24 h 79"/>
                <a:gd name="T48" fmla="*/ 83 w 159"/>
                <a:gd name="T49" fmla="*/ 31 h 79"/>
                <a:gd name="T50" fmla="*/ 98 w 159"/>
                <a:gd name="T51" fmla="*/ 39 h 79"/>
                <a:gd name="T52" fmla="*/ 112 w 159"/>
                <a:gd name="T53" fmla="*/ 47 h 79"/>
                <a:gd name="T54" fmla="*/ 124 w 159"/>
                <a:gd name="T55" fmla="*/ 55 h 79"/>
                <a:gd name="T56" fmla="*/ 136 w 159"/>
                <a:gd name="T57" fmla="*/ 63 h 79"/>
                <a:gd name="T58" fmla="*/ 145 w 159"/>
                <a:gd name="T59" fmla="*/ 69 h 79"/>
                <a:gd name="T60" fmla="*/ 152 w 159"/>
                <a:gd name="T61" fmla="*/ 75 h 79"/>
                <a:gd name="T62" fmla="*/ 158 w 159"/>
                <a:gd name="T63" fmla="*/ 78 h 79"/>
                <a:gd name="T64" fmla="*/ 159 w 159"/>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79">
                  <a:moveTo>
                    <a:pt x="159" y="79"/>
                  </a:moveTo>
                  <a:lnTo>
                    <a:pt x="158" y="77"/>
                  </a:lnTo>
                  <a:lnTo>
                    <a:pt x="153" y="71"/>
                  </a:lnTo>
                  <a:lnTo>
                    <a:pt x="146" y="63"/>
                  </a:lnTo>
                  <a:lnTo>
                    <a:pt x="137" y="53"/>
                  </a:lnTo>
                  <a:lnTo>
                    <a:pt x="125" y="41"/>
                  </a:lnTo>
                  <a:lnTo>
                    <a:pt x="112" y="30"/>
                  </a:lnTo>
                  <a:lnTo>
                    <a:pt x="97" y="19"/>
                  </a:lnTo>
                  <a:lnTo>
                    <a:pt x="81" y="10"/>
                  </a:lnTo>
                  <a:lnTo>
                    <a:pt x="64" y="5"/>
                  </a:lnTo>
                  <a:lnTo>
                    <a:pt x="49" y="1"/>
                  </a:lnTo>
                  <a:lnTo>
                    <a:pt x="36" y="0"/>
                  </a:lnTo>
                  <a:lnTo>
                    <a:pt x="24" y="0"/>
                  </a:lnTo>
                  <a:lnTo>
                    <a:pt x="14" y="1"/>
                  </a:lnTo>
                  <a:lnTo>
                    <a:pt x="7" y="2"/>
                  </a:lnTo>
                  <a:lnTo>
                    <a:pt x="1" y="3"/>
                  </a:lnTo>
                  <a:lnTo>
                    <a:pt x="0" y="5"/>
                  </a:lnTo>
                  <a:lnTo>
                    <a:pt x="2" y="5"/>
                  </a:lnTo>
                  <a:lnTo>
                    <a:pt x="8" y="6"/>
                  </a:lnTo>
                  <a:lnTo>
                    <a:pt x="16" y="8"/>
                  </a:lnTo>
                  <a:lnTo>
                    <a:pt x="28" y="10"/>
                  </a:lnTo>
                  <a:lnTo>
                    <a:pt x="40" y="14"/>
                  </a:lnTo>
                  <a:lnTo>
                    <a:pt x="54" y="18"/>
                  </a:lnTo>
                  <a:lnTo>
                    <a:pt x="69" y="24"/>
                  </a:lnTo>
                  <a:lnTo>
                    <a:pt x="83" y="31"/>
                  </a:lnTo>
                  <a:lnTo>
                    <a:pt x="98" y="39"/>
                  </a:lnTo>
                  <a:lnTo>
                    <a:pt x="112" y="47"/>
                  </a:lnTo>
                  <a:lnTo>
                    <a:pt x="124" y="55"/>
                  </a:lnTo>
                  <a:lnTo>
                    <a:pt x="136" y="63"/>
                  </a:lnTo>
                  <a:lnTo>
                    <a:pt x="145" y="69"/>
                  </a:lnTo>
                  <a:lnTo>
                    <a:pt x="152" y="75"/>
                  </a:lnTo>
                  <a:lnTo>
                    <a:pt x="158" y="78"/>
                  </a:lnTo>
                  <a:lnTo>
                    <a:pt x="159"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schemeClr>
        </a:solidFill>
        <a:effectLst/>
      </p:bgPr>
    </p:bg>
    <p:spTree>
      <p:nvGrpSpPr>
        <p:cNvPr id="1" name=""/>
        <p:cNvGrpSpPr/>
        <p:nvPr/>
      </p:nvGrpSpPr>
      <p:grpSpPr>
        <a:xfrm>
          <a:off x="0" y="0"/>
          <a:ext cx="0" cy="0"/>
          <a:chOff x="0" y="0"/>
          <a:chExt cx="0" cy="0"/>
        </a:xfrm>
      </p:grpSpPr>
      <p:sp>
        <p:nvSpPr>
          <p:cNvPr id="3" name="Rectangular Callout 2"/>
          <p:cNvSpPr>
            <a:spLocks noChangeArrowheads="1"/>
          </p:cNvSpPr>
          <p:nvPr/>
        </p:nvSpPr>
        <p:spPr bwMode="auto">
          <a:xfrm>
            <a:off x="304800" y="3962400"/>
            <a:ext cx="8458200" cy="2667000"/>
          </a:xfrm>
          <a:prstGeom prst="wedgeRectCallout">
            <a:avLst>
              <a:gd name="adj1" fmla="val 41981"/>
              <a:gd name="adj2" fmla="val -99463"/>
            </a:avLst>
          </a:prstGeom>
          <a:solidFill>
            <a:srgbClr val="66A7B9"/>
          </a:solidFill>
          <a:ln w="38100" algn="ctr">
            <a:solidFill>
              <a:srgbClr val="527755"/>
            </a:solidFill>
            <a:miter lim="800000"/>
            <a:headEnd/>
            <a:tailEnd/>
          </a:ln>
        </p:spPr>
        <p:txBody>
          <a:bodyPr anchor="ctr"/>
          <a:lstStyle/>
          <a:p>
            <a:pPr algn="ctr">
              <a:defRPr/>
            </a:pPr>
            <a:endParaRPr lang="en-US">
              <a:solidFill>
                <a:schemeClr val="lt1"/>
              </a:solidFill>
              <a:latin typeface="+mn-lt"/>
            </a:endParaRPr>
          </a:p>
        </p:txBody>
      </p:sp>
      <p:sp>
        <p:nvSpPr>
          <p:cNvPr id="20484" name="Rectangle 1"/>
          <p:cNvSpPr>
            <a:spLocks noChangeArrowheads="1"/>
          </p:cNvSpPr>
          <p:nvPr/>
        </p:nvSpPr>
        <p:spPr bwMode="auto">
          <a:xfrm>
            <a:off x="457200" y="4114800"/>
            <a:ext cx="8458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"He is," they answered. "He's ahead of you. Hurry now; he has just come to our town today, for the people have a sacrifice at the high place.  As soon as you enter the town, you will find him before he goes up to the high place to eat. </a:t>
            </a:r>
          </a:p>
        </p:txBody>
      </p:sp>
      <p:pic>
        <p:nvPicPr>
          <p:cNvPr id="20485"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962400" y="457200"/>
            <a:ext cx="8350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105400" y="1066800"/>
            <a:ext cx="8350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324600" y="1143000"/>
            <a:ext cx="8350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620000" y="457200"/>
            <a:ext cx="8350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1666D989-6242-8293-B10B-E549DC691377}"/>
              </a:ext>
            </a:extLst>
          </p:cNvPr>
          <p:cNvGrpSpPr/>
          <p:nvPr/>
        </p:nvGrpSpPr>
        <p:grpSpPr>
          <a:xfrm>
            <a:off x="168814" y="24190"/>
            <a:ext cx="2426399" cy="3622888"/>
            <a:chOff x="0" y="3232496"/>
            <a:chExt cx="2426399" cy="3622888"/>
          </a:xfrm>
        </p:grpSpPr>
        <p:pic>
          <p:nvPicPr>
            <p:cNvPr id="4" name="Picture 4">
              <a:extLst>
                <a:ext uri="{FF2B5EF4-FFF2-40B4-BE49-F238E27FC236}">
                  <a16:creationId xmlns:a16="http://schemas.microsoft.com/office/drawing/2014/main" xmlns="" id="{C71C5BC3-4394-0AA3-E55D-DEC4772B565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1436404" y="3918009"/>
              <a:ext cx="9899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in clothing&#10;&#10;Description automatically generated with medium confidence">
              <a:extLst>
                <a:ext uri="{FF2B5EF4-FFF2-40B4-BE49-F238E27FC236}">
                  <a16:creationId xmlns:a16="http://schemas.microsoft.com/office/drawing/2014/main" xmlns="" id="{B9A532C0-8648-4876-8EFA-037ECF00CD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232496"/>
              <a:ext cx="1558888" cy="3622888"/>
            </a:xfrm>
            <a:prstGeom prst="rect">
              <a:avLst/>
            </a:prstGeom>
          </p:spPr>
        </p:pic>
      </p:gr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schemeClr>
        </a:solidFill>
        <a:effectLst/>
      </p:bgPr>
    </p:bg>
    <p:spTree>
      <p:nvGrpSpPr>
        <p:cNvPr id="1" name=""/>
        <p:cNvGrpSpPr/>
        <p:nvPr/>
      </p:nvGrpSpPr>
      <p:grpSpPr>
        <a:xfrm>
          <a:off x="0" y="0"/>
          <a:ext cx="0" cy="0"/>
          <a:chOff x="0" y="0"/>
          <a:chExt cx="0" cy="0"/>
        </a:xfrm>
      </p:grpSpPr>
      <p:sp>
        <p:nvSpPr>
          <p:cNvPr id="3" name="Rectangular Callout 2"/>
          <p:cNvSpPr>
            <a:spLocks noChangeArrowheads="1"/>
          </p:cNvSpPr>
          <p:nvPr/>
        </p:nvSpPr>
        <p:spPr bwMode="auto">
          <a:xfrm>
            <a:off x="304800" y="4191000"/>
            <a:ext cx="8458200" cy="2438400"/>
          </a:xfrm>
          <a:prstGeom prst="wedgeRectCallout">
            <a:avLst>
              <a:gd name="adj1" fmla="val 22991"/>
              <a:gd name="adj2" fmla="val -96551"/>
            </a:avLst>
          </a:prstGeom>
          <a:solidFill>
            <a:srgbClr val="66A7B9"/>
          </a:solidFill>
          <a:ln w="38100" algn="ctr">
            <a:solidFill>
              <a:srgbClr val="527755"/>
            </a:solidFill>
            <a:miter lim="800000"/>
            <a:headEnd/>
            <a:tailEnd/>
          </a:ln>
        </p:spPr>
        <p:txBody>
          <a:bodyPr anchor="ctr"/>
          <a:lstStyle/>
          <a:p>
            <a:pPr algn="ctr">
              <a:defRPr/>
            </a:pPr>
            <a:endParaRPr lang="en-US">
              <a:solidFill>
                <a:schemeClr val="lt1"/>
              </a:solidFill>
              <a:latin typeface="+mn-lt"/>
            </a:endParaRPr>
          </a:p>
        </p:txBody>
      </p:sp>
      <p:sp>
        <p:nvSpPr>
          <p:cNvPr id="21508" name="Rectangle 1"/>
          <p:cNvSpPr>
            <a:spLocks noChangeArrowheads="1"/>
          </p:cNvSpPr>
          <p:nvPr/>
        </p:nvSpPr>
        <p:spPr bwMode="auto">
          <a:xfrm>
            <a:off x="381000" y="4343400"/>
            <a:ext cx="8458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The people will not begin eating until he comes, because he must bless the sacrifice; afterward, those who are invited will eat. Go up now; you should find him about this time." </a:t>
            </a:r>
          </a:p>
        </p:txBody>
      </p:sp>
      <p:pic>
        <p:nvPicPr>
          <p:cNvPr id="21509"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962400" y="457200"/>
            <a:ext cx="8350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105400" y="1066800"/>
            <a:ext cx="8350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324600" y="1143000"/>
            <a:ext cx="8350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descr="C:\Users\Denise\AppData\Local\Microsoft\Windows\Temporary Internet Files\Content.IE5\4PGH41YE\MC9000207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620000" y="457200"/>
            <a:ext cx="8350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7E90EAA8-CC74-1E4E-2132-393C3254CD4B}"/>
              </a:ext>
            </a:extLst>
          </p:cNvPr>
          <p:cNvGrpSpPr/>
          <p:nvPr/>
        </p:nvGrpSpPr>
        <p:grpSpPr>
          <a:xfrm>
            <a:off x="54514" y="0"/>
            <a:ext cx="2426399" cy="3622888"/>
            <a:chOff x="0" y="3232496"/>
            <a:chExt cx="2426399" cy="3622888"/>
          </a:xfrm>
        </p:grpSpPr>
        <p:pic>
          <p:nvPicPr>
            <p:cNvPr id="4" name="Picture 4">
              <a:extLst>
                <a:ext uri="{FF2B5EF4-FFF2-40B4-BE49-F238E27FC236}">
                  <a16:creationId xmlns:a16="http://schemas.microsoft.com/office/drawing/2014/main" xmlns="" id="{2985FAEB-2BB0-0CB6-9FBA-75265EA7ED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1436404" y="3918009"/>
              <a:ext cx="9899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in clothing&#10;&#10;Description automatically generated with medium confidence">
              <a:extLst>
                <a:ext uri="{FF2B5EF4-FFF2-40B4-BE49-F238E27FC236}">
                  <a16:creationId xmlns:a16="http://schemas.microsoft.com/office/drawing/2014/main" xmlns="" id="{E4DE8235-4269-FF64-83D3-A7F3CEA63E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232496"/>
              <a:ext cx="1558888" cy="3622888"/>
            </a:xfrm>
            <a:prstGeom prst="rect">
              <a:avLst/>
            </a:prstGeom>
          </p:spPr>
        </p:pic>
      </p:gr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90800" y="500743"/>
            <a:ext cx="5774214" cy="6093976"/>
          </a:xfrm>
          <a:prstGeom prst="rect">
            <a:avLst/>
          </a:prstGeom>
          <a:scene3d>
            <a:camera prst="orthographicFront">
              <a:rot lat="0" lon="0" rev="0"/>
            </a:camera>
            <a:lightRig rig="threePt" dir="t"/>
          </a:scene3d>
        </p:spPr>
        <p:txBody>
          <a:bodyPr wrap="square">
            <a:spAutoFit/>
          </a:bodyPr>
          <a:lstStyle/>
          <a:p>
            <a:pPr>
              <a:defRPr/>
            </a:pPr>
            <a:r>
              <a:rPr lang="en-US" sz="3200" dirty="0">
                <a:latin typeface="Arial" charset="0"/>
              </a:rPr>
              <a:t>They went up to the town, and as they were entering it, there was Samuel, coming toward them on his way up to the high place.  </a:t>
            </a:r>
          </a:p>
          <a:p>
            <a:pPr>
              <a:defRPr/>
            </a:pPr>
            <a:endParaRPr lang="en-US" sz="3200"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p:txBody>
      </p:sp>
      <p:pic>
        <p:nvPicPr>
          <p:cNvPr id="22532" name="Picture 6" descr="C:\Users\Denise\AppData\Local\Microsoft\Windows\Temporary Internet Files\Content.IE5\1XQS8NX0\MC900245649[1].wmf"/>
          <p:cNvPicPr>
            <a:picLocks noChangeAspect="1" noChangeArrowheads="1"/>
          </p:cNvPicPr>
          <p:nvPr/>
        </p:nvPicPr>
        <p:blipFill>
          <a:blip r:embed="rId2" cstate="email">
            <a:extLst>
              <a:ext uri="{28A0092B-C50C-407E-A947-70E740481C1C}">
                <a14:useLocalDpi xmlns:a14="http://schemas.microsoft.com/office/drawing/2010/main"/>
              </a:ext>
            </a:extLst>
          </a:blip>
          <a:srcRect l="17474" b="21155"/>
          <a:stretch>
            <a:fillRect/>
          </a:stretch>
        </p:blipFill>
        <p:spPr bwMode="auto">
          <a:xfrm>
            <a:off x="5942140" y="3657600"/>
            <a:ext cx="3020393" cy="301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xmlns="" id="{EF7327C2-5667-C198-5317-E06C7343B11B}"/>
              </a:ext>
            </a:extLst>
          </p:cNvPr>
          <p:cNvGrpSpPr/>
          <p:nvPr/>
        </p:nvGrpSpPr>
        <p:grpSpPr>
          <a:xfrm>
            <a:off x="19324" y="3235112"/>
            <a:ext cx="2426399" cy="3622888"/>
            <a:chOff x="0" y="3232496"/>
            <a:chExt cx="2426399" cy="3622888"/>
          </a:xfrm>
        </p:grpSpPr>
        <p:pic>
          <p:nvPicPr>
            <p:cNvPr id="6" name="Picture 4">
              <a:extLst>
                <a:ext uri="{FF2B5EF4-FFF2-40B4-BE49-F238E27FC236}">
                  <a16:creationId xmlns:a16="http://schemas.microsoft.com/office/drawing/2014/main" xmlns="" id="{66E13B01-C540-40B4-7116-D52E2F25DC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1436404" y="3918009"/>
              <a:ext cx="9899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oup of people in clothing&#10;&#10;Description automatically generated with medium confidence">
              <a:extLst>
                <a:ext uri="{FF2B5EF4-FFF2-40B4-BE49-F238E27FC236}">
                  <a16:creationId xmlns:a16="http://schemas.microsoft.com/office/drawing/2014/main" xmlns="" id="{C70FD29E-0309-CACA-26B0-868B0DFCA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232496"/>
              <a:ext cx="1558888" cy="3622888"/>
            </a:xfrm>
            <a:prstGeom prst="rect">
              <a:avLst/>
            </a:prstGeom>
          </p:spPr>
        </p:pic>
      </p:grpSp>
    </p:spTree>
    <p:extLst>
      <p:ext uri="{BB962C8B-B14F-4D97-AF65-F5344CB8AC3E}">
        <p14:creationId xmlns:p14="http://schemas.microsoft.com/office/powerpoint/2010/main" val="2877620276"/>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500743"/>
            <a:ext cx="7526814" cy="3754874"/>
          </a:xfrm>
          <a:prstGeom prst="rect">
            <a:avLst/>
          </a:prstGeom>
          <a:scene3d>
            <a:camera prst="orthographicFront">
              <a:rot lat="0" lon="0" rev="0"/>
            </a:camera>
            <a:lightRig rig="threePt" dir="t"/>
          </a:scene3d>
        </p:spPr>
        <p:txBody>
          <a:bodyPr wrap="square">
            <a:spAutoFit/>
          </a:bodyPr>
          <a:lstStyle/>
          <a:p>
            <a:pPr>
              <a:defRPr/>
            </a:pPr>
            <a:r>
              <a:rPr lang="en-US" sz="2000" dirty="0">
                <a:latin typeface="Arial" charset="0"/>
              </a:rPr>
              <a:t>Now the day before Saul came, the LORD had revealed this to Samuel: </a:t>
            </a: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p:txBody>
      </p:sp>
      <p:pic>
        <p:nvPicPr>
          <p:cNvPr id="22532" name="Picture 6" descr="C:\Users\Denise\AppData\Local\Microsoft\Windows\Temporary Internet Files\Content.IE5\1XQS8NX0\MC900245649[1].wmf"/>
          <p:cNvPicPr>
            <a:picLocks noChangeAspect="1" noChangeArrowheads="1"/>
          </p:cNvPicPr>
          <p:nvPr/>
        </p:nvPicPr>
        <p:blipFill>
          <a:blip r:embed="rId2" cstate="email">
            <a:extLst>
              <a:ext uri="{28A0092B-C50C-407E-A947-70E740481C1C}">
                <a14:useLocalDpi xmlns:a14="http://schemas.microsoft.com/office/drawing/2010/main"/>
              </a:ext>
            </a:extLst>
          </a:blip>
          <a:srcRect l="17474" b="21155"/>
          <a:stretch>
            <a:fillRect/>
          </a:stretch>
        </p:blipFill>
        <p:spPr bwMode="auto">
          <a:xfrm>
            <a:off x="6807125" y="1057571"/>
            <a:ext cx="1493837"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2"/>
          <p:cNvSpPr txBox="1">
            <a:spLocks noChangeArrowheads="1"/>
          </p:cNvSpPr>
          <p:nvPr/>
        </p:nvSpPr>
        <p:spPr bwMode="auto">
          <a:xfrm>
            <a:off x="3505200" y="2817827"/>
            <a:ext cx="5123037" cy="3539430"/>
          </a:xfrm>
          <a:prstGeom prst="rect">
            <a:avLst/>
          </a:prstGeom>
          <a:solidFill>
            <a:srgbClr val="99CCFF"/>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solidFill>
                  <a:schemeClr val="bg1"/>
                </a:solidFill>
              </a:rPr>
              <a:t>"About this time tomorrow I will send you a man from the land of Benjamin. Anoint him ruler over my people Israel; he will deliver them from the hand of the Philistines. I have looked on my people, for their cry has reached me." </a:t>
            </a:r>
          </a:p>
        </p:txBody>
      </p:sp>
      <p:grpSp>
        <p:nvGrpSpPr>
          <p:cNvPr id="4" name="Group 3">
            <a:extLst>
              <a:ext uri="{FF2B5EF4-FFF2-40B4-BE49-F238E27FC236}">
                <a16:creationId xmlns:a16="http://schemas.microsoft.com/office/drawing/2014/main" xmlns="" id="{EF7327C2-5667-C198-5317-E06C7343B11B}"/>
              </a:ext>
            </a:extLst>
          </p:cNvPr>
          <p:cNvGrpSpPr/>
          <p:nvPr/>
        </p:nvGrpSpPr>
        <p:grpSpPr>
          <a:xfrm>
            <a:off x="-59087" y="1905000"/>
            <a:ext cx="2426399" cy="3622888"/>
            <a:chOff x="0" y="3232496"/>
            <a:chExt cx="2426399" cy="3622888"/>
          </a:xfrm>
        </p:grpSpPr>
        <p:pic>
          <p:nvPicPr>
            <p:cNvPr id="6" name="Picture 4">
              <a:extLst>
                <a:ext uri="{FF2B5EF4-FFF2-40B4-BE49-F238E27FC236}">
                  <a16:creationId xmlns:a16="http://schemas.microsoft.com/office/drawing/2014/main" xmlns="" id="{66E13B01-C540-40B4-7116-D52E2F25DC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1436404" y="3918009"/>
              <a:ext cx="9899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oup of people in clothing&#10;&#10;Description automatically generated with medium confidence">
              <a:extLst>
                <a:ext uri="{FF2B5EF4-FFF2-40B4-BE49-F238E27FC236}">
                  <a16:creationId xmlns:a16="http://schemas.microsoft.com/office/drawing/2014/main" xmlns="" id="{C70FD29E-0309-CACA-26B0-868B0DFCA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232496"/>
              <a:ext cx="1558888" cy="3622888"/>
            </a:xfrm>
            <a:prstGeom prst="rect">
              <a:avLst/>
            </a:prstGeom>
          </p:spPr>
        </p:pic>
      </p:gr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85800" y="1324147"/>
            <a:ext cx="5965825" cy="1717503"/>
            <a:chOff x="708680" y="1082082"/>
            <a:chExt cx="5965825" cy="977933"/>
          </a:xfrm>
        </p:grpSpPr>
        <p:sp>
          <p:nvSpPr>
            <p:cNvPr id="3" name="Rectangular Callout 2"/>
            <p:cNvSpPr/>
            <p:nvPr/>
          </p:nvSpPr>
          <p:spPr>
            <a:xfrm>
              <a:off x="708680" y="1082082"/>
              <a:ext cx="5616575" cy="670604"/>
            </a:xfrm>
            <a:prstGeom prst="wedgeRectCallout">
              <a:avLst>
                <a:gd name="adj1" fmla="val 64553"/>
                <a:gd name="adj2" fmla="val -50825"/>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2" name="Rectangle 1"/>
            <p:cNvSpPr>
              <a:spLocks noChangeArrowheads="1"/>
            </p:cNvSpPr>
            <p:nvPr/>
          </p:nvSpPr>
          <p:spPr bwMode="auto">
            <a:xfrm>
              <a:off x="730905" y="1113689"/>
              <a:ext cx="5943600" cy="94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"This is the man I spoke to you about; </a:t>
              </a:r>
            </a:p>
            <a:p>
              <a:pPr eaLnBrk="1" hangingPunct="1"/>
              <a:r>
                <a:rPr lang="en-US" altLang="en-US" sz="2400" dirty="0"/>
                <a:t>he will govern my people." </a:t>
              </a:r>
            </a:p>
            <a:p>
              <a:pPr eaLnBrk="1" hangingPunct="1"/>
              <a:r>
                <a:rPr lang="en-US" altLang="en-US" dirty="0"/>
                <a:t> </a:t>
              </a:r>
            </a:p>
            <a:p>
              <a:pPr eaLnBrk="1" hangingPunct="1"/>
              <a:endParaRPr lang="en-US" altLang="en-US" dirty="0"/>
            </a:p>
            <a:p>
              <a:pPr eaLnBrk="1" hangingPunct="1"/>
              <a:endParaRPr lang="en-US" altLang="en-US" dirty="0"/>
            </a:p>
          </p:txBody>
        </p:sp>
      </p:grpSp>
      <p:grpSp>
        <p:nvGrpSpPr>
          <p:cNvPr id="4" name="Group 7"/>
          <p:cNvGrpSpPr>
            <a:grpSpLocks/>
          </p:cNvGrpSpPr>
          <p:nvPr/>
        </p:nvGrpSpPr>
        <p:grpSpPr bwMode="auto">
          <a:xfrm>
            <a:off x="2175215" y="3962400"/>
            <a:ext cx="4472781" cy="1022288"/>
            <a:chOff x="838283" y="2854350"/>
            <a:chExt cx="2274949" cy="1151458"/>
          </a:xfrm>
        </p:grpSpPr>
        <p:sp>
          <p:nvSpPr>
            <p:cNvPr id="12" name="Rectangular Callout 11"/>
            <p:cNvSpPr/>
            <p:nvPr/>
          </p:nvSpPr>
          <p:spPr>
            <a:xfrm>
              <a:off x="838283" y="2854350"/>
              <a:ext cx="2133424" cy="1151458"/>
            </a:xfrm>
            <a:prstGeom prst="wedgeRectCallout">
              <a:avLst>
                <a:gd name="adj1" fmla="val 79691"/>
                <a:gd name="adj2" fmla="val -144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560" name="TextBox 6"/>
            <p:cNvSpPr txBox="1">
              <a:spLocks noChangeArrowheads="1"/>
            </p:cNvSpPr>
            <p:nvPr/>
          </p:nvSpPr>
          <p:spPr bwMode="auto">
            <a:xfrm>
              <a:off x="903491" y="2934926"/>
              <a:ext cx="2209741" cy="78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"Would you please tell me where the seer's house is?" </a:t>
              </a:r>
            </a:p>
          </p:txBody>
        </p:sp>
      </p:grpSp>
      <p:pic>
        <p:nvPicPr>
          <p:cNvPr id="23557" name="Picture 5" descr="C:\Users\Denise\AppData\Local\Microsoft\Windows\Temporary Internet Files\Content.IE5\1XQS8NX0\MC900245649[1].wmf"/>
          <p:cNvPicPr>
            <a:picLocks noChangeAspect="1" noChangeArrowheads="1"/>
          </p:cNvPicPr>
          <p:nvPr/>
        </p:nvPicPr>
        <p:blipFill>
          <a:blip r:embed="rId2" cstate="email">
            <a:extLst>
              <a:ext uri="{28A0092B-C50C-407E-A947-70E740481C1C}">
                <a14:useLocalDpi xmlns:a14="http://schemas.microsoft.com/office/drawing/2010/main"/>
              </a:ext>
            </a:extLst>
          </a:blip>
          <a:srcRect l="17474" b="21155"/>
          <a:stretch>
            <a:fillRect/>
          </a:stretch>
        </p:blipFill>
        <p:spPr bwMode="auto">
          <a:xfrm flipH="1">
            <a:off x="692830" y="4380371"/>
            <a:ext cx="2133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395288"/>
            <a:ext cx="5791200" cy="830997"/>
          </a:xfrm>
          <a:prstGeom prst="rect">
            <a:avLst/>
          </a:prstGeom>
          <a:noFill/>
        </p:spPr>
        <p:txBody>
          <a:bodyPr wrap="square" rtlCol="0">
            <a:spAutoFit/>
          </a:bodyPr>
          <a:lstStyle/>
          <a:p>
            <a:r>
              <a:rPr lang="en-US" altLang="en-US" sz="2400" dirty="0"/>
              <a:t>When Samuel caught sight of Saul, the LORD said to him,</a:t>
            </a:r>
            <a:endParaRPr lang="en-US" sz="2400" dirty="0"/>
          </a:p>
        </p:txBody>
      </p:sp>
      <p:sp>
        <p:nvSpPr>
          <p:cNvPr id="6" name="TextBox 5"/>
          <p:cNvSpPr txBox="1"/>
          <p:nvPr/>
        </p:nvSpPr>
        <p:spPr>
          <a:xfrm>
            <a:off x="533400" y="2964189"/>
            <a:ext cx="7467600" cy="461665"/>
          </a:xfrm>
          <a:prstGeom prst="rect">
            <a:avLst/>
          </a:prstGeom>
          <a:noFill/>
        </p:spPr>
        <p:txBody>
          <a:bodyPr wrap="square" rtlCol="0">
            <a:spAutoFit/>
          </a:bodyPr>
          <a:lstStyle/>
          <a:p>
            <a:r>
              <a:rPr lang="en-US" altLang="en-US" sz="2400" dirty="0"/>
              <a:t>Saul approached Samuel in the gateway and asked,</a:t>
            </a:r>
            <a:endParaRPr lang="en-US" sz="2400" dirty="0"/>
          </a:p>
        </p:txBody>
      </p:sp>
      <p:grpSp>
        <p:nvGrpSpPr>
          <p:cNvPr id="7" name="Group 6">
            <a:extLst>
              <a:ext uri="{FF2B5EF4-FFF2-40B4-BE49-F238E27FC236}">
                <a16:creationId xmlns:a16="http://schemas.microsoft.com/office/drawing/2014/main" xmlns="" id="{A507C023-FC41-D9EA-C496-FE904A3C74DB}"/>
              </a:ext>
            </a:extLst>
          </p:cNvPr>
          <p:cNvGrpSpPr/>
          <p:nvPr/>
        </p:nvGrpSpPr>
        <p:grpSpPr>
          <a:xfrm flipH="1">
            <a:off x="6785328" y="3962400"/>
            <a:ext cx="2362200" cy="3622888"/>
            <a:chOff x="-1146668" y="4119081"/>
            <a:chExt cx="2404675" cy="3622888"/>
          </a:xfrm>
        </p:grpSpPr>
        <p:pic>
          <p:nvPicPr>
            <p:cNvPr id="8" name="Picture 4">
              <a:extLst>
                <a:ext uri="{FF2B5EF4-FFF2-40B4-BE49-F238E27FC236}">
                  <a16:creationId xmlns:a16="http://schemas.microsoft.com/office/drawing/2014/main" xmlns="" id="{8A0DC468-A46A-D6B7-9CE4-C160AC71953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268012" y="4771266"/>
              <a:ext cx="9899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oup of people in clothing&#10;&#10;Description automatically generated with medium confidence">
              <a:extLst>
                <a:ext uri="{FF2B5EF4-FFF2-40B4-BE49-F238E27FC236}">
                  <a16:creationId xmlns:a16="http://schemas.microsoft.com/office/drawing/2014/main" xmlns="" id="{7A75BFE1-A2B7-0458-3944-B46E65400A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6668" y="4119081"/>
              <a:ext cx="1558888" cy="3622888"/>
            </a:xfrm>
            <a:prstGeom prst="rect">
              <a:avLst/>
            </a:prstGeom>
          </p:spPr>
        </p:pic>
      </p:gr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133600" y="228600"/>
            <a:ext cx="5030184" cy="4707844"/>
            <a:chOff x="4602052" y="3236400"/>
            <a:chExt cx="4075797" cy="3200413"/>
          </a:xfrm>
        </p:grpSpPr>
        <p:sp>
          <p:nvSpPr>
            <p:cNvPr id="13" name="Rectangular Callout 12"/>
            <p:cNvSpPr>
              <a:spLocks noChangeArrowheads="1"/>
            </p:cNvSpPr>
            <p:nvPr/>
          </p:nvSpPr>
          <p:spPr bwMode="auto">
            <a:xfrm rot="5400000">
              <a:off x="4980070" y="2858382"/>
              <a:ext cx="3195480" cy="3951515"/>
            </a:xfrm>
            <a:prstGeom prst="wedgeRectCallout">
              <a:avLst>
                <a:gd name="adj1" fmla="val 35058"/>
                <a:gd name="adj2" fmla="val 72917"/>
              </a:avLst>
            </a:prstGeom>
            <a:solidFill>
              <a:srgbClr val="002060"/>
            </a:solidFill>
            <a:ln w="38100" algn="ctr">
              <a:solidFill>
                <a:srgbClr val="527755"/>
              </a:solidFill>
              <a:miter lim="800000"/>
              <a:headEnd/>
              <a:tailEnd/>
            </a:ln>
          </p:spPr>
          <p:txBody>
            <a:bodyPr rot="10800000" vert="eaVert" anchor="ctr"/>
            <a:lstStyle/>
            <a:p>
              <a:pPr algn="ctr">
                <a:defRPr/>
              </a:pPr>
              <a:endParaRPr lang="en-US" dirty="0">
                <a:solidFill>
                  <a:schemeClr val="lt1"/>
                </a:solidFill>
                <a:latin typeface="+mn-lt"/>
              </a:endParaRPr>
            </a:p>
          </p:txBody>
        </p:sp>
        <p:sp>
          <p:nvSpPr>
            <p:cNvPr id="24585" name="Rectangle 3"/>
            <p:cNvSpPr>
              <a:spLocks noChangeArrowheads="1"/>
            </p:cNvSpPr>
            <p:nvPr/>
          </p:nvSpPr>
          <p:spPr bwMode="auto">
            <a:xfrm>
              <a:off x="4790649" y="3361164"/>
              <a:ext cx="3887200" cy="307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t>"I am the seer," Samuel replied. "Go up ahead of me to the high place, for today you are to eat with me, and in the morning I will send you on your way and will tell you all that is in your heart. As for the donkeys you lost three days ago, do not worry about them; they have been found. And to whom is all the desire of Israel turned, if not to you and your whole family line?" </a:t>
              </a:r>
            </a:p>
          </p:txBody>
        </p:sp>
      </p:grpSp>
      <p:pic>
        <p:nvPicPr>
          <p:cNvPr id="24579" name="Picture 5" descr="C:\Users\Denise\AppData\Local\Microsoft\Windows\Temporary Internet Files\Content.IE5\1XQS8NX0\MC900245649[1].wmf"/>
          <p:cNvPicPr>
            <a:picLocks noChangeAspect="1" noChangeArrowheads="1"/>
          </p:cNvPicPr>
          <p:nvPr/>
        </p:nvPicPr>
        <p:blipFill>
          <a:blip r:embed="rId2" cstate="email">
            <a:extLst>
              <a:ext uri="{28A0092B-C50C-407E-A947-70E740481C1C}">
                <a14:useLocalDpi xmlns:a14="http://schemas.microsoft.com/office/drawing/2010/main"/>
              </a:ext>
            </a:extLst>
          </a:blip>
          <a:srcRect l="17474" b="21155"/>
          <a:stretch>
            <a:fillRect/>
          </a:stretch>
        </p:blipFill>
        <p:spPr bwMode="auto">
          <a:xfrm flipH="1">
            <a:off x="47719" y="3429000"/>
            <a:ext cx="19812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xmlns="" id="{AA60CD9A-4D29-C00F-CF5D-C040BAC13793}"/>
              </a:ext>
            </a:extLst>
          </p:cNvPr>
          <p:cNvGrpSpPr/>
          <p:nvPr/>
        </p:nvGrpSpPr>
        <p:grpSpPr>
          <a:xfrm flipH="1">
            <a:off x="6858001" y="3581400"/>
            <a:ext cx="2285999" cy="3622888"/>
            <a:chOff x="-1146668" y="4119081"/>
            <a:chExt cx="2404675" cy="3622888"/>
          </a:xfrm>
        </p:grpSpPr>
        <p:pic>
          <p:nvPicPr>
            <p:cNvPr id="8" name="Picture 4">
              <a:extLst>
                <a:ext uri="{FF2B5EF4-FFF2-40B4-BE49-F238E27FC236}">
                  <a16:creationId xmlns:a16="http://schemas.microsoft.com/office/drawing/2014/main" xmlns="" id="{410AFDD6-B0EE-E757-39C6-79718FE4CD1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268012" y="4771266"/>
              <a:ext cx="9899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oup of people in clothing&#10;&#10;Description automatically generated with medium confidence">
              <a:extLst>
                <a:ext uri="{FF2B5EF4-FFF2-40B4-BE49-F238E27FC236}">
                  <a16:creationId xmlns:a16="http://schemas.microsoft.com/office/drawing/2014/main" xmlns="" id="{1E3C66A4-1E1E-1E5E-E648-0DA34B9933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6668" y="4119081"/>
              <a:ext cx="1558888" cy="3622888"/>
            </a:xfrm>
            <a:prstGeom prst="rect">
              <a:avLst/>
            </a:prstGeom>
          </p:spPr>
        </p:pic>
      </p:gr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For God is the King </a:t>
            </a:r>
          </a:p>
          <a:p>
            <a:pPr marL="0" indent="0" algn="ctr" eaLnBrk="1" hangingPunct="1">
              <a:spcBef>
                <a:spcPts val="600"/>
              </a:spcBef>
              <a:buFontTx/>
              <a:buNone/>
              <a:defRPr/>
            </a:pPr>
            <a:r>
              <a:rPr lang="en-US" altLang="en-US" sz="4000" b="1" dirty="0"/>
              <a:t>of all the earth;</a:t>
            </a:r>
            <a:r>
              <a:rPr lang="en-US" altLang="en-US" sz="4000" b="1" dirty="0">
                <a:solidFill>
                  <a:schemeClr val="bg1"/>
                </a:solidFill>
              </a:rPr>
              <a:t> </a:t>
            </a:r>
          </a:p>
          <a:p>
            <a:pPr marL="0" indent="0" algn="ctr" eaLnBrk="1" hangingPunct="1">
              <a:spcBef>
                <a:spcPts val="600"/>
              </a:spcBef>
              <a:buFontTx/>
              <a:buNone/>
              <a:defRPr/>
            </a:pPr>
            <a:endParaRPr lang="en-US" altLang="en-US" sz="4000" b="1" dirty="0">
              <a:solidFill>
                <a:schemeClr val="bg1"/>
              </a:solidFill>
            </a:endParaRPr>
          </a:p>
          <a:p>
            <a:pPr marL="0" indent="0" algn="ctr" eaLnBrk="1" hangingPunct="1">
              <a:spcBef>
                <a:spcPts val="600"/>
              </a:spcBef>
              <a:buFontTx/>
              <a:buNone/>
              <a:defRPr/>
            </a:pPr>
            <a:r>
              <a:rPr lang="en-US" altLang="en-US" sz="4000" b="1" dirty="0"/>
              <a:t>sing</a:t>
            </a:r>
            <a:r>
              <a:rPr lang="en-US" altLang="en-US" sz="4000" b="1" dirty="0">
                <a:solidFill>
                  <a:schemeClr val="bg1"/>
                </a:solidFill>
              </a:rPr>
              <a:t> </a:t>
            </a:r>
            <a:r>
              <a:rPr lang="en-US" altLang="en-US" sz="4000" b="1" dirty="0"/>
              <a:t>to him </a:t>
            </a:r>
          </a:p>
          <a:p>
            <a:pPr marL="0" indent="0" algn="ctr" eaLnBrk="1" hangingPunct="1">
              <a:spcBef>
                <a:spcPts val="600"/>
              </a:spcBef>
              <a:buFontTx/>
              <a:buNone/>
              <a:defRPr/>
            </a:pPr>
            <a:r>
              <a:rPr lang="en-US" altLang="en-US" sz="4000" b="1" dirty="0"/>
              <a:t>a psalm of praise.</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819400" y="7620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049" y="45720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rot="16200000">
            <a:off x="-2789125" y="2644170"/>
            <a:ext cx="678180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ＭＳ Ｐゴシック" panose="020B0600070205080204" pitchFamily="34" charset="-128"/>
                <a:cs typeface="+mn-cs"/>
              </a:rPr>
              <a:t>Psalm 47:7</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lba Super"/>
                <a:ea typeface="ＭＳ Ｐゴシック" panose="020B0600070205080204" pitchFamily="34" charset="-128"/>
                <a:cs typeface="+mn-cs"/>
              </a:rPr>
              <a:t>DigSite #6</a:t>
            </a:r>
          </a:p>
        </p:txBody>
      </p:sp>
      <p:pic>
        <p:nvPicPr>
          <p:cNvPr id="6" name="Graphic 5" descr="Music note with solid fill">
            <a:extLst>
              <a:ext uri="{FF2B5EF4-FFF2-40B4-BE49-F238E27FC236}">
                <a16:creationId xmlns:a16="http://schemas.microsoft.com/office/drawing/2014/main" xmlns="" id="{7D1CE28B-422D-0360-258D-E4408305F2A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934200" y="4570942"/>
            <a:ext cx="694267" cy="694267"/>
          </a:xfrm>
          <a:prstGeom prst="rect">
            <a:avLst/>
          </a:prstGeom>
        </p:spPr>
      </p:pic>
      <p:pic>
        <p:nvPicPr>
          <p:cNvPr id="9" name="Graphic 8" descr="Music notes with solid fill">
            <a:extLst>
              <a:ext uri="{FF2B5EF4-FFF2-40B4-BE49-F238E27FC236}">
                <a16:creationId xmlns:a16="http://schemas.microsoft.com/office/drawing/2014/main" xmlns="" id="{93445991-70F0-E599-4602-9A37960924A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819400" y="3771899"/>
            <a:ext cx="922867" cy="922867"/>
          </a:xfrm>
          <a:prstGeom prst="rect">
            <a:avLst/>
          </a:prstGeom>
        </p:spPr>
      </p:pic>
    </p:spTree>
    <p:extLst>
      <p:ext uri="{BB962C8B-B14F-4D97-AF65-F5344CB8AC3E}">
        <p14:creationId xmlns:p14="http://schemas.microsoft.com/office/powerpoint/2010/main" val="325036852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Picture 5" descr="C:\Users\Denise\AppData\Local\Microsoft\Windows\Temporary Internet Files\Content.IE5\1XQS8NX0\MC900245649[1].wmf"/>
          <p:cNvPicPr>
            <a:picLocks noChangeAspect="1" noChangeArrowheads="1"/>
          </p:cNvPicPr>
          <p:nvPr/>
        </p:nvPicPr>
        <p:blipFill>
          <a:blip r:embed="rId2" cstate="email">
            <a:extLst>
              <a:ext uri="{28A0092B-C50C-407E-A947-70E740481C1C}">
                <a14:useLocalDpi xmlns:a14="http://schemas.microsoft.com/office/drawing/2010/main"/>
              </a:ext>
            </a:extLst>
          </a:blip>
          <a:srcRect l="17474" b="21155"/>
          <a:stretch>
            <a:fillRect/>
          </a:stretch>
        </p:blipFill>
        <p:spPr bwMode="auto">
          <a:xfrm flipH="1">
            <a:off x="152400" y="3399971"/>
            <a:ext cx="19812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xmlns="" id="{EB2A2AFC-BD8D-F2CE-C665-D9AB99DC820E}"/>
              </a:ext>
            </a:extLst>
          </p:cNvPr>
          <p:cNvGrpSpPr/>
          <p:nvPr/>
        </p:nvGrpSpPr>
        <p:grpSpPr>
          <a:xfrm>
            <a:off x="287568" y="182941"/>
            <a:ext cx="8256588" cy="1569660"/>
            <a:chOff x="287568" y="182941"/>
            <a:chExt cx="8256588" cy="1569660"/>
          </a:xfrm>
        </p:grpSpPr>
        <p:sp>
          <p:nvSpPr>
            <p:cNvPr id="21" name="Rectangular Callout 20"/>
            <p:cNvSpPr/>
            <p:nvPr/>
          </p:nvSpPr>
          <p:spPr bwMode="auto">
            <a:xfrm>
              <a:off x="287568" y="228600"/>
              <a:ext cx="8256588" cy="1524001"/>
            </a:xfrm>
            <a:prstGeom prst="wedgeRectCallout">
              <a:avLst>
                <a:gd name="adj1" fmla="val 47506"/>
                <a:gd name="adj2" fmla="val -1087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3" name="Rectangle 18"/>
            <p:cNvSpPr>
              <a:spLocks noChangeArrowheads="1"/>
            </p:cNvSpPr>
            <p:nvPr/>
          </p:nvSpPr>
          <p:spPr bwMode="auto">
            <a:xfrm>
              <a:off x="599844" y="182941"/>
              <a:ext cx="78454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t>Saul answered, "But am I not a Benjamite, from the smallest tribe of Israel, and is not my clan the least of all the clans of the tribe of Benjamin? </a:t>
              </a:r>
            </a:p>
            <a:p>
              <a:pPr algn="ctr" eaLnBrk="1" hangingPunct="1"/>
              <a:r>
                <a:rPr lang="en-US" altLang="en-US" sz="2400" dirty="0"/>
                <a:t>Why do you say such a thing to me?" </a:t>
              </a:r>
            </a:p>
          </p:txBody>
        </p:sp>
      </p:grpSp>
      <p:grpSp>
        <p:nvGrpSpPr>
          <p:cNvPr id="4" name="Group 3">
            <a:extLst>
              <a:ext uri="{FF2B5EF4-FFF2-40B4-BE49-F238E27FC236}">
                <a16:creationId xmlns:a16="http://schemas.microsoft.com/office/drawing/2014/main" xmlns="" id="{6EBB64AB-827B-C07E-8A2C-2D68076203A5}"/>
              </a:ext>
            </a:extLst>
          </p:cNvPr>
          <p:cNvGrpSpPr/>
          <p:nvPr/>
        </p:nvGrpSpPr>
        <p:grpSpPr>
          <a:xfrm flipH="1">
            <a:off x="6405213" y="1481938"/>
            <a:ext cx="2738787" cy="3622888"/>
            <a:chOff x="0" y="3232496"/>
            <a:chExt cx="2426399" cy="3622888"/>
          </a:xfrm>
        </p:grpSpPr>
        <p:pic>
          <p:nvPicPr>
            <p:cNvPr id="5" name="Picture 4">
              <a:extLst>
                <a:ext uri="{FF2B5EF4-FFF2-40B4-BE49-F238E27FC236}">
                  <a16:creationId xmlns:a16="http://schemas.microsoft.com/office/drawing/2014/main" xmlns="" id="{BCF98332-7DF1-7D4F-CAF0-3085E6DAA4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1436404" y="3918009"/>
              <a:ext cx="9899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people in clothing&#10;&#10;Description automatically generated with medium confidence">
              <a:extLst>
                <a:ext uri="{FF2B5EF4-FFF2-40B4-BE49-F238E27FC236}">
                  <a16:creationId xmlns:a16="http://schemas.microsoft.com/office/drawing/2014/main" xmlns="" id="{44DF42C4-0176-451D-AC1F-EE87635640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232496"/>
              <a:ext cx="1558888" cy="3622888"/>
            </a:xfrm>
            <a:prstGeom prst="rect">
              <a:avLst/>
            </a:prstGeom>
          </p:spPr>
        </p:pic>
      </p:grpSp>
    </p:spTree>
    <p:extLst>
      <p:ext uri="{BB962C8B-B14F-4D97-AF65-F5344CB8AC3E}">
        <p14:creationId xmlns:p14="http://schemas.microsoft.com/office/powerpoint/2010/main" val="2702439814"/>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ular Callout 3"/>
          <p:cNvSpPr/>
          <p:nvPr/>
        </p:nvSpPr>
        <p:spPr>
          <a:xfrm>
            <a:off x="2438400" y="3048000"/>
            <a:ext cx="6221412" cy="990600"/>
          </a:xfrm>
          <a:prstGeom prst="wedgeRectCallout">
            <a:avLst>
              <a:gd name="adj1" fmla="val 39951"/>
              <a:gd name="adj2" fmla="val 1505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3" name="Rectangle 1"/>
          <p:cNvSpPr>
            <a:spLocks noChangeArrowheads="1"/>
          </p:cNvSpPr>
          <p:nvPr/>
        </p:nvSpPr>
        <p:spPr bwMode="auto">
          <a:xfrm>
            <a:off x="2438400" y="632392"/>
            <a:ext cx="6410788"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Then Samuel brought Saul and his servant into the hall and seated them at the head of those who were invited—about thirty in number.  Samuel said to the cook, </a:t>
            </a:r>
          </a:p>
          <a:p>
            <a:pPr eaLnBrk="1" hangingPunct="1"/>
            <a:endParaRPr lang="en-US" altLang="en-US" dirty="0"/>
          </a:p>
          <a:p>
            <a:pPr eaLnBrk="1" hangingPunct="1"/>
            <a:r>
              <a:rPr lang="en-US" altLang="en-US" sz="2800" dirty="0"/>
              <a:t>"Bring the piece of meat I gave you, </a:t>
            </a:r>
          </a:p>
          <a:p>
            <a:pPr eaLnBrk="1" hangingPunct="1"/>
            <a:r>
              <a:rPr lang="en-US" altLang="en-US" sz="2800" dirty="0"/>
              <a:t>the one I told you to lay aside." </a:t>
            </a:r>
          </a:p>
          <a:p>
            <a:pPr eaLnBrk="1" hangingPunct="1"/>
            <a:r>
              <a:rPr lang="en-US" altLang="en-US" dirty="0"/>
              <a:t> </a:t>
            </a:r>
          </a:p>
        </p:txBody>
      </p:sp>
      <p:pic>
        <p:nvPicPr>
          <p:cNvPr id="25606" name="Picture 5" descr="C:\Users\Denise\AppData\Local\Microsoft\Windows\Temporary Internet Files\Content.IE5\1XQS8NX0\MC900245649[1].wmf"/>
          <p:cNvPicPr>
            <a:picLocks noChangeAspect="1" noChangeArrowheads="1"/>
          </p:cNvPicPr>
          <p:nvPr/>
        </p:nvPicPr>
        <p:blipFill>
          <a:blip r:embed="rId2" cstate="email">
            <a:extLst>
              <a:ext uri="{28A0092B-C50C-407E-A947-70E740481C1C}">
                <a14:useLocalDpi xmlns:a14="http://schemas.microsoft.com/office/drawing/2010/main"/>
              </a:ext>
            </a:extLst>
          </a:blip>
          <a:srcRect l="17474" b="21155"/>
          <a:stretch>
            <a:fillRect/>
          </a:stretch>
        </p:blipFill>
        <p:spPr bwMode="auto">
          <a:xfrm>
            <a:off x="7150563" y="4495800"/>
            <a:ext cx="18510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C:\Users\Denise\AppData\Local\Microsoft\Windows\Temporary Internet Files\Content.IE5\OBE6OSOV\MC90043873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4339431"/>
            <a:ext cx="24288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2"/>
          <p:cNvSpPr txBox="1">
            <a:spLocks noChangeArrowheads="1"/>
          </p:cNvSpPr>
          <p:nvPr/>
        </p:nvSpPr>
        <p:spPr bwMode="auto">
          <a:xfrm>
            <a:off x="1295400" y="5037931"/>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rPr>
              <a:t> x3</a:t>
            </a:r>
          </a:p>
        </p:txBody>
      </p:sp>
    </p:spTree>
    <p:extLst>
      <p:ext uri="{BB962C8B-B14F-4D97-AF65-F5344CB8AC3E}">
        <p14:creationId xmlns:p14="http://schemas.microsoft.com/office/powerpoint/2010/main" val="4244837272"/>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533400" y="1591940"/>
            <a:ext cx="2930694" cy="146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C:\Users\Denise\AppData\Local\Microsoft\Windows\Temporary Internet Files\Content.IE5\1XQS8NX0\MC900245649[1].wmf"/>
          <p:cNvPicPr>
            <a:picLocks noChangeAspect="1" noChangeArrowheads="1"/>
          </p:cNvPicPr>
          <p:nvPr/>
        </p:nvPicPr>
        <p:blipFill>
          <a:blip r:embed="rId3" cstate="email">
            <a:extLst>
              <a:ext uri="{28A0092B-C50C-407E-A947-70E740481C1C}">
                <a14:useLocalDpi xmlns:a14="http://schemas.microsoft.com/office/drawing/2010/main"/>
              </a:ext>
            </a:extLst>
          </a:blip>
          <a:srcRect l="17474" b="21155"/>
          <a:stretch>
            <a:fillRect/>
          </a:stretch>
        </p:blipFill>
        <p:spPr bwMode="auto">
          <a:xfrm flipH="1">
            <a:off x="457200" y="3818678"/>
            <a:ext cx="2211387"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04800" y="533400"/>
            <a:ext cx="36158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So the cook took up the thigh with what was on it and set it in front of Saul. Samuel said, </a:t>
            </a:r>
          </a:p>
        </p:txBody>
      </p:sp>
      <p:grpSp>
        <p:nvGrpSpPr>
          <p:cNvPr id="2" name="Group 10"/>
          <p:cNvGrpSpPr>
            <a:grpSpLocks/>
          </p:cNvGrpSpPr>
          <p:nvPr/>
        </p:nvGrpSpPr>
        <p:grpSpPr bwMode="auto">
          <a:xfrm>
            <a:off x="2865697" y="4922428"/>
            <a:ext cx="5973503" cy="1334868"/>
            <a:chOff x="3114438" y="4923231"/>
            <a:chExt cx="5562600" cy="1334008"/>
          </a:xfrm>
        </p:grpSpPr>
        <p:sp>
          <p:nvSpPr>
            <p:cNvPr id="9" name="Rectangular Callout 8"/>
            <p:cNvSpPr/>
            <p:nvPr/>
          </p:nvSpPr>
          <p:spPr>
            <a:xfrm>
              <a:off x="3114438" y="4923231"/>
              <a:ext cx="5562600" cy="1096666"/>
            </a:xfrm>
            <a:prstGeom prst="wedgeRectCallout">
              <a:avLst>
                <a:gd name="adj1" fmla="val -64569"/>
                <a:gd name="adj2" fmla="val -8820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13" name="Rectangle 7"/>
            <p:cNvSpPr>
              <a:spLocks noChangeArrowheads="1"/>
            </p:cNvSpPr>
            <p:nvPr/>
          </p:nvSpPr>
          <p:spPr bwMode="auto">
            <a:xfrm>
              <a:off x="3114438" y="4934653"/>
              <a:ext cx="5486400" cy="132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"Here is what has been kept for you. Eat, because it was set aside for you for this occasion, from the time I said, 'I have invited guests.' " </a:t>
              </a:r>
            </a:p>
          </p:txBody>
        </p:sp>
      </p:grpSp>
      <p:sp>
        <p:nvSpPr>
          <p:cNvPr id="10" name="Rectangle 9"/>
          <p:cNvSpPr>
            <a:spLocks noChangeArrowheads="1"/>
          </p:cNvSpPr>
          <p:nvPr/>
        </p:nvSpPr>
        <p:spPr bwMode="auto">
          <a:xfrm>
            <a:off x="2746337" y="6146262"/>
            <a:ext cx="4553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 And Saul dined with Samuel that day. </a:t>
            </a:r>
          </a:p>
        </p:txBody>
      </p:sp>
      <p:pic>
        <p:nvPicPr>
          <p:cNvPr id="5" name="Picture 4" descr="A person with a beard&#10;&#10;Description automatically generated with medium confidence">
            <a:extLst>
              <a:ext uri="{FF2B5EF4-FFF2-40B4-BE49-F238E27FC236}">
                <a16:creationId xmlns:a16="http://schemas.microsoft.com/office/drawing/2014/main" xmlns="" id="{82BB29B3-FC71-E458-A888-2E1577EB9B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17"/>
          <a:stretch/>
        </p:blipFill>
        <p:spPr>
          <a:xfrm flipH="1">
            <a:off x="3793145" y="228503"/>
            <a:ext cx="2860506" cy="2507226"/>
          </a:xfrm>
          <a:prstGeom prst="rect">
            <a:avLst/>
          </a:prstGeom>
        </p:spPr>
      </p:pic>
      <p:pic>
        <p:nvPicPr>
          <p:cNvPr id="6" name="Picture 5" descr="A person with a beard&#10;&#10;Description automatically generated with medium confidence">
            <a:extLst>
              <a:ext uri="{FF2B5EF4-FFF2-40B4-BE49-F238E27FC236}">
                <a16:creationId xmlns:a16="http://schemas.microsoft.com/office/drawing/2014/main" xmlns="" id="{8B1FA0E2-6027-26AF-877B-D59168F186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17"/>
          <a:stretch/>
        </p:blipFill>
        <p:spPr>
          <a:xfrm flipH="1">
            <a:off x="3793145" y="194636"/>
            <a:ext cx="2860506" cy="2507226"/>
          </a:xfrm>
          <a:prstGeom prst="rect">
            <a:avLst/>
          </a:prstGeom>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3" descr="C:\Users\Denise\AppData\Local\Microsoft\Windows\Temporary Internet Files\Content.IE5\OBE6OSOV\MP90044398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8351838" cy="719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
          <p:cNvSpPr>
            <a:spLocks noChangeArrowheads="1"/>
          </p:cNvSpPr>
          <p:nvPr/>
        </p:nvSpPr>
        <p:spPr bwMode="auto">
          <a:xfrm>
            <a:off x="19352" y="51473"/>
            <a:ext cx="6172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bg1"/>
                </a:solidFill>
              </a:rPr>
              <a:t>After they came down from the high place to the town, Samuel talked with Saul on the roof of his house.  They rose about daybreak and Samuel called to Saul on the roof,</a:t>
            </a:r>
          </a:p>
        </p:txBody>
      </p:sp>
      <p:pic>
        <p:nvPicPr>
          <p:cNvPr id="26629" name="Picture 5" descr="C:\Users\Denise\AppData\Local\Microsoft\Windows\Temporary Internet Files\Content.IE5\1XQS8NX0\MC900245649[1].wmf"/>
          <p:cNvPicPr>
            <a:picLocks noChangeAspect="1" noChangeArrowheads="1"/>
          </p:cNvPicPr>
          <p:nvPr/>
        </p:nvPicPr>
        <p:blipFill>
          <a:blip r:embed="rId3" cstate="email">
            <a:extLst>
              <a:ext uri="{28A0092B-C50C-407E-A947-70E740481C1C}">
                <a14:useLocalDpi xmlns:a14="http://schemas.microsoft.com/office/drawing/2010/main"/>
              </a:ext>
            </a:extLst>
          </a:blip>
          <a:srcRect l="17474" b="21155"/>
          <a:stretch>
            <a:fillRect/>
          </a:stretch>
        </p:blipFill>
        <p:spPr bwMode="auto">
          <a:xfrm flipH="1">
            <a:off x="4376662" y="2017680"/>
            <a:ext cx="1219200" cy="12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C:\Users\Denise\AppData\Local\Microsoft\Windows\Temporary Internet Files\Content.IE5\OBE6OSOV\MC900441716[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83282">
            <a:off x="4966404" y="2006335"/>
            <a:ext cx="781389" cy="7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erson with a beard&#10;&#10;Description automatically generated with medium confidence">
            <a:extLst>
              <a:ext uri="{FF2B5EF4-FFF2-40B4-BE49-F238E27FC236}">
                <a16:creationId xmlns:a16="http://schemas.microsoft.com/office/drawing/2014/main" xmlns="" id="{AA3524E0-9D08-1DA8-DE53-87DB7A5300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17"/>
          <a:stretch/>
        </p:blipFill>
        <p:spPr>
          <a:xfrm flipH="1">
            <a:off x="6400800" y="1010926"/>
            <a:ext cx="1066800" cy="935047"/>
          </a:xfrm>
          <a:prstGeom prst="rect">
            <a:avLst/>
          </a:prstGeom>
        </p:spPr>
      </p:pic>
      <p:sp>
        <p:nvSpPr>
          <p:cNvPr id="4" name="Rounded Rectangular Callout 3"/>
          <p:cNvSpPr/>
          <p:nvPr/>
        </p:nvSpPr>
        <p:spPr>
          <a:xfrm rot="582756">
            <a:off x="5763045" y="2810166"/>
            <a:ext cx="2657475" cy="669925"/>
          </a:xfrm>
          <a:prstGeom prst="wedgeRoundRectCallout">
            <a:avLst>
              <a:gd name="adj1" fmla="val -59367"/>
              <a:gd name="adj2" fmla="val -9828"/>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p>
        </p:txBody>
      </p:sp>
      <p:sp>
        <p:nvSpPr>
          <p:cNvPr id="26632" name="Rectangle 2"/>
          <p:cNvSpPr>
            <a:spLocks noChangeArrowheads="1"/>
          </p:cNvSpPr>
          <p:nvPr/>
        </p:nvSpPr>
        <p:spPr bwMode="auto">
          <a:xfrm rot="516218">
            <a:off x="5902492" y="2840614"/>
            <a:ext cx="2811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 "Get ready, and I will send you on your way."</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624184" y="645854"/>
            <a:ext cx="45720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When Saul got ready, he and Samuel went outside together.  As they were going down to the edge of the town, Samuel said to Saul, "Tell the servant to go on ahead of us"-and the servant did so-</a:t>
            </a:r>
          </a:p>
          <a:p>
            <a:pPr eaLnBrk="1" hangingPunct="1"/>
            <a:endParaRPr lang="en-US" altLang="en-US" sz="2800" dirty="0"/>
          </a:p>
          <a:p>
            <a:pPr eaLnBrk="1" hangingPunct="1"/>
            <a:r>
              <a:rPr lang="en-US" altLang="en-US" sz="2800" dirty="0"/>
              <a:t>"but you stay here for a while, so that I may give you a message from God.“</a:t>
            </a:r>
          </a:p>
          <a:p>
            <a:pPr eaLnBrk="1" hangingPunct="1"/>
            <a:endParaRPr lang="en-US" altLang="en-US" dirty="0"/>
          </a:p>
        </p:txBody>
      </p:sp>
      <p:pic>
        <p:nvPicPr>
          <p:cNvPr id="27652" name="Picture 3" descr="C:\Users\Denise\AppData\Local\Microsoft\Windows\Temporary Internet Files\Content.IE5\1XQS8NX0\MC900245649[1].wmf"/>
          <p:cNvPicPr>
            <a:picLocks noChangeAspect="1" noChangeArrowheads="1"/>
          </p:cNvPicPr>
          <p:nvPr/>
        </p:nvPicPr>
        <p:blipFill>
          <a:blip r:embed="rId2" cstate="email">
            <a:extLst>
              <a:ext uri="{28A0092B-C50C-407E-A947-70E740481C1C}">
                <a14:useLocalDpi xmlns:a14="http://schemas.microsoft.com/office/drawing/2010/main"/>
              </a:ext>
            </a:extLst>
          </a:blip>
          <a:srcRect l="17474" b="21155"/>
          <a:stretch>
            <a:fillRect/>
          </a:stretch>
        </p:blipFill>
        <p:spPr bwMode="auto">
          <a:xfrm flipH="1">
            <a:off x="76200" y="4594741"/>
            <a:ext cx="210026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xmlns="" id="{102669F3-C5B6-5876-A1A4-04EB21BFABF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23" b="-8530"/>
          <a:stretch/>
        </p:blipFill>
        <p:spPr bwMode="auto">
          <a:xfrm flipH="1">
            <a:off x="1374549" y="655530"/>
            <a:ext cx="838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group of people in clothing&#10;&#10;Description automatically generated with medium confidence">
            <a:extLst>
              <a:ext uri="{FF2B5EF4-FFF2-40B4-BE49-F238E27FC236}">
                <a16:creationId xmlns:a16="http://schemas.microsoft.com/office/drawing/2014/main" xmlns="" id="{D30CE868-7D0A-65DD-DD7D-CDA42A6901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7585847" y="3235112"/>
            <a:ext cx="1481953" cy="3622888"/>
          </a:xfrm>
          <a:prstGeom prst="rect">
            <a:avLst/>
          </a:prstGeom>
        </p:spPr>
      </p:pic>
      <p:pic>
        <p:nvPicPr>
          <p:cNvPr id="5" name="Picture 2" descr="C:\Users\Denise\AppData\Local\Microsoft\Windows\Temporary Internet Files\Content.IE5\OBE6OSOV\MC900024294[1].wmf">
            <a:extLst>
              <a:ext uri="{FF2B5EF4-FFF2-40B4-BE49-F238E27FC236}">
                <a16:creationId xmlns:a16="http://schemas.microsoft.com/office/drawing/2014/main" xmlns="" id="{01BBE9FB-6C33-C6E2-89E5-A33D7192CB6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884130"/>
            <a:ext cx="12303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xmlns="" id="{F5A1E7E8-A6A6-5FD5-0FDF-CB76305B1D0C}"/>
              </a:ext>
            </a:extLst>
          </p:cNvPr>
          <p:cNvSpPr txBox="1">
            <a:spLocks noChangeArrowheads="1"/>
          </p:cNvSpPr>
          <p:nvPr/>
        </p:nvSpPr>
        <p:spPr bwMode="auto">
          <a:xfrm>
            <a:off x="330632" y="1308786"/>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bg1"/>
                </a:solidFill>
              </a:rPr>
              <a:t>ZUPH</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09600" y="533400"/>
            <a:ext cx="8458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t>Then Samuel took a flask of olive oil and poured it on Saul's head and kissed him, saying, </a:t>
            </a:r>
          </a:p>
          <a:p>
            <a:pPr algn="ctr" eaLnBrk="1" hangingPunct="1"/>
            <a:r>
              <a:rPr lang="en-US" altLang="en-US" sz="2800" dirty="0"/>
              <a:t>"Has not the LORD anointed you ruler over his inheritance? </a:t>
            </a:r>
          </a:p>
        </p:txBody>
      </p:sp>
      <p:pic>
        <p:nvPicPr>
          <p:cNvPr id="4" name="Picture 3">
            <a:extLst>
              <a:ext uri="{FF2B5EF4-FFF2-40B4-BE49-F238E27FC236}">
                <a16:creationId xmlns:a16="http://schemas.microsoft.com/office/drawing/2014/main" xmlns="" id="{BDE3D732-06AB-8E1D-CC88-31BD52980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05" y="2514600"/>
            <a:ext cx="9144000" cy="4572000"/>
          </a:xfrm>
          <a:prstGeom prst="rect">
            <a:avLst/>
          </a:prstGeom>
        </p:spPr>
      </p:pic>
    </p:spTree>
    <p:extLst>
      <p:ext uri="{BB962C8B-B14F-4D97-AF65-F5344CB8AC3E}">
        <p14:creationId xmlns:p14="http://schemas.microsoft.com/office/powerpoint/2010/main" val="4035451066"/>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3" descr="C:\Users\Denise\AppData\Local\Microsoft\Windows\Temporary Internet Files\Content.IE5\CIQDW0LY\MP900400459[1].jpg"/>
          <p:cNvPicPr>
            <a:picLocks noChangeAspect="1" noChangeArrowheads="1"/>
          </p:cNvPicPr>
          <p:nvPr/>
        </p:nvPicPr>
        <p:blipFill>
          <a:blip r:embed="rId2" cstate="email">
            <a:lum bright="-11000"/>
            <a:extLst>
              <a:ext uri="{28A0092B-C50C-407E-A947-70E740481C1C}">
                <a14:useLocalDpi xmlns:a14="http://schemas.microsoft.com/office/drawing/2010/main"/>
              </a:ext>
            </a:extLst>
          </a:blip>
          <a:srcRect/>
          <a:stretch>
            <a:fillRect/>
          </a:stretch>
        </p:blipFill>
        <p:spPr bwMode="auto">
          <a:xfrm>
            <a:off x="238806" y="76200"/>
            <a:ext cx="8686800" cy="662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9068" y="381000"/>
            <a:ext cx="8805863" cy="5632311"/>
          </a:xfrm>
          <a:prstGeom prst="rect">
            <a:avLst/>
          </a:prstGeom>
        </p:spPr>
        <p:txBody>
          <a:bodyPr>
            <a:spAutoFit/>
          </a:bodyPr>
          <a:lstStyle/>
          <a:p>
            <a:pPr algn="ctr">
              <a:defRPr/>
            </a:pPr>
            <a:r>
              <a:rPr lang="en-US" sz="4000" b="1" dirty="0">
                <a:effectLst>
                  <a:outerShdw blurRad="38100" dist="38100" dir="2700000" algn="tl">
                    <a:srgbClr val="676A55"/>
                  </a:outerShdw>
                </a:effectLst>
                <a:latin typeface="Arial" charset="0"/>
              </a:rPr>
              <a:t>Samuel summoned the people of Israel to the LORD at Mizpah  and said to them, "This is what the LORD, the God of Israel, says:’ </a:t>
            </a:r>
          </a:p>
          <a:p>
            <a:pPr algn="ctr">
              <a:defRPr/>
            </a:pPr>
            <a:endParaRPr lang="en-US" sz="4000" b="1" dirty="0">
              <a:effectLst>
                <a:outerShdw blurRad="38100" dist="38100" dir="2700000" algn="tl">
                  <a:srgbClr val="676A55"/>
                </a:outerShdw>
              </a:effectLst>
              <a:latin typeface="Arial" charset="0"/>
            </a:endParaRPr>
          </a:p>
          <a:p>
            <a:pPr algn="ctr">
              <a:defRPr/>
            </a:pPr>
            <a:r>
              <a:rPr lang="en-US" sz="4000" b="1" dirty="0">
                <a:effectLst>
                  <a:outerShdw blurRad="38100" dist="38100" dir="2700000" algn="tl">
                    <a:srgbClr val="676A55"/>
                  </a:outerShdw>
                </a:effectLst>
                <a:latin typeface="Arial" charset="0"/>
              </a:rPr>
              <a:t>‘I brought Israel up out of Egypt, and I delivered you from the power of Egypt and all the kingdoms that oppressed you.’</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3" descr="C:\Users\Denise\AppData\Local\Microsoft\Windows\Temporary Internet Files\Content.IE5\CIQDW0LY\MP90040045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5869" y="11430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9068" y="335845"/>
            <a:ext cx="8805863" cy="6186309"/>
          </a:xfrm>
          <a:prstGeom prst="rect">
            <a:avLst/>
          </a:prstGeom>
        </p:spPr>
        <p:txBody>
          <a:bodyPr>
            <a:spAutoFit/>
          </a:bodyPr>
          <a:lstStyle/>
          <a:p>
            <a:pPr algn="ctr">
              <a:defRPr/>
            </a:pPr>
            <a:r>
              <a:rPr lang="en-US" sz="4400" b="1" dirty="0">
                <a:effectLst>
                  <a:outerShdw blurRad="38100" dist="38100" dir="2700000" algn="tl">
                    <a:srgbClr val="676A55"/>
                  </a:outerShdw>
                </a:effectLst>
                <a:latin typeface="Arial" charset="0"/>
              </a:rPr>
              <a:t>But you have now rejected your God, who saves you out of all your disasters and calamities. And you have said,</a:t>
            </a:r>
          </a:p>
          <a:p>
            <a:pPr algn="ctr">
              <a:defRPr/>
            </a:pPr>
            <a:r>
              <a:rPr lang="en-US" sz="4400" b="1" dirty="0">
                <a:effectLst>
                  <a:outerShdw blurRad="38100" dist="38100" dir="2700000" algn="tl">
                    <a:srgbClr val="676A55"/>
                  </a:outerShdw>
                </a:effectLst>
                <a:latin typeface="Arial" charset="0"/>
              </a:rPr>
              <a:t>‘No, appoint a king over us.’ </a:t>
            </a:r>
          </a:p>
          <a:p>
            <a:pPr algn="ctr">
              <a:defRPr/>
            </a:pPr>
            <a:endParaRPr lang="en-US" sz="4400" b="1" dirty="0">
              <a:effectLst>
                <a:outerShdw blurRad="38100" dist="38100" dir="2700000" algn="tl">
                  <a:srgbClr val="676A55"/>
                </a:outerShdw>
              </a:effectLst>
              <a:latin typeface="Arial" charset="0"/>
            </a:endParaRPr>
          </a:p>
          <a:p>
            <a:pPr algn="ctr">
              <a:defRPr/>
            </a:pPr>
            <a:r>
              <a:rPr lang="en-US" sz="4400" b="1" dirty="0">
                <a:effectLst>
                  <a:outerShdw blurRad="38100" dist="38100" dir="2700000" algn="tl">
                    <a:srgbClr val="676A55"/>
                  </a:outerShdw>
                </a:effectLst>
                <a:latin typeface="Arial" charset="0"/>
              </a:rPr>
              <a:t>So now present yourselves before the LORD by your tribes and clans." </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3" descr="C:\Users\Denise\AppData\Local\Microsoft\Windows\Temporary Internet Files\Content.IE5\4PGH41YE\MC900446106[1].wmf"/>
          <p:cNvPicPr>
            <a:picLocks noChangeAspect="1" noChangeArrowheads="1"/>
          </p:cNvPicPr>
          <p:nvPr/>
        </p:nvPicPr>
        <p:blipFill>
          <a:blip r:embed="rId2" cstate="email">
            <a:extLst>
              <a:ext uri="{28A0092B-C50C-407E-A947-70E740481C1C}">
                <a14:useLocalDpi xmlns:a14="http://schemas.microsoft.com/office/drawing/2010/main"/>
              </a:ext>
            </a:extLst>
          </a:blip>
          <a:srcRect l="-2" r="46179"/>
          <a:stretch>
            <a:fillRect/>
          </a:stretch>
        </p:blipFill>
        <p:spPr bwMode="auto">
          <a:xfrm>
            <a:off x="304800" y="965025"/>
            <a:ext cx="2326535" cy="483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
          <p:cNvSpPr>
            <a:spLocks noChangeArrowheads="1"/>
          </p:cNvSpPr>
          <p:nvPr/>
        </p:nvSpPr>
        <p:spPr bwMode="auto">
          <a:xfrm>
            <a:off x="2590800" y="320675"/>
            <a:ext cx="63246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t>When Samuel had all Israel come forward by tribes, the tribe of Benjamin was taken by lot.  </a:t>
            </a:r>
          </a:p>
          <a:p>
            <a:pPr eaLnBrk="1" hangingPunct="1"/>
            <a:endParaRPr lang="en-US" altLang="en-US" sz="3200" dirty="0"/>
          </a:p>
          <a:p>
            <a:pPr eaLnBrk="1" hangingPunct="1"/>
            <a:r>
              <a:rPr lang="en-US" altLang="en-US" sz="3200" dirty="0"/>
              <a:t>Then he brought forward the tribe of Benjamin, clan by clan, and </a:t>
            </a:r>
          </a:p>
          <a:p>
            <a:pPr eaLnBrk="1" hangingPunct="1"/>
            <a:endParaRPr lang="en-US" altLang="en-US" sz="3200" dirty="0"/>
          </a:p>
          <a:p>
            <a:pPr eaLnBrk="1" hangingPunct="1"/>
            <a:r>
              <a:rPr lang="en-US" altLang="en-US" sz="3200" dirty="0" err="1"/>
              <a:t>Matri's</a:t>
            </a:r>
            <a:r>
              <a:rPr lang="en-US" altLang="en-US" sz="3200" dirty="0"/>
              <a:t> clan was taken. </a:t>
            </a:r>
          </a:p>
          <a:p>
            <a:pPr eaLnBrk="1" hangingPunct="1"/>
            <a:endParaRPr lang="en-US" altLang="en-US" sz="3200" dirty="0"/>
          </a:p>
          <a:p>
            <a:pPr eaLnBrk="1" hangingPunct="1"/>
            <a:r>
              <a:rPr lang="en-US" altLang="en-US" sz="3200" dirty="0"/>
              <a:t>Finally Saul, son of Kish was taken. </a:t>
            </a:r>
            <a:r>
              <a:rPr lang="en-US" altLang="en-US" sz="2000" dirty="0"/>
              <a:t/>
            </a:r>
            <a:br>
              <a:rPr lang="en-US" altLang="en-US" sz="2000" dirty="0"/>
            </a:br>
            <a:r>
              <a:rPr lang="en-US" altLang="en-US" sz="2000" dirty="0"/>
              <a:t>      </a:t>
            </a:r>
          </a:p>
        </p:txBody>
      </p:sp>
      <p:sp>
        <p:nvSpPr>
          <p:cNvPr id="30726" name="TextBox 7"/>
          <p:cNvSpPr txBox="1">
            <a:spLocks noChangeArrowheads="1"/>
          </p:cNvSpPr>
          <p:nvPr/>
        </p:nvSpPr>
        <p:spPr bwMode="auto">
          <a:xfrm>
            <a:off x="457200" y="1600200"/>
            <a:ext cx="2209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t>Israelites</a:t>
            </a:r>
          </a:p>
          <a:p>
            <a:pPr algn="ctr" eaLnBrk="1" hangingPunct="1"/>
            <a:endParaRPr lang="en-US" altLang="en-US" sz="2800" dirty="0"/>
          </a:p>
          <a:p>
            <a:pPr algn="ctr" eaLnBrk="1" hangingPunct="1"/>
            <a:r>
              <a:rPr lang="en-US" altLang="en-US" sz="2800" dirty="0"/>
              <a:t>Benjamin</a:t>
            </a:r>
          </a:p>
          <a:p>
            <a:pPr algn="ctr" eaLnBrk="1" hangingPunct="1"/>
            <a:r>
              <a:rPr lang="en-US" altLang="en-US" sz="2800" dirty="0"/>
              <a:t>     </a:t>
            </a:r>
          </a:p>
          <a:p>
            <a:pPr algn="ctr" eaLnBrk="1" hangingPunct="1"/>
            <a:r>
              <a:rPr lang="en-US" altLang="en-US" sz="2800" dirty="0" err="1"/>
              <a:t>Matri</a:t>
            </a:r>
            <a:endParaRPr lang="en-US" altLang="en-US" sz="2800" dirty="0"/>
          </a:p>
          <a:p>
            <a:pPr algn="ctr" eaLnBrk="1" hangingPunct="1"/>
            <a:r>
              <a:rPr lang="en-US" altLang="en-US" sz="2800" dirty="0"/>
              <a:t>     </a:t>
            </a:r>
          </a:p>
          <a:p>
            <a:pPr algn="ctr" eaLnBrk="1" hangingPunct="1"/>
            <a:r>
              <a:rPr lang="en-US" altLang="en-US" sz="2800" dirty="0"/>
              <a:t>Kish</a:t>
            </a:r>
          </a:p>
          <a:p>
            <a:pPr algn="ctr" eaLnBrk="1" hangingPunct="1"/>
            <a:r>
              <a:rPr lang="en-US" altLang="en-US" sz="2800" dirty="0"/>
              <a:t>   </a:t>
            </a:r>
          </a:p>
          <a:p>
            <a:pPr algn="ctr" eaLnBrk="1" hangingPunct="1"/>
            <a:r>
              <a:rPr lang="en-US" altLang="en-US" sz="2800" dirty="0"/>
              <a:t>Saul</a:t>
            </a:r>
          </a:p>
        </p:txBody>
      </p:sp>
      <p:sp>
        <p:nvSpPr>
          <p:cNvPr id="3" name="Arrow: Down 2">
            <a:extLst>
              <a:ext uri="{FF2B5EF4-FFF2-40B4-BE49-F238E27FC236}">
                <a16:creationId xmlns:a16="http://schemas.microsoft.com/office/drawing/2014/main" xmlns="" id="{7F9520D9-26B1-D3C2-CCB6-990CB4C50590}"/>
              </a:ext>
            </a:extLst>
          </p:cNvPr>
          <p:cNvSpPr/>
          <p:nvPr/>
        </p:nvSpPr>
        <p:spPr>
          <a:xfrm>
            <a:off x="1498450" y="2052923"/>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Down 3">
            <a:extLst>
              <a:ext uri="{FF2B5EF4-FFF2-40B4-BE49-F238E27FC236}">
                <a16:creationId xmlns:a16="http://schemas.microsoft.com/office/drawing/2014/main" xmlns="" id="{ADB78585-11D6-A9CF-2D16-85E2AA44B8CA}"/>
              </a:ext>
            </a:extLst>
          </p:cNvPr>
          <p:cNvSpPr/>
          <p:nvPr/>
        </p:nvSpPr>
        <p:spPr>
          <a:xfrm>
            <a:off x="1524000" y="2912110"/>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xmlns="" id="{24BC7272-84D4-87F7-9418-68316CF046BB}"/>
              </a:ext>
            </a:extLst>
          </p:cNvPr>
          <p:cNvSpPr/>
          <p:nvPr/>
        </p:nvSpPr>
        <p:spPr>
          <a:xfrm>
            <a:off x="1512360" y="3777838"/>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xmlns="" id="{A4CF726C-61F8-D7C9-4EB3-82BE2A2C2F47}"/>
              </a:ext>
            </a:extLst>
          </p:cNvPr>
          <p:cNvSpPr/>
          <p:nvPr/>
        </p:nvSpPr>
        <p:spPr>
          <a:xfrm>
            <a:off x="1562100" y="4572000"/>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3" descr="C:\Users\Denise\AppData\Local\Microsoft\Windows\Temporary Internet Files\Content.IE5\4PGH41YE\MC900446106[1].wmf"/>
          <p:cNvPicPr>
            <a:picLocks noChangeAspect="1" noChangeArrowheads="1"/>
          </p:cNvPicPr>
          <p:nvPr/>
        </p:nvPicPr>
        <p:blipFill>
          <a:blip r:embed="rId2" cstate="email">
            <a:extLst>
              <a:ext uri="{28A0092B-C50C-407E-A947-70E740481C1C}">
                <a14:useLocalDpi xmlns:a14="http://schemas.microsoft.com/office/drawing/2010/main"/>
              </a:ext>
            </a:extLst>
          </a:blip>
          <a:srcRect l="-2" r="46179"/>
          <a:stretch>
            <a:fillRect/>
          </a:stretch>
        </p:blipFill>
        <p:spPr bwMode="auto">
          <a:xfrm>
            <a:off x="304800" y="965025"/>
            <a:ext cx="2326535" cy="483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
          <p:cNvSpPr>
            <a:spLocks noChangeArrowheads="1"/>
          </p:cNvSpPr>
          <p:nvPr/>
        </p:nvSpPr>
        <p:spPr bwMode="auto">
          <a:xfrm>
            <a:off x="2590800" y="320675"/>
            <a:ext cx="56388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dirty="0"/>
          </a:p>
          <a:p>
            <a:pPr eaLnBrk="1" hangingPunct="1"/>
            <a:endParaRPr lang="en-US" altLang="en-US" sz="3200" dirty="0"/>
          </a:p>
          <a:p>
            <a:pPr eaLnBrk="1" hangingPunct="1"/>
            <a:endParaRPr lang="en-US" altLang="en-US" sz="3200" dirty="0"/>
          </a:p>
          <a:p>
            <a:pPr eaLnBrk="1" hangingPunct="1"/>
            <a:endParaRPr lang="en-US" altLang="en-US" sz="3200" dirty="0"/>
          </a:p>
          <a:p>
            <a:pPr eaLnBrk="1" hangingPunct="1"/>
            <a:r>
              <a:rPr lang="en-US" altLang="en-US" sz="3200" dirty="0"/>
              <a:t>But when they looked for him, he was not to be found.  </a:t>
            </a:r>
          </a:p>
          <a:p>
            <a:pPr eaLnBrk="1" hangingPunct="1"/>
            <a:endParaRPr lang="en-US" altLang="en-US" sz="3200" dirty="0"/>
          </a:p>
          <a:p>
            <a:pPr eaLnBrk="1" hangingPunct="1"/>
            <a:r>
              <a:rPr lang="en-US" altLang="en-US" sz="3200" dirty="0"/>
              <a:t>So they inquired further of the LORD, </a:t>
            </a:r>
          </a:p>
          <a:p>
            <a:pPr eaLnBrk="1" hangingPunct="1"/>
            <a:endParaRPr lang="en-US" altLang="en-US" sz="3200" dirty="0"/>
          </a:p>
          <a:p>
            <a:pPr algn="r" eaLnBrk="1" hangingPunct="1"/>
            <a:r>
              <a:rPr lang="en-US" altLang="en-US" sz="3200" dirty="0">
                <a:solidFill>
                  <a:srgbClr val="FFCC00"/>
                </a:solidFill>
              </a:rPr>
              <a:t>Has the man come yet?</a:t>
            </a:r>
          </a:p>
          <a:p>
            <a:pPr eaLnBrk="1" hangingPunct="1"/>
            <a:r>
              <a:rPr lang="en-US" altLang="en-US" sz="2000" dirty="0"/>
              <a:t/>
            </a:r>
            <a:br>
              <a:rPr lang="en-US" altLang="en-US" sz="2000" dirty="0"/>
            </a:br>
            <a:r>
              <a:rPr lang="en-US" altLang="en-US" sz="2000" dirty="0"/>
              <a:t>      </a:t>
            </a:r>
          </a:p>
        </p:txBody>
      </p:sp>
      <p:sp>
        <p:nvSpPr>
          <p:cNvPr id="30726" name="TextBox 7"/>
          <p:cNvSpPr txBox="1">
            <a:spLocks noChangeArrowheads="1"/>
          </p:cNvSpPr>
          <p:nvPr/>
        </p:nvSpPr>
        <p:spPr bwMode="auto">
          <a:xfrm>
            <a:off x="457200" y="1600200"/>
            <a:ext cx="2209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t>Israelites</a:t>
            </a:r>
          </a:p>
          <a:p>
            <a:pPr algn="ctr" eaLnBrk="1" hangingPunct="1"/>
            <a:endParaRPr lang="en-US" altLang="en-US" sz="2800" dirty="0"/>
          </a:p>
          <a:p>
            <a:pPr algn="ctr" eaLnBrk="1" hangingPunct="1"/>
            <a:r>
              <a:rPr lang="en-US" altLang="en-US" sz="2800" dirty="0"/>
              <a:t>Benjamin</a:t>
            </a:r>
          </a:p>
          <a:p>
            <a:pPr algn="ctr" eaLnBrk="1" hangingPunct="1"/>
            <a:r>
              <a:rPr lang="en-US" altLang="en-US" sz="2800" dirty="0"/>
              <a:t>     /</a:t>
            </a:r>
          </a:p>
          <a:p>
            <a:pPr algn="ctr" eaLnBrk="1" hangingPunct="1"/>
            <a:r>
              <a:rPr lang="en-US" altLang="en-US" sz="2800" dirty="0" err="1"/>
              <a:t>Matri</a:t>
            </a:r>
            <a:endParaRPr lang="en-US" altLang="en-US" sz="2800" dirty="0"/>
          </a:p>
          <a:p>
            <a:pPr algn="ctr" eaLnBrk="1" hangingPunct="1"/>
            <a:r>
              <a:rPr lang="en-US" altLang="en-US" sz="2800" dirty="0"/>
              <a:t>     </a:t>
            </a:r>
          </a:p>
          <a:p>
            <a:pPr algn="ctr" eaLnBrk="1" hangingPunct="1"/>
            <a:r>
              <a:rPr lang="en-US" altLang="en-US" sz="2800" dirty="0"/>
              <a:t>Kish</a:t>
            </a:r>
          </a:p>
          <a:p>
            <a:pPr algn="ctr" eaLnBrk="1" hangingPunct="1"/>
            <a:r>
              <a:rPr lang="en-US" altLang="en-US" sz="2800" dirty="0"/>
              <a:t>   </a:t>
            </a:r>
          </a:p>
          <a:p>
            <a:pPr algn="ctr" eaLnBrk="1" hangingPunct="1"/>
            <a:r>
              <a:rPr lang="en-US" altLang="en-US" sz="2800" dirty="0"/>
              <a:t>Saul</a:t>
            </a:r>
          </a:p>
        </p:txBody>
      </p:sp>
      <p:sp>
        <p:nvSpPr>
          <p:cNvPr id="3" name="Arrow: Down 2">
            <a:extLst>
              <a:ext uri="{FF2B5EF4-FFF2-40B4-BE49-F238E27FC236}">
                <a16:creationId xmlns:a16="http://schemas.microsoft.com/office/drawing/2014/main" xmlns="" id="{7F9520D9-26B1-D3C2-CCB6-990CB4C50590}"/>
              </a:ext>
            </a:extLst>
          </p:cNvPr>
          <p:cNvSpPr/>
          <p:nvPr/>
        </p:nvSpPr>
        <p:spPr>
          <a:xfrm>
            <a:off x="1498450" y="2052923"/>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Down 3">
            <a:extLst>
              <a:ext uri="{FF2B5EF4-FFF2-40B4-BE49-F238E27FC236}">
                <a16:creationId xmlns:a16="http://schemas.microsoft.com/office/drawing/2014/main" xmlns="" id="{ADB78585-11D6-A9CF-2D16-85E2AA44B8CA}"/>
              </a:ext>
            </a:extLst>
          </p:cNvPr>
          <p:cNvSpPr/>
          <p:nvPr/>
        </p:nvSpPr>
        <p:spPr>
          <a:xfrm>
            <a:off x="1524000" y="2912110"/>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xmlns="" id="{24BC7272-84D4-87F7-9418-68316CF046BB}"/>
              </a:ext>
            </a:extLst>
          </p:cNvPr>
          <p:cNvSpPr/>
          <p:nvPr/>
        </p:nvSpPr>
        <p:spPr>
          <a:xfrm>
            <a:off x="1512360" y="3777838"/>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xmlns="" id="{A4CF726C-61F8-D7C9-4EB3-82BE2A2C2F47}"/>
              </a:ext>
            </a:extLst>
          </p:cNvPr>
          <p:cNvSpPr/>
          <p:nvPr/>
        </p:nvSpPr>
        <p:spPr>
          <a:xfrm>
            <a:off x="1562100" y="4572000"/>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xmlns="" id="{AD9CFC56-4C9B-CDF1-BC60-BEAE2F6B0770}"/>
              </a:ext>
            </a:extLst>
          </p:cNvPr>
          <p:cNvSpPr/>
          <p:nvPr/>
        </p:nvSpPr>
        <p:spPr>
          <a:xfrm>
            <a:off x="1468068" y="2057400"/>
            <a:ext cx="201075" cy="506790"/>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539310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Look to the Lord and His strength;</a:t>
            </a:r>
          </a:p>
          <a:p>
            <a:pPr marL="0" indent="0" algn="ctr" eaLnBrk="1" hangingPunct="1">
              <a:spcBef>
                <a:spcPts val="600"/>
              </a:spcBef>
              <a:buFontTx/>
              <a:buNone/>
              <a:defRPr/>
            </a:pPr>
            <a:r>
              <a:rPr lang="en-US" altLang="en-US" sz="4000" b="1" dirty="0"/>
              <a:t>Seek His face always.</a:t>
            </a:r>
          </a:p>
          <a:p>
            <a:pPr marL="0" indent="0" algn="ctr" eaLnBrk="1" hangingPunct="1">
              <a:spcBef>
                <a:spcPts val="600"/>
              </a:spcBef>
              <a:buFontTx/>
              <a:buNone/>
              <a:defRPr/>
            </a:pPr>
            <a:r>
              <a:rPr lang="en-US" altLang="en-US" sz="4000" b="1" dirty="0"/>
              <a:t>Remember the wonders he has done, </a:t>
            </a:r>
          </a:p>
          <a:p>
            <a:pPr marL="0" indent="0" algn="ctr" eaLnBrk="1" hangingPunct="1">
              <a:spcBef>
                <a:spcPts val="600"/>
              </a:spcBef>
              <a:buFontTx/>
              <a:buNone/>
              <a:defRPr/>
            </a:pPr>
            <a:r>
              <a:rPr lang="en-US" altLang="en-US" sz="4000" b="1" dirty="0"/>
              <a:t>His miracles,</a:t>
            </a:r>
          </a:p>
          <a:p>
            <a:pPr marL="0" indent="0" algn="ctr" eaLnBrk="1" hangingPunct="1">
              <a:spcBef>
                <a:spcPts val="600"/>
              </a:spcBef>
              <a:buFontTx/>
              <a:buNone/>
              <a:defRPr/>
            </a:pPr>
            <a:r>
              <a:rPr lang="en-US" altLang="en-US" sz="4000" b="1" dirty="0"/>
              <a:t>And the judgements </a:t>
            </a:r>
          </a:p>
          <a:p>
            <a:pPr marL="0" indent="0" algn="ctr" eaLnBrk="1" hangingPunct="1">
              <a:spcBef>
                <a:spcPts val="600"/>
              </a:spcBef>
              <a:buFontTx/>
              <a:buNone/>
              <a:defRPr/>
            </a:pPr>
            <a:r>
              <a:rPr lang="en-US" altLang="en-US" sz="4000" b="1" dirty="0"/>
              <a:t>He pronounced.</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819400" y="7620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049" y="45720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rot="16200000">
            <a:off x="-2652700" y="2841916"/>
            <a:ext cx="6630341"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ＭＳ Ｐゴシック" panose="020B0600070205080204" pitchFamily="34" charset="-128"/>
                <a:cs typeface="+mn-cs"/>
              </a:rPr>
              <a:t>1 Chronicles 16:11-12</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lba Super"/>
                <a:ea typeface="ＭＳ Ｐゴシック" panose="020B0600070205080204" pitchFamily="34" charset="-128"/>
                <a:cs typeface="+mn-cs"/>
              </a:rPr>
              <a:t>DigSite #5</a:t>
            </a:r>
          </a:p>
        </p:txBody>
      </p:sp>
    </p:spTree>
    <p:extLst>
      <p:ext uri="{BB962C8B-B14F-4D97-AF65-F5344CB8AC3E}">
        <p14:creationId xmlns:p14="http://schemas.microsoft.com/office/powerpoint/2010/main" val="40271618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1"/>
          <p:cNvSpPr>
            <a:spLocks noChangeArrowheads="1"/>
          </p:cNvSpPr>
          <p:nvPr/>
        </p:nvSpPr>
        <p:spPr bwMode="auto">
          <a:xfrm>
            <a:off x="2590800" y="320675"/>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      </a:t>
            </a:r>
          </a:p>
        </p:txBody>
      </p:sp>
      <p:sp>
        <p:nvSpPr>
          <p:cNvPr id="6" name="Rectangular Callout 5"/>
          <p:cNvSpPr/>
          <p:nvPr/>
        </p:nvSpPr>
        <p:spPr bwMode="auto">
          <a:xfrm>
            <a:off x="4563584" y="925196"/>
            <a:ext cx="4492466" cy="1636636"/>
          </a:xfrm>
          <a:prstGeom prst="wedgeRectCallout">
            <a:avLst>
              <a:gd name="adj1" fmla="val -6205"/>
              <a:gd name="adj2" fmla="val -4819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30736" name="Rectangle 2"/>
          <p:cNvSpPr>
            <a:spLocks noChangeArrowheads="1"/>
          </p:cNvSpPr>
          <p:nvPr/>
        </p:nvSpPr>
        <p:spPr bwMode="auto">
          <a:xfrm>
            <a:off x="4601520" y="1029341"/>
            <a:ext cx="441659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t>"Yes, he has hidden himself among the supplies." </a:t>
            </a:r>
          </a:p>
        </p:txBody>
      </p:sp>
      <p:sp>
        <p:nvSpPr>
          <p:cNvPr id="30737" name="Rectangle 6"/>
          <p:cNvSpPr>
            <a:spLocks noChangeArrowheads="1"/>
          </p:cNvSpPr>
          <p:nvPr/>
        </p:nvSpPr>
        <p:spPr bwMode="auto">
          <a:xfrm>
            <a:off x="1105433" y="385835"/>
            <a:ext cx="44165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t>And the LORD said, </a:t>
            </a:r>
          </a:p>
        </p:txBody>
      </p:sp>
      <p:pic>
        <p:nvPicPr>
          <p:cNvPr id="4" name="Picture 3" descr="A group of people in clothing&#10;&#10;Description automatically generated with medium confidence">
            <a:extLst>
              <a:ext uri="{FF2B5EF4-FFF2-40B4-BE49-F238E27FC236}">
                <a16:creationId xmlns:a16="http://schemas.microsoft.com/office/drawing/2014/main" xmlns="" id="{3FF119D0-A194-3783-88B6-84FD03A9D0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95372"/>
          <a:stretch/>
        </p:blipFill>
        <p:spPr>
          <a:xfrm>
            <a:off x="4364740" y="3657600"/>
            <a:ext cx="2314575" cy="5726091"/>
          </a:xfrm>
          <a:prstGeom prst="rect">
            <a:avLst/>
          </a:prstGeom>
        </p:spPr>
      </p:pic>
      <p:pic>
        <p:nvPicPr>
          <p:cNvPr id="5" name="Picture 4" descr="New Wine Out of Old Wineskins. I solve most of my challenges and work… | by  Michael Horner | Publishous | Medium">
            <a:extLst>
              <a:ext uri="{FF2B5EF4-FFF2-40B4-BE49-F238E27FC236}">
                <a16:creationId xmlns:a16="http://schemas.microsoft.com/office/drawing/2014/main" xmlns="" id="{D624822B-DF6F-BECA-81ED-21FD7BF841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316781" flipV="1">
            <a:off x="3145041" y="3837825"/>
            <a:ext cx="1847767" cy="1773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ew Wine Out of Old Wineskins. I solve most of my challenges and work… | by  Michael Horner | Publishous | Medium">
            <a:extLst>
              <a:ext uri="{FF2B5EF4-FFF2-40B4-BE49-F238E27FC236}">
                <a16:creationId xmlns:a16="http://schemas.microsoft.com/office/drawing/2014/main" xmlns="" id="{C40F66F6-148B-F063-CF34-09937C0112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3261324" flipV="1">
            <a:off x="1214418" y="4957743"/>
            <a:ext cx="1847767" cy="17972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fruit, grape&#10;&#10;Description automatically generated">
            <a:extLst>
              <a:ext uri="{FF2B5EF4-FFF2-40B4-BE49-F238E27FC236}">
                <a16:creationId xmlns:a16="http://schemas.microsoft.com/office/drawing/2014/main" xmlns="" id="{ABCA3973-B169-FED5-11ED-6B61194A47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4500" y="5692140"/>
            <a:ext cx="1779939" cy="1165860"/>
          </a:xfrm>
          <a:prstGeom prst="rect">
            <a:avLst/>
          </a:prstGeom>
        </p:spPr>
      </p:pic>
      <p:pic>
        <p:nvPicPr>
          <p:cNvPr id="1032" name="Picture 8" descr="Wheat Allergy: Symptoms, Foods to Avoid, and More">
            <a:extLst>
              <a:ext uri="{FF2B5EF4-FFF2-40B4-BE49-F238E27FC236}">
                <a16:creationId xmlns:a16="http://schemas.microsoft.com/office/drawing/2014/main" xmlns="" id="{CD3C9077-2A73-BDEA-9BBE-680EC2892A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65624" y="4617499"/>
            <a:ext cx="1143036" cy="8572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heat Allergy: Symptoms, Foods to Avoid, and More">
            <a:extLst>
              <a:ext uri="{FF2B5EF4-FFF2-40B4-BE49-F238E27FC236}">
                <a16:creationId xmlns:a16="http://schemas.microsoft.com/office/drawing/2014/main" xmlns="" id="{445429C6-871A-CF76-CD3D-61DCC0294E9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45691" y="7092820"/>
            <a:ext cx="610349" cy="457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 Vegetable Heavy!">
            <a:extLst>
              <a:ext uri="{FF2B5EF4-FFF2-40B4-BE49-F238E27FC236}">
                <a16:creationId xmlns:a16="http://schemas.microsoft.com/office/drawing/2014/main" xmlns="" id="{FFF857AA-B709-0974-AF90-FE066F96346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08434" y="5154163"/>
            <a:ext cx="2563385" cy="17038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657,610 Flour Stock Photos, Pictures &amp; Royalty-Free Images - iStock">
            <a:extLst>
              <a:ext uri="{FF2B5EF4-FFF2-40B4-BE49-F238E27FC236}">
                <a16:creationId xmlns:a16="http://schemas.microsoft.com/office/drawing/2014/main" xmlns="" id="{449CB487-0705-9E39-052C-DC31595CFCE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78271" y="5328847"/>
            <a:ext cx="2293729" cy="1529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Wine Out of Old Wineskins. I solve most of my challenges and work… | by  Michael Horner | Publishous | Medium">
            <a:extLst>
              <a:ext uri="{FF2B5EF4-FFF2-40B4-BE49-F238E27FC236}">
                <a16:creationId xmlns:a16="http://schemas.microsoft.com/office/drawing/2014/main" xmlns="" id="{1FA7E065-30AA-4E23-00DD-66261F497F2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8851815">
            <a:off x="5560844" y="5130522"/>
            <a:ext cx="1847767" cy="16921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heat Allergy: Symptoms, Foods to Avoid, and More">
            <a:extLst>
              <a:ext uri="{FF2B5EF4-FFF2-40B4-BE49-F238E27FC236}">
                <a16:creationId xmlns:a16="http://schemas.microsoft.com/office/drawing/2014/main" xmlns="" id="{1E25105B-E38E-EBED-D269-5B1BE3A1FC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97009" y="4890608"/>
            <a:ext cx="1143036" cy="8572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mazon.com: 100 Stems Dried Wheat Stalks Dried, Natural Ear of Wheat Grain  Flowers for Home Dining Table Flower Arrangement Art Wedding Decoration :  Home &amp; Kitchen">
            <a:extLst>
              <a:ext uri="{FF2B5EF4-FFF2-40B4-BE49-F238E27FC236}">
                <a16:creationId xmlns:a16="http://schemas.microsoft.com/office/drawing/2014/main" xmlns="" id="{A2EBBECF-E18E-61B3-BA14-9673A819E49B}"/>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rot="1953199">
            <a:off x="5639669" y="3095816"/>
            <a:ext cx="2340296" cy="2952366"/>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Down 12">
            <a:extLst>
              <a:ext uri="{FF2B5EF4-FFF2-40B4-BE49-F238E27FC236}">
                <a16:creationId xmlns:a16="http://schemas.microsoft.com/office/drawing/2014/main" xmlns="" id="{38ED35BD-D602-ADBF-3755-1775CEAEFF62}"/>
              </a:ext>
            </a:extLst>
          </p:cNvPr>
          <p:cNvSpPr/>
          <p:nvPr/>
        </p:nvSpPr>
        <p:spPr>
          <a:xfrm>
            <a:off x="4606527" y="2591378"/>
            <a:ext cx="1524000" cy="1244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77617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7"/>
          <p:cNvGrpSpPr>
            <a:grpSpLocks/>
          </p:cNvGrpSpPr>
          <p:nvPr/>
        </p:nvGrpSpPr>
        <p:grpSpPr bwMode="auto">
          <a:xfrm>
            <a:off x="457200" y="1029765"/>
            <a:ext cx="8077200" cy="1600200"/>
            <a:chOff x="1383313" y="838200"/>
            <a:chExt cx="6282009" cy="850087"/>
          </a:xfrm>
        </p:grpSpPr>
        <p:grpSp>
          <p:nvGrpSpPr>
            <p:cNvPr id="31752" name="Group 6"/>
            <p:cNvGrpSpPr>
              <a:grpSpLocks/>
            </p:cNvGrpSpPr>
            <p:nvPr/>
          </p:nvGrpSpPr>
          <p:grpSpPr bwMode="auto">
            <a:xfrm>
              <a:off x="1383313" y="838200"/>
              <a:ext cx="5386835" cy="850087"/>
              <a:chOff x="1383313" y="838200"/>
              <a:chExt cx="5386835" cy="850087"/>
            </a:xfrm>
          </p:grpSpPr>
          <p:pic>
            <p:nvPicPr>
              <p:cNvPr id="31754" name="Picture 2" descr="C:\Users\Denise\AppData\Local\Microsoft\Windows\Temporary Internet Files\Content.IE5\CIQDW0LY\MC900383572[1].wmf"/>
              <p:cNvPicPr>
                <a:picLocks noChangeAspect="1" noChangeArrowheads="1"/>
              </p:cNvPicPr>
              <p:nvPr/>
            </p:nvPicPr>
            <p:blipFill>
              <a:blip r:embed="rId3" cstate="email">
                <a:extLst>
                  <a:ext uri="{28A0092B-C50C-407E-A947-70E740481C1C}">
                    <a14:useLocalDpi xmlns:a14="http://schemas.microsoft.com/office/drawing/2010/main"/>
                  </a:ext>
                </a:extLst>
              </a:blip>
              <a:srcRect t="8228"/>
              <a:stretch>
                <a:fillRect/>
              </a:stretch>
            </p:blipFill>
            <p:spPr bwMode="auto">
              <a:xfrm>
                <a:off x="1383313" y="838200"/>
                <a:ext cx="924458" cy="8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 descr="C:\Users\Denise\AppData\Local\Microsoft\Windows\Temporary Internet Files\Content.IE5\CIQDW0LY\MC900383572[1].wmf"/>
              <p:cNvPicPr>
                <a:picLocks noChangeAspect="1" noChangeArrowheads="1"/>
              </p:cNvPicPr>
              <p:nvPr/>
            </p:nvPicPr>
            <p:blipFill>
              <a:blip r:embed="rId3" cstate="email">
                <a:extLst>
                  <a:ext uri="{28A0092B-C50C-407E-A947-70E740481C1C}">
                    <a14:useLocalDpi xmlns:a14="http://schemas.microsoft.com/office/drawing/2010/main"/>
                  </a:ext>
                </a:extLst>
              </a:blip>
              <a:srcRect t="8228"/>
              <a:stretch>
                <a:fillRect/>
              </a:stretch>
            </p:blipFill>
            <p:spPr bwMode="auto">
              <a:xfrm>
                <a:off x="5845690" y="838200"/>
                <a:ext cx="924458" cy="85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4" descr="C:\Users\Denise\AppData\Local\Microsoft\Windows\Temporary Internet Files\Content.IE5\CIQDW0LY\MC900383572[1].wmf"/>
              <p:cNvPicPr>
                <a:picLocks noChangeAspect="1" noChangeArrowheads="1"/>
              </p:cNvPicPr>
              <p:nvPr/>
            </p:nvPicPr>
            <p:blipFill>
              <a:blip r:embed="rId3" cstate="email">
                <a:extLst>
                  <a:ext uri="{28A0092B-C50C-407E-A947-70E740481C1C}">
                    <a14:useLocalDpi xmlns:a14="http://schemas.microsoft.com/office/drawing/2010/main"/>
                  </a:ext>
                </a:extLst>
              </a:blip>
              <a:srcRect t="8228"/>
              <a:stretch>
                <a:fillRect/>
              </a:stretch>
            </p:blipFill>
            <p:spPr bwMode="auto">
              <a:xfrm>
                <a:off x="4994059" y="838200"/>
                <a:ext cx="924458" cy="85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5" descr="C:\Users\Denise\AppData\Local\Microsoft\Windows\Temporary Internet Files\Content.IE5\CIQDW0LY\MC900383572[1].wmf"/>
              <p:cNvPicPr>
                <a:picLocks noChangeAspect="1" noChangeArrowheads="1"/>
              </p:cNvPicPr>
              <p:nvPr/>
            </p:nvPicPr>
            <p:blipFill>
              <a:blip r:embed="rId3" cstate="email">
                <a:extLst>
                  <a:ext uri="{28A0092B-C50C-407E-A947-70E740481C1C}">
                    <a14:useLocalDpi xmlns:a14="http://schemas.microsoft.com/office/drawing/2010/main"/>
                  </a:ext>
                </a:extLst>
              </a:blip>
              <a:srcRect t="8228"/>
              <a:stretch>
                <a:fillRect/>
              </a:stretch>
            </p:blipFill>
            <p:spPr bwMode="auto">
              <a:xfrm>
                <a:off x="4156687" y="838200"/>
                <a:ext cx="924458" cy="8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6" descr="C:\Users\Denise\AppData\Local\Microsoft\Windows\Temporary Internet Files\Content.IE5\CIQDW0LY\MC900383572[1].wmf"/>
              <p:cNvPicPr>
                <a:picLocks noChangeAspect="1" noChangeArrowheads="1"/>
              </p:cNvPicPr>
              <p:nvPr/>
            </p:nvPicPr>
            <p:blipFill>
              <a:blip r:embed="rId3" cstate="email">
                <a:extLst>
                  <a:ext uri="{28A0092B-C50C-407E-A947-70E740481C1C}">
                    <a14:useLocalDpi xmlns:a14="http://schemas.microsoft.com/office/drawing/2010/main"/>
                  </a:ext>
                </a:extLst>
              </a:blip>
              <a:srcRect t="8228"/>
              <a:stretch>
                <a:fillRect/>
              </a:stretch>
            </p:blipFill>
            <p:spPr bwMode="auto">
              <a:xfrm>
                <a:off x="3232229" y="838200"/>
                <a:ext cx="924458" cy="8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7" descr="C:\Users\Denise\AppData\Local\Microsoft\Windows\Temporary Internet Files\Content.IE5\CIQDW0LY\MC900383572[1].wmf"/>
              <p:cNvPicPr>
                <a:picLocks noChangeAspect="1" noChangeArrowheads="1"/>
              </p:cNvPicPr>
              <p:nvPr/>
            </p:nvPicPr>
            <p:blipFill>
              <a:blip r:embed="rId3" cstate="email">
                <a:extLst>
                  <a:ext uri="{28A0092B-C50C-407E-A947-70E740481C1C}">
                    <a14:useLocalDpi xmlns:a14="http://schemas.microsoft.com/office/drawing/2010/main"/>
                  </a:ext>
                </a:extLst>
              </a:blip>
              <a:srcRect t="8228"/>
              <a:stretch>
                <a:fillRect/>
              </a:stretch>
            </p:blipFill>
            <p:spPr bwMode="auto">
              <a:xfrm>
                <a:off x="2307771" y="838200"/>
                <a:ext cx="924458" cy="8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53" name="Picture 8" descr="C:\Users\Denise\AppData\Local\Microsoft\Windows\Temporary Internet Files\Content.IE5\CIQDW0LY\MC900383572[1].wmf"/>
            <p:cNvPicPr>
              <a:picLocks noChangeAspect="1" noChangeArrowheads="1"/>
            </p:cNvPicPr>
            <p:nvPr/>
          </p:nvPicPr>
          <p:blipFill>
            <a:blip r:embed="rId3" cstate="email">
              <a:extLst>
                <a:ext uri="{28A0092B-C50C-407E-A947-70E740481C1C}">
                  <a14:useLocalDpi xmlns:a14="http://schemas.microsoft.com/office/drawing/2010/main"/>
                </a:ext>
              </a:extLst>
            </a:blip>
            <a:srcRect t="8228"/>
            <a:stretch>
              <a:fillRect/>
            </a:stretch>
          </p:blipFill>
          <p:spPr bwMode="auto">
            <a:xfrm>
              <a:off x="6740864" y="838200"/>
              <a:ext cx="924458" cy="8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Rectangle 11"/>
          <p:cNvSpPr>
            <a:spLocks noChangeArrowheads="1"/>
          </p:cNvSpPr>
          <p:nvPr/>
        </p:nvSpPr>
        <p:spPr bwMode="auto">
          <a:xfrm>
            <a:off x="2069552" y="304800"/>
            <a:ext cx="5004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t>They ran and brought him out,</a:t>
            </a:r>
          </a:p>
        </p:txBody>
      </p:sp>
      <p:sp>
        <p:nvSpPr>
          <p:cNvPr id="3" name="TextBox 2">
            <a:extLst>
              <a:ext uri="{FF2B5EF4-FFF2-40B4-BE49-F238E27FC236}">
                <a16:creationId xmlns:a16="http://schemas.microsoft.com/office/drawing/2014/main" xmlns="" id="{E10EB645-61BC-70C0-6711-10C491763F7E}"/>
              </a:ext>
            </a:extLst>
          </p:cNvPr>
          <p:cNvSpPr txBox="1"/>
          <p:nvPr/>
        </p:nvSpPr>
        <p:spPr>
          <a:xfrm>
            <a:off x="4845996" y="3505200"/>
            <a:ext cx="3886200" cy="1815882"/>
          </a:xfrm>
          <a:prstGeom prst="rect">
            <a:avLst/>
          </a:prstGeom>
          <a:noFill/>
        </p:spPr>
        <p:txBody>
          <a:bodyPr wrap="square" rtlCol="0">
            <a:spAutoFit/>
          </a:bodyPr>
          <a:lstStyle/>
          <a:p>
            <a:r>
              <a:rPr lang="en-US" altLang="en-US" sz="2800" dirty="0"/>
              <a:t>and as he stood among the people he was a head taller than any of the others.    </a:t>
            </a:r>
            <a:endParaRPr lang="en-US" sz="2800" dirty="0"/>
          </a:p>
        </p:txBody>
      </p:sp>
      <p:pic>
        <p:nvPicPr>
          <p:cNvPr id="9" name="Picture 8" descr="A person and person posing for a picture&#10;&#10;Description automatically generated with low confidence">
            <a:extLst>
              <a:ext uri="{FF2B5EF4-FFF2-40B4-BE49-F238E27FC236}">
                <a16:creationId xmlns:a16="http://schemas.microsoft.com/office/drawing/2014/main" xmlns="" id="{EBDA3C3B-07E6-C1DC-C042-F8F11F1947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743200"/>
            <a:ext cx="4495800" cy="5170170"/>
          </a:xfrm>
          <a:prstGeom prst="rect">
            <a:avLst/>
          </a:prstGeom>
        </p:spPr>
      </p:pic>
    </p:spTree>
    <p:extLst>
      <p:ext uri="{BB962C8B-B14F-4D97-AF65-F5344CB8AC3E}">
        <p14:creationId xmlns:p14="http://schemas.microsoft.com/office/powerpoint/2010/main" val="3068413973"/>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63" name="Rectangle 1"/>
          <p:cNvSpPr>
            <a:spLocks noChangeArrowheads="1"/>
          </p:cNvSpPr>
          <p:nvPr/>
        </p:nvSpPr>
        <p:spPr bwMode="auto">
          <a:xfrm>
            <a:off x="519484" y="395068"/>
            <a:ext cx="68719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t>Samuel said to all the people, </a:t>
            </a:r>
            <a:r>
              <a:rPr lang="en-US" altLang="en-US" sz="2000" dirty="0"/>
              <a:t/>
            </a:r>
            <a:br>
              <a:rPr lang="en-US" altLang="en-US" sz="2000" dirty="0"/>
            </a:br>
            <a:r>
              <a:rPr lang="en-US" altLang="en-US" sz="2000" dirty="0"/>
              <a:t>      </a:t>
            </a:r>
          </a:p>
        </p:txBody>
      </p:sp>
      <p:pic>
        <p:nvPicPr>
          <p:cNvPr id="3" name="Picture 2" descr="A person and person posing for a picture&#10;&#10;Description automatically generated with low confidence">
            <a:extLst>
              <a:ext uri="{FF2B5EF4-FFF2-40B4-BE49-F238E27FC236}">
                <a16:creationId xmlns:a16="http://schemas.microsoft.com/office/drawing/2014/main" xmlns="" id="{B92207F3-97BE-A0A1-7850-F6B3BEEA8D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76200" y="1687830"/>
            <a:ext cx="3694572" cy="5170170"/>
          </a:xfrm>
          <a:prstGeom prst="rect">
            <a:avLst/>
          </a:prstGeom>
        </p:spPr>
      </p:pic>
      <p:grpSp>
        <p:nvGrpSpPr>
          <p:cNvPr id="7" name="Group 6">
            <a:extLst>
              <a:ext uri="{FF2B5EF4-FFF2-40B4-BE49-F238E27FC236}">
                <a16:creationId xmlns:a16="http://schemas.microsoft.com/office/drawing/2014/main" xmlns="" id="{3D318406-CABC-ADDA-A780-996885176593}"/>
              </a:ext>
            </a:extLst>
          </p:cNvPr>
          <p:cNvGrpSpPr/>
          <p:nvPr/>
        </p:nvGrpSpPr>
        <p:grpSpPr>
          <a:xfrm>
            <a:off x="3430154" y="838200"/>
            <a:ext cx="5705379" cy="2633555"/>
            <a:chOff x="3748651" y="1693701"/>
            <a:chExt cx="5643357" cy="2633555"/>
          </a:xfrm>
        </p:grpSpPr>
        <p:sp>
          <p:nvSpPr>
            <p:cNvPr id="6" name="Oval Callout 5"/>
            <p:cNvSpPr/>
            <p:nvPr/>
          </p:nvSpPr>
          <p:spPr bwMode="auto">
            <a:xfrm>
              <a:off x="3748651" y="1693701"/>
              <a:ext cx="5643357" cy="2633555"/>
            </a:xfrm>
            <a:prstGeom prst="wedgeEllipseCallout">
              <a:avLst>
                <a:gd name="adj1" fmla="val -62707"/>
                <a:gd name="adj2" fmla="val 1877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67" name="Rectangle 4"/>
            <p:cNvSpPr>
              <a:spLocks noChangeArrowheads="1"/>
            </p:cNvSpPr>
            <p:nvPr/>
          </p:nvSpPr>
          <p:spPr bwMode="auto">
            <a:xfrm>
              <a:off x="4501226" y="2146355"/>
              <a:ext cx="479484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"Do you see the man the LORD has chosen? There is no one like him among all the people." </a:t>
              </a:r>
            </a:p>
          </p:txBody>
        </p:sp>
      </p:gr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60" name="Picture 6" descr="C:\Users\Denise\AppData\Local\Microsoft\Windows\Temporary Internet Files\Content.IE5\CIQDW0LY\MP90040045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78" y="985112"/>
            <a:ext cx="9169400" cy="587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and person posing for a picture&#10;&#10;Description automatically generated with low confidence">
            <a:extLst>
              <a:ext uri="{FF2B5EF4-FFF2-40B4-BE49-F238E27FC236}">
                <a16:creationId xmlns:a16="http://schemas.microsoft.com/office/drawing/2014/main" xmlns="" id="{B92207F3-97BE-A0A1-7850-F6B3BEEA8D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61578" y="1752600"/>
            <a:ext cx="3694572" cy="5170170"/>
          </a:xfrm>
          <a:prstGeom prst="rect">
            <a:avLst/>
          </a:prstGeom>
        </p:spPr>
      </p:pic>
      <p:sp>
        <p:nvSpPr>
          <p:cNvPr id="5" name="TextBox 4">
            <a:extLst>
              <a:ext uri="{FF2B5EF4-FFF2-40B4-BE49-F238E27FC236}">
                <a16:creationId xmlns:a16="http://schemas.microsoft.com/office/drawing/2014/main" xmlns="" id="{9836A7A2-592F-372C-29F7-6BAAE4E66AFE}"/>
              </a:ext>
            </a:extLst>
          </p:cNvPr>
          <p:cNvSpPr txBox="1"/>
          <p:nvPr/>
        </p:nvSpPr>
        <p:spPr>
          <a:xfrm>
            <a:off x="4191000" y="2891135"/>
            <a:ext cx="3886200" cy="1446550"/>
          </a:xfrm>
          <a:prstGeom prst="rect">
            <a:avLst/>
          </a:prstGeom>
          <a:solidFill>
            <a:schemeClr val="tx1"/>
          </a:solidFill>
        </p:spPr>
        <p:txBody>
          <a:bodyPr wrap="square">
            <a:spAutoFit/>
          </a:bodyPr>
          <a:lstStyle/>
          <a:p>
            <a:pPr algn="ctr" eaLnBrk="1" hangingPunct="1"/>
            <a:r>
              <a:rPr lang="en-US" altLang="en-US" sz="4400" dirty="0">
                <a:solidFill>
                  <a:srgbClr val="000000"/>
                </a:solidFill>
                <a:latin typeface="Arial Black" panose="020B0A04020102020204" pitchFamily="34" charset="0"/>
              </a:rPr>
              <a:t>“LONG LIVE THE KING!”</a:t>
            </a:r>
          </a:p>
        </p:txBody>
      </p:sp>
      <p:sp>
        <p:nvSpPr>
          <p:cNvPr id="10" name="TextBox 9">
            <a:extLst>
              <a:ext uri="{FF2B5EF4-FFF2-40B4-BE49-F238E27FC236}">
                <a16:creationId xmlns:a16="http://schemas.microsoft.com/office/drawing/2014/main" xmlns="" id="{AEA8D2B3-2004-1E4C-0EA9-61E8484400BD}"/>
              </a:ext>
            </a:extLst>
          </p:cNvPr>
          <p:cNvSpPr txBox="1"/>
          <p:nvPr/>
        </p:nvSpPr>
        <p:spPr>
          <a:xfrm>
            <a:off x="1778451" y="76200"/>
            <a:ext cx="6051246" cy="646331"/>
          </a:xfrm>
          <a:prstGeom prst="rect">
            <a:avLst/>
          </a:prstGeom>
          <a:noFill/>
        </p:spPr>
        <p:txBody>
          <a:bodyPr wrap="square">
            <a:spAutoFit/>
          </a:bodyPr>
          <a:lstStyle/>
          <a:p>
            <a:pPr eaLnBrk="1" hangingPunct="1"/>
            <a:r>
              <a:rPr lang="en-US" altLang="en-US" sz="3600" dirty="0"/>
              <a:t>Then the people shouted, </a:t>
            </a:r>
          </a:p>
        </p:txBody>
      </p:sp>
    </p:spTree>
    <p:extLst>
      <p:ext uri="{BB962C8B-B14F-4D97-AF65-F5344CB8AC3E}">
        <p14:creationId xmlns:p14="http://schemas.microsoft.com/office/powerpoint/2010/main" val="1220110607"/>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7"/>
          <p:cNvSpPr>
            <a:spLocks noGrp="1"/>
          </p:cNvSpPr>
          <p:nvPr>
            <p:ph idx="4294967295"/>
          </p:nvPr>
        </p:nvSpPr>
        <p:spPr>
          <a:xfrm>
            <a:off x="304800" y="482675"/>
            <a:ext cx="8229600" cy="1828800"/>
          </a:xfrm>
        </p:spPr>
        <p:txBody>
          <a:bodyPr/>
          <a:lstStyle/>
          <a:p>
            <a:pPr>
              <a:buFontTx/>
              <a:buNone/>
            </a:pPr>
            <a:r>
              <a:rPr lang="en-US" altLang="en-US" dirty="0"/>
              <a:t>   There was a Benjamite, </a:t>
            </a:r>
          </a:p>
          <a:p>
            <a:pPr>
              <a:buFontTx/>
              <a:buNone/>
            </a:pPr>
            <a:r>
              <a:rPr lang="en-US" altLang="en-US" dirty="0"/>
              <a:t>	a man of standing, whose name </a:t>
            </a:r>
          </a:p>
          <a:p>
            <a:pPr>
              <a:buFontTx/>
              <a:buNone/>
            </a:pPr>
            <a:r>
              <a:rPr lang="en-US" altLang="en-US" dirty="0"/>
              <a:t>		was Kish son of </a:t>
            </a:r>
            <a:r>
              <a:rPr lang="en-US" altLang="en-US" dirty="0" err="1"/>
              <a:t>Abiel</a:t>
            </a:r>
            <a:r>
              <a:rPr lang="en-US" altLang="en-US" dirty="0"/>
              <a:t>, </a:t>
            </a:r>
          </a:p>
          <a:p>
            <a:pPr>
              <a:buFontTx/>
              <a:buNone/>
            </a:pPr>
            <a:r>
              <a:rPr lang="en-US" altLang="en-US" dirty="0"/>
              <a:t>		the son of </a:t>
            </a:r>
            <a:r>
              <a:rPr lang="en-US" altLang="en-US" dirty="0" err="1"/>
              <a:t>Zeror</a:t>
            </a:r>
            <a:r>
              <a:rPr lang="en-US" altLang="en-US" dirty="0"/>
              <a:t>, </a:t>
            </a:r>
          </a:p>
          <a:p>
            <a:pPr>
              <a:buFontTx/>
              <a:buNone/>
            </a:pPr>
            <a:r>
              <a:rPr lang="en-US" altLang="en-US" dirty="0"/>
              <a:t>		the son of </a:t>
            </a:r>
            <a:r>
              <a:rPr lang="en-US" altLang="en-US" dirty="0" err="1"/>
              <a:t>Becorath</a:t>
            </a:r>
            <a:r>
              <a:rPr lang="en-US" altLang="en-US" dirty="0"/>
              <a:t>, </a:t>
            </a:r>
          </a:p>
          <a:p>
            <a:pPr>
              <a:buFontTx/>
              <a:buNone/>
            </a:pPr>
            <a:r>
              <a:rPr lang="en-US" altLang="en-US" dirty="0"/>
              <a:t>		the son of </a:t>
            </a:r>
            <a:r>
              <a:rPr lang="en-US" altLang="en-US" dirty="0" err="1"/>
              <a:t>Aphiah</a:t>
            </a:r>
            <a:r>
              <a:rPr lang="en-US" altLang="en-US" dirty="0"/>
              <a:t> of Benjamin.  </a:t>
            </a:r>
          </a:p>
        </p:txBody>
      </p:sp>
      <p:pic>
        <p:nvPicPr>
          <p:cNvPr id="13315" name="Picture 10" descr="C:\Users\Denise\AppData\Local\Microsoft\Windows\Temporary Internet Files\Content.IE5\4PGH41YE\MC9000539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9798" y="4513807"/>
            <a:ext cx="930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descr="C:\Users\Denise\AppData\Local\Microsoft\Windows\Temporary Internet Files\Content.IE5\4PGH41YE\MC9000539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4038600"/>
            <a:ext cx="930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C:\Users\Denise\AppData\Local\Microsoft\Windows\Temporary Internet Files\Content.IE5\4PGH41YE\MC9000539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4687" y="5374696"/>
            <a:ext cx="930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3" descr="C:\Users\Denise\AppData\Local\Microsoft\Windows\Temporary Internet Files\Content.IE5\4PGH41YE\MC9000539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4930775"/>
            <a:ext cx="93027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4" descr="C:\Users\Denise\AppData\Local\Microsoft\Windows\Temporary Internet Files\Content.IE5\4PGH41YE\MC9000539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32" y="3370380"/>
            <a:ext cx="12604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16"/>
          <p:cNvSpPr txBox="1">
            <a:spLocks noChangeArrowheads="1"/>
          </p:cNvSpPr>
          <p:nvPr/>
        </p:nvSpPr>
        <p:spPr bwMode="auto">
          <a:xfrm>
            <a:off x="0" y="4590563"/>
            <a:ext cx="1464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Kish son of</a:t>
            </a:r>
          </a:p>
        </p:txBody>
      </p:sp>
      <p:sp>
        <p:nvSpPr>
          <p:cNvPr id="2" name="TextBox 16">
            <a:extLst>
              <a:ext uri="{FF2B5EF4-FFF2-40B4-BE49-F238E27FC236}">
                <a16:creationId xmlns:a16="http://schemas.microsoft.com/office/drawing/2014/main" xmlns="" id="{A45A43D7-1C1C-F088-D4DE-0B3F0F7FADE5}"/>
              </a:ext>
            </a:extLst>
          </p:cNvPr>
          <p:cNvSpPr txBox="1">
            <a:spLocks noChangeArrowheads="1"/>
          </p:cNvSpPr>
          <p:nvPr/>
        </p:nvSpPr>
        <p:spPr bwMode="auto">
          <a:xfrm>
            <a:off x="1790303" y="4946499"/>
            <a:ext cx="1464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err="1"/>
              <a:t>Abiel</a:t>
            </a:r>
            <a:r>
              <a:rPr lang="en-US" altLang="en-US" dirty="0"/>
              <a:t> son of</a:t>
            </a:r>
          </a:p>
        </p:txBody>
      </p:sp>
      <p:sp>
        <p:nvSpPr>
          <p:cNvPr id="3" name="TextBox 16">
            <a:extLst>
              <a:ext uri="{FF2B5EF4-FFF2-40B4-BE49-F238E27FC236}">
                <a16:creationId xmlns:a16="http://schemas.microsoft.com/office/drawing/2014/main" xmlns="" id="{F22AFBFF-166E-7D75-88C9-5735EF2EBB34}"/>
              </a:ext>
            </a:extLst>
          </p:cNvPr>
          <p:cNvSpPr txBox="1">
            <a:spLocks noChangeArrowheads="1"/>
          </p:cNvSpPr>
          <p:nvPr/>
        </p:nvSpPr>
        <p:spPr bwMode="auto">
          <a:xfrm>
            <a:off x="3592701" y="5405982"/>
            <a:ext cx="1464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err="1"/>
              <a:t>Zeror</a:t>
            </a:r>
            <a:r>
              <a:rPr lang="en-US" altLang="en-US" dirty="0"/>
              <a:t> son of</a:t>
            </a:r>
          </a:p>
        </p:txBody>
      </p:sp>
      <p:sp>
        <p:nvSpPr>
          <p:cNvPr id="4" name="TextBox 16">
            <a:extLst>
              <a:ext uri="{FF2B5EF4-FFF2-40B4-BE49-F238E27FC236}">
                <a16:creationId xmlns:a16="http://schemas.microsoft.com/office/drawing/2014/main" xmlns="" id="{12841016-36E4-70EB-CCE0-232A3AC017DA}"/>
              </a:ext>
            </a:extLst>
          </p:cNvPr>
          <p:cNvSpPr txBox="1">
            <a:spLocks noChangeArrowheads="1"/>
          </p:cNvSpPr>
          <p:nvPr/>
        </p:nvSpPr>
        <p:spPr bwMode="auto">
          <a:xfrm>
            <a:off x="5265737" y="5775314"/>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err="1"/>
              <a:t>Becorath</a:t>
            </a:r>
            <a:r>
              <a:rPr lang="en-US" altLang="en-US" dirty="0"/>
              <a:t> son of</a:t>
            </a:r>
          </a:p>
        </p:txBody>
      </p:sp>
      <p:sp>
        <p:nvSpPr>
          <p:cNvPr id="5" name="TextBox 16">
            <a:extLst>
              <a:ext uri="{FF2B5EF4-FFF2-40B4-BE49-F238E27FC236}">
                <a16:creationId xmlns:a16="http://schemas.microsoft.com/office/drawing/2014/main" xmlns="" id="{5129BAAB-DD4D-75B3-C79E-DCEEF9E6429B}"/>
              </a:ext>
            </a:extLst>
          </p:cNvPr>
          <p:cNvSpPr txBox="1">
            <a:spLocks noChangeArrowheads="1"/>
          </p:cNvSpPr>
          <p:nvPr/>
        </p:nvSpPr>
        <p:spPr bwMode="auto">
          <a:xfrm>
            <a:off x="7094537" y="6211669"/>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err="1"/>
              <a:t>Aphiah</a:t>
            </a:r>
            <a:r>
              <a:rPr lang="en-US" altLang="en-US" dirty="0"/>
              <a:t> of Benjamin</a:t>
            </a:r>
          </a:p>
        </p:txBody>
      </p:sp>
      <p:cxnSp>
        <p:nvCxnSpPr>
          <p:cNvPr id="7" name="Connector: Elbow 6">
            <a:extLst>
              <a:ext uri="{FF2B5EF4-FFF2-40B4-BE49-F238E27FC236}">
                <a16:creationId xmlns:a16="http://schemas.microsoft.com/office/drawing/2014/main" xmlns="" id="{2A79CBD2-3CB5-4822-5C00-2B4306573BDA}"/>
              </a:ext>
            </a:extLst>
          </p:cNvPr>
          <p:cNvCxnSpPr/>
          <p:nvPr/>
        </p:nvCxnSpPr>
        <p:spPr>
          <a:xfrm rot="16200000" flipH="1">
            <a:off x="3244042" y="5265886"/>
            <a:ext cx="385056" cy="280193"/>
          </a:xfrm>
          <a:prstGeom prst="bentConnector3">
            <a:avLst>
              <a:gd name="adj1" fmla="val 33666"/>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Connector: Elbow 8">
            <a:extLst>
              <a:ext uri="{FF2B5EF4-FFF2-40B4-BE49-F238E27FC236}">
                <a16:creationId xmlns:a16="http://schemas.microsoft.com/office/drawing/2014/main" xmlns="" id="{AB267B28-9980-C5A7-F816-E04847F37B3B}"/>
              </a:ext>
            </a:extLst>
          </p:cNvPr>
          <p:cNvCxnSpPr/>
          <p:nvPr/>
        </p:nvCxnSpPr>
        <p:spPr>
          <a:xfrm rot="16200000" flipH="1">
            <a:off x="1456210" y="4776832"/>
            <a:ext cx="385056" cy="280193"/>
          </a:xfrm>
          <a:prstGeom prst="bentConnector3">
            <a:avLst>
              <a:gd name="adj1" fmla="val 33666"/>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Connector: Elbow 9">
            <a:extLst>
              <a:ext uri="{FF2B5EF4-FFF2-40B4-BE49-F238E27FC236}">
                <a16:creationId xmlns:a16="http://schemas.microsoft.com/office/drawing/2014/main" xmlns="" id="{AB908326-C49C-70CE-21CA-304D26938CF4}"/>
              </a:ext>
            </a:extLst>
          </p:cNvPr>
          <p:cNvCxnSpPr/>
          <p:nvPr/>
        </p:nvCxnSpPr>
        <p:spPr>
          <a:xfrm rot="16200000" flipH="1">
            <a:off x="4968926" y="5650943"/>
            <a:ext cx="385056" cy="280193"/>
          </a:xfrm>
          <a:prstGeom prst="bentConnector3">
            <a:avLst>
              <a:gd name="adj1" fmla="val 33666"/>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Connector: Elbow 10">
            <a:extLst>
              <a:ext uri="{FF2B5EF4-FFF2-40B4-BE49-F238E27FC236}">
                <a16:creationId xmlns:a16="http://schemas.microsoft.com/office/drawing/2014/main" xmlns="" id="{D8C35975-4E5B-9414-CE54-A860531D3667}"/>
              </a:ext>
            </a:extLst>
          </p:cNvPr>
          <p:cNvCxnSpPr/>
          <p:nvPr/>
        </p:nvCxnSpPr>
        <p:spPr>
          <a:xfrm rot="16200000" flipH="1">
            <a:off x="7049675" y="6071573"/>
            <a:ext cx="385056" cy="280193"/>
          </a:xfrm>
          <a:prstGeom prst="bentConnector3">
            <a:avLst>
              <a:gd name="adj1" fmla="val 33666"/>
            </a:avLst>
          </a:prstGeom>
          <a:ln>
            <a:tailEnd type="triangle"/>
          </a:ln>
        </p:spPr>
        <p:style>
          <a:lnRef idx="2">
            <a:schemeClr val="accent6"/>
          </a:lnRef>
          <a:fillRef idx="0">
            <a:schemeClr val="accent6"/>
          </a:fillRef>
          <a:effectRef idx="1">
            <a:schemeClr val="accent6"/>
          </a:effectRef>
          <a:fontRef idx="minor">
            <a:schemeClr val="tx1"/>
          </a:fontRef>
        </p:style>
      </p:cxn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7"/>
          <p:cNvSpPr>
            <a:spLocks noGrp="1"/>
          </p:cNvSpPr>
          <p:nvPr>
            <p:ph idx="4294967295"/>
          </p:nvPr>
        </p:nvSpPr>
        <p:spPr>
          <a:xfrm>
            <a:off x="744538" y="457200"/>
            <a:ext cx="7543800" cy="1828800"/>
          </a:xfrm>
        </p:spPr>
        <p:txBody>
          <a:bodyPr/>
          <a:lstStyle/>
          <a:p>
            <a:pPr>
              <a:buFontTx/>
              <a:buNone/>
            </a:pPr>
            <a:r>
              <a:rPr lang="en-US" altLang="en-US" dirty="0"/>
              <a:t>Kish had a son named Saul, as handsome a young man as could be found anywhere in Israel, and he was a head taller than anyone else. </a:t>
            </a:r>
          </a:p>
        </p:txBody>
      </p:sp>
      <p:pic>
        <p:nvPicPr>
          <p:cNvPr id="13316" name="Picture 11" descr="C:\Users\Denise\AppData\Local\Microsoft\Windows\Temporary Internet Files\Content.IE5\4PGH41YE\MC9000539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4441061"/>
            <a:ext cx="930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4" descr="C:\Users\Denise\AppData\Local\Microsoft\Windows\Temporary Internet Files\Content.IE5\4PGH41YE\MC9000539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367" y="3420533"/>
            <a:ext cx="12604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16"/>
          <p:cNvSpPr txBox="1">
            <a:spLocks noChangeArrowheads="1"/>
          </p:cNvSpPr>
          <p:nvPr/>
        </p:nvSpPr>
        <p:spPr bwMode="auto">
          <a:xfrm>
            <a:off x="304800" y="4610478"/>
            <a:ext cx="1192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 Kish</a:t>
            </a:r>
          </a:p>
        </p:txBody>
      </p:sp>
      <p:sp>
        <p:nvSpPr>
          <p:cNvPr id="2" name="TextBox 16">
            <a:extLst>
              <a:ext uri="{FF2B5EF4-FFF2-40B4-BE49-F238E27FC236}">
                <a16:creationId xmlns:a16="http://schemas.microsoft.com/office/drawing/2014/main" xmlns="" id="{39CB7A19-9FEF-5C92-0A11-CD15B5AA73D5}"/>
              </a:ext>
            </a:extLst>
          </p:cNvPr>
          <p:cNvSpPr txBox="1">
            <a:spLocks noChangeArrowheads="1"/>
          </p:cNvSpPr>
          <p:nvPr/>
        </p:nvSpPr>
        <p:spPr bwMode="auto">
          <a:xfrm>
            <a:off x="2078831" y="5562600"/>
            <a:ext cx="1192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Saul, son of Kish</a:t>
            </a:r>
          </a:p>
        </p:txBody>
      </p:sp>
      <p:cxnSp>
        <p:nvCxnSpPr>
          <p:cNvPr id="4" name="Connector: Elbow 3">
            <a:extLst>
              <a:ext uri="{FF2B5EF4-FFF2-40B4-BE49-F238E27FC236}">
                <a16:creationId xmlns:a16="http://schemas.microsoft.com/office/drawing/2014/main" xmlns="" id="{46EAEA07-BA64-B8EB-7FB5-32ACA6AB4F87}"/>
              </a:ext>
            </a:extLst>
          </p:cNvPr>
          <p:cNvCxnSpPr>
            <a:cxnSpLocks/>
            <a:stCxn id="13320" idx="3"/>
          </p:cNvCxnSpPr>
          <p:nvPr/>
        </p:nvCxnSpPr>
        <p:spPr>
          <a:xfrm>
            <a:off x="1497012" y="4795144"/>
            <a:ext cx="495206" cy="923149"/>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pic>
        <p:nvPicPr>
          <p:cNvPr id="7" name="Picture 6" descr="A person with a beard&#10;&#10;Description automatically generated with medium confidence">
            <a:extLst>
              <a:ext uri="{FF2B5EF4-FFF2-40B4-BE49-F238E27FC236}">
                <a16:creationId xmlns:a16="http://schemas.microsoft.com/office/drawing/2014/main" xmlns="" id="{78F50AB0-48C9-5634-1598-440394A0C1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8232" y="2711442"/>
            <a:ext cx="2240567" cy="1752600"/>
          </a:xfrm>
          <a:prstGeom prst="rect">
            <a:avLst/>
          </a:prstGeom>
        </p:spPr>
      </p:pic>
      <p:pic>
        <p:nvPicPr>
          <p:cNvPr id="9" name="Picture 8" descr="A person and person posing for a picture&#10;&#10;Description automatically generated with low confidence">
            <a:extLst>
              <a:ext uri="{FF2B5EF4-FFF2-40B4-BE49-F238E27FC236}">
                <a16:creationId xmlns:a16="http://schemas.microsoft.com/office/drawing/2014/main" xmlns="" id="{8671DA08-31F5-541C-484B-18A9051028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1367" y="3358972"/>
            <a:ext cx="3042633" cy="3499028"/>
          </a:xfrm>
          <a:prstGeom prst="rect">
            <a:avLst/>
          </a:prstGeom>
        </p:spPr>
      </p:pic>
    </p:spTree>
    <p:extLst>
      <p:ext uri="{BB962C8B-B14F-4D97-AF65-F5344CB8AC3E}">
        <p14:creationId xmlns:p14="http://schemas.microsoft.com/office/powerpoint/2010/main" val="659100953"/>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925513" y="512763"/>
            <a:ext cx="8229600" cy="5516562"/>
          </a:xfrm>
        </p:spPr>
        <p:txBody>
          <a:bodyPr/>
          <a:lstStyle/>
          <a:p>
            <a:r>
              <a:rPr lang="en-US" altLang="en-US" dirty="0"/>
              <a:t>Now the donkeys belonging to Saul's father Kish were lost, and Kish said to his son Saul, "Take one of the servants with you and go and look for the donkeys.”</a:t>
            </a:r>
          </a:p>
        </p:txBody>
      </p:sp>
      <p:pic>
        <p:nvPicPr>
          <p:cNvPr id="14340" name="Picture 3" descr="C:\Users\Denise\AppData\Local\Microsoft\Windows\Temporary Internet Files\Content.IE5\OBE6OSOV\MC9001394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162800" y="2780695"/>
            <a:ext cx="17113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10;&#10;Description automatically generated">
            <a:extLst>
              <a:ext uri="{FF2B5EF4-FFF2-40B4-BE49-F238E27FC236}">
                <a16:creationId xmlns:a16="http://schemas.microsoft.com/office/drawing/2014/main" xmlns="" id="{2F2D51EA-8B7B-DA12-5997-9F1085B386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48" y="2538186"/>
            <a:ext cx="5759752" cy="4319814"/>
          </a:xfrm>
          <a:prstGeom prst="rect">
            <a:avLst/>
          </a:prstGeom>
        </p:spPr>
      </p:pic>
      <p:pic>
        <p:nvPicPr>
          <p:cNvPr id="5" name="Picture 4" descr="A picture containing tree, plant, conifer&#10;&#10;Description automatically generated">
            <a:extLst>
              <a:ext uri="{FF2B5EF4-FFF2-40B4-BE49-F238E27FC236}">
                <a16:creationId xmlns:a16="http://schemas.microsoft.com/office/drawing/2014/main" xmlns="" id="{6CB3C58D-3020-D253-D7A7-AD1FB04B7878}"/>
              </a:ext>
            </a:extLst>
          </p:cNvPr>
          <p:cNvPicPr>
            <a:picLocks noChangeAspect="1"/>
          </p:cNvPicPr>
          <p:nvPr/>
        </p:nvPicPr>
        <p:blipFill>
          <a:blip r:embed="rId4" cstate="email">
            <a:alphaModFix amt="78000"/>
            <a:extLst>
              <a:ext uri="{28A0092B-C50C-407E-A947-70E740481C1C}">
                <a14:useLocalDpi xmlns:a14="http://schemas.microsoft.com/office/drawing/2010/main"/>
              </a:ext>
            </a:extLst>
          </a:blip>
          <a:stretch>
            <a:fillRect/>
          </a:stretch>
        </p:blipFill>
        <p:spPr>
          <a:xfrm>
            <a:off x="6400800" y="3429000"/>
            <a:ext cx="2943289" cy="1731346"/>
          </a:xfrm>
          <a:prstGeom prst="rect">
            <a:avLst/>
          </a:prstGeom>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179388" y="698500"/>
            <a:ext cx="3962400" cy="5638800"/>
          </a:xfrm>
        </p:spPr>
        <p:txBody>
          <a:bodyPr/>
          <a:lstStyle/>
          <a:p>
            <a:pPr algn="ctr"/>
            <a:r>
              <a:rPr lang="en-US" altLang="en-US" sz="2400" dirty="0"/>
              <a:t>So he passed through the hill country of Ephraim and through the area around </a:t>
            </a:r>
            <a:r>
              <a:rPr lang="en-US" altLang="en-US" sz="2400" dirty="0" err="1"/>
              <a:t>Shalisha</a:t>
            </a:r>
            <a:r>
              <a:rPr lang="en-US" altLang="en-US" sz="2400" dirty="0"/>
              <a:t>,</a:t>
            </a:r>
          </a:p>
          <a:p>
            <a:pPr algn="ctr"/>
            <a:endParaRPr lang="en-US" altLang="en-US" sz="2400" dirty="0"/>
          </a:p>
          <a:p>
            <a:pPr algn="ctr"/>
            <a:endParaRPr lang="en-US" altLang="en-US" sz="2400" dirty="0"/>
          </a:p>
          <a:p>
            <a:pPr algn="ctr"/>
            <a:r>
              <a:rPr lang="en-US" altLang="en-US" sz="2400" dirty="0"/>
              <a:t>but they did not find them. </a:t>
            </a:r>
          </a:p>
        </p:txBody>
      </p:sp>
      <p:pic>
        <p:nvPicPr>
          <p:cNvPr id="15363" name="Picture 2" descr="C:\Users\Denise\AppData\Local\Microsoft\Windows\Temporary Internet Files\Content.IE5\CIQDW0LY\MC90005818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1788" y="334963"/>
            <a:ext cx="48006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5"/>
          <p:cNvGrpSpPr>
            <a:grpSpLocks/>
          </p:cNvGrpSpPr>
          <p:nvPr/>
        </p:nvGrpSpPr>
        <p:grpSpPr bwMode="auto">
          <a:xfrm rot="-2044195">
            <a:off x="4332288" y="3371850"/>
            <a:ext cx="1295400" cy="920750"/>
            <a:chOff x="4495800" y="2683546"/>
            <a:chExt cx="1295400" cy="921120"/>
          </a:xfrm>
        </p:grpSpPr>
        <p:sp>
          <p:nvSpPr>
            <p:cNvPr id="4" name="Right Arrow 3"/>
            <p:cNvSpPr/>
            <p:nvPr/>
          </p:nvSpPr>
          <p:spPr>
            <a:xfrm>
              <a:off x="4495800" y="2683546"/>
              <a:ext cx="1295400" cy="921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7" name="TextBox 4"/>
            <p:cNvSpPr txBox="1">
              <a:spLocks noChangeArrowheads="1"/>
            </p:cNvSpPr>
            <p:nvPr/>
          </p:nvSpPr>
          <p:spPr bwMode="auto">
            <a:xfrm>
              <a:off x="4495800" y="30480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Ephraim</a:t>
              </a:r>
            </a:p>
          </p:txBody>
        </p:sp>
      </p:grpSp>
      <p:grpSp>
        <p:nvGrpSpPr>
          <p:cNvPr id="15365" name="Group 8"/>
          <p:cNvGrpSpPr>
            <a:grpSpLocks/>
          </p:cNvGrpSpPr>
          <p:nvPr/>
        </p:nvGrpSpPr>
        <p:grpSpPr bwMode="auto">
          <a:xfrm rot="-561986">
            <a:off x="4905375" y="1898650"/>
            <a:ext cx="1295400" cy="922338"/>
            <a:chOff x="4495800" y="2683546"/>
            <a:chExt cx="1295400" cy="921120"/>
          </a:xfrm>
        </p:grpSpPr>
        <p:sp>
          <p:nvSpPr>
            <p:cNvPr id="10" name="Right Arrow 9"/>
            <p:cNvSpPr/>
            <p:nvPr/>
          </p:nvSpPr>
          <p:spPr>
            <a:xfrm>
              <a:off x="4495800" y="2683546"/>
              <a:ext cx="1295400" cy="921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5" name="TextBox 10"/>
            <p:cNvSpPr txBox="1">
              <a:spLocks noChangeArrowheads="1"/>
            </p:cNvSpPr>
            <p:nvPr/>
          </p:nvSpPr>
          <p:spPr bwMode="auto">
            <a:xfrm>
              <a:off x="4495800" y="30480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Shalisha</a:t>
              </a:r>
            </a:p>
          </p:txBody>
        </p:sp>
      </p:grpSp>
      <p:pic>
        <p:nvPicPr>
          <p:cNvPr id="15368" name="Picture 4" descr="C:\Users\Denise\AppData\Local\Microsoft\Windows\Temporary Internet Files\Content.IE5\CIQDW0LY\MC90036634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261481" y="1881757"/>
            <a:ext cx="2527952" cy="253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descr="C:\Users\Denise\AppData\Local\Microsoft\Windows\Temporary Internet Files\Content.IE5\1XQS8NX0\MC900303675[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49395" y="2819400"/>
            <a:ext cx="13430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179388" y="698500"/>
            <a:ext cx="3962400" cy="5638800"/>
          </a:xfrm>
        </p:spPr>
        <p:txBody>
          <a:bodyPr/>
          <a:lstStyle/>
          <a:p>
            <a:pPr algn="ctr"/>
            <a:r>
              <a:rPr lang="en-US" altLang="en-US" sz="2400" dirty="0"/>
              <a:t>They went on into the district of </a:t>
            </a:r>
            <a:r>
              <a:rPr lang="en-US" altLang="en-US" sz="2400" dirty="0" err="1"/>
              <a:t>Shaalim</a:t>
            </a:r>
            <a:r>
              <a:rPr lang="en-US" altLang="en-US" sz="2400" dirty="0"/>
              <a:t>, but the donkeys were not there. </a:t>
            </a:r>
          </a:p>
          <a:p>
            <a:pPr algn="ctr"/>
            <a:endParaRPr lang="en-US" altLang="en-US" sz="2400" dirty="0"/>
          </a:p>
          <a:p>
            <a:pPr algn="ctr"/>
            <a:r>
              <a:rPr lang="en-US" altLang="en-US" sz="2400" dirty="0"/>
              <a:t>Then he passed through the territory of Benjamin, </a:t>
            </a:r>
          </a:p>
          <a:p>
            <a:pPr algn="ctr"/>
            <a:endParaRPr lang="en-US" altLang="en-US" sz="2400" dirty="0"/>
          </a:p>
          <a:p>
            <a:pPr algn="ctr"/>
            <a:r>
              <a:rPr lang="en-US" altLang="en-US" sz="2400" dirty="0"/>
              <a:t>but they did not find them. </a:t>
            </a:r>
          </a:p>
        </p:txBody>
      </p:sp>
      <p:pic>
        <p:nvPicPr>
          <p:cNvPr id="15363" name="Picture 2" descr="C:\Users\Denise\AppData\Local\Microsoft\Windows\Temporary Internet Files\Content.IE5\CIQDW0LY\MC90005818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1788" y="334963"/>
            <a:ext cx="48006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11"/>
          <p:cNvGrpSpPr>
            <a:grpSpLocks/>
          </p:cNvGrpSpPr>
          <p:nvPr/>
        </p:nvGrpSpPr>
        <p:grpSpPr bwMode="auto">
          <a:xfrm rot="2518194">
            <a:off x="6873875" y="1898650"/>
            <a:ext cx="1295400" cy="922338"/>
            <a:chOff x="4495800" y="2683546"/>
            <a:chExt cx="1295400" cy="921120"/>
          </a:xfrm>
        </p:grpSpPr>
        <p:sp>
          <p:nvSpPr>
            <p:cNvPr id="13" name="Right Arrow 12"/>
            <p:cNvSpPr/>
            <p:nvPr/>
          </p:nvSpPr>
          <p:spPr>
            <a:xfrm>
              <a:off x="4495800" y="2683546"/>
              <a:ext cx="1295400" cy="921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3" name="TextBox 13"/>
            <p:cNvSpPr txBox="1">
              <a:spLocks noChangeArrowheads="1"/>
            </p:cNvSpPr>
            <p:nvPr/>
          </p:nvSpPr>
          <p:spPr bwMode="auto">
            <a:xfrm>
              <a:off x="4495800" y="30480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Shaalim</a:t>
              </a:r>
            </a:p>
          </p:txBody>
        </p:sp>
      </p:grpSp>
      <p:grpSp>
        <p:nvGrpSpPr>
          <p:cNvPr id="15367" name="Group 14"/>
          <p:cNvGrpSpPr>
            <a:grpSpLocks/>
          </p:cNvGrpSpPr>
          <p:nvPr/>
        </p:nvGrpSpPr>
        <p:grpSpPr bwMode="auto">
          <a:xfrm rot="2813878">
            <a:off x="7515225" y="3409950"/>
            <a:ext cx="1295400" cy="920750"/>
            <a:chOff x="4495800" y="2683546"/>
            <a:chExt cx="1295400" cy="921120"/>
          </a:xfrm>
        </p:grpSpPr>
        <p:sp>
          <p:nvSpPr>
            <p:cNvPr id="16" name="Right Arrow 15"/>
            <p:cNvSpPr/>
            <p:nvPr/>
          </p:nvSpPr>
          <p:spPr>
            <a:xfrm>
              <a:off x="4495800" y="2683546"/>
              <a:ext cx="1295400" cy="921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1" name="TextBox 16"/>
            <p:cNvSpPr txBox="1">
              <a:spLocks noChangeArrowheads="1"/>
            </p:cNvSpPr>
            <p:nvPr/>
          </p:nvSpPr>
          <p:spPr bwMode="auto">
            <a:xfrm>
              <a:off x="4495800" y="3048000"/>
              <a:ext cx="1181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Benjamin</a:t>
              </a:r>
            </a:p>
          </p:txBody>
        </p:sp>
      </p:grpSp>
      <p:pic>
        <p:nvPicPr>
          <p:cNvPr id="15368" name="Picture 4" descr="C:\Users\Denise\AppData\Local\Microsoft\Windows\Temporary Internet Files\Content.IE5\CIQDW0LY\MC90036634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429465" y="2229841"/>
            <a:ext cx="2460625" cy="24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descr="C:\Users\Denise\AppData\Local\Microsoft\Windows\Temporary Internet Files\Content.IE5\1XQS8NX0\MC900303675[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0188" y="3065907"/>
            <a:ext cx="1485519" cy="149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15254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62013" y="650875"/>
            <a:ext cx="5181600" cy="5410200"/>
          </a:xfrm>
          <a:prstGeom prst="rect">
            <a:avLst/>
          </a:prstGeom>
          <a:solidFill>
            <a:schemeClr val="tx1"/>
          </a:solidFill>
        </p:spPr>
        <p:txBody>
          <a:bodyPr wrap="square" rtlCol="0">
            <a:spAutoFit/>
          </a:bodyPr>
          <a:lstStyle/>
          <a:p>
            <a:endParaRPr lang="en-US" dirty="0"/>
          </a:p>
        </p:txBody>
      </p:sp>
      <p:sp>
        <p:nvSpPr>
          <p:cNvPr id="2" name="Rectangle 1"/>
          <p:cNvSpPr/>
          <p:nvPr/>
        </p:nvSpPr>
        <p:spPr>
          <a:xfrm>
            <a:off x="6705600" y="1854200"/>
            <a:ext cx="1219200" cy="1117600"/>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extBox 3"/>
          <p:cNvSpPr txBox="1">
            <a:spLocks noChangeArrowheads="1"/>
          </p:cNvSpPr>
          <p:nvPr/>
        </p:nvSpPr>
        <p:spPr bwMode="auto">
          <a:xfrm>
            <a:off x="1000125" y="838200"/>
            <a:ext cx="50292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dirty="0">
                <a:solidFill>
                  <a:srgbClr val="000000"/>
                </a:solidFill>
              </a:rPr>
              <a:t>When they reached the district of </a:t>
            </a:r>
            <a:r>
              <a:rPr lang="en-US" altLang="en-US" sz="3600" dirty="0" err="1">
                <a:solidFill>
                  <a:srgbClr val="000000"/>
                </a:solidFill>
              </a:rPr>
              <a:t>Zuph</a:t>
            </a:r>
            <a:r>
              <a:rPr lang="en-US" altLang="en-US" sz="3600" dirty="0">
                <a:solidFill>
                  <a:srgbClr val="000000"/>
                </a:solidFill>
              </a:rPr>
              <a:t>, Saul said to the servant who was with him, "Come, let's go back, or my father will stop thinking about the donkeys and start worrying about us." </a:t>
            </a:r>
          </a:p>
        </p:txBody>
      </p:sp>
      <p:pic>
        <p:nvPicPr>
          <p:cNvPr id="16387" name="Picture 2" descr="C:\Users\Denise\AppData\Local\Microsoft\Windows\Temporary Internet Files\Content.IE5\OBE6OSOV\MC900024294[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553200" y="674688"/>
            <a:ext cx="18192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4"/>
          <p:cNvSpPr txBox="1">
            <a:spLocks noChangeArrowheads="1"/>
          </p:cNvSpPr>
          <p:nvPr/>
        </p:nvSpPr>
        <p:spPr bwMode="auto">
          <a:xfrm>
            <a:off x="6687457" y="1371600"/>
            <a:ext cx="12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dirty="0">
                <a:solidFill>
                  <a:schemeClr val="bg1"/>
                </a:solidFill>
                <a:latin typeface="Bauhaus 93" pitchFamily="82" charset="0"/>
              </a:rPr>
              <a:t>ZUPH</a:t>
            </a:r>
          </a:p>
        </p:txBody>
      </p:sp>
      <p:sp>
        <p:nvSpPr>
          <p:cNvPr id="4" name="Rectangle 3"/>
          <p:cNvSpPr/>
          <p:nvPr/>
        </p:nvSpPr>
        <p:spPr>
          <a:xfrm>
            <a:off x="8013297" y="2478088"/>
            <a:ext cx="152400" cy="3648075"/>
          </a:xfrm>
          <a:prstGeom prst="rect">
            <a:avLst/>
          </a:prstGeom>
          <a:solidFill>
            <a:srgbClr val="D89E3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3057</TotalTime>
  <Words>1400</Words>
  <Application>Microsoft Office PowerPoint</Application>
  <PresentationFormat>On-screen Show (4:3)</PresentationFormat>
  <Paragraphs>169</Paragraphs>
  <Slides>33</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33</vt:i4>
      </vt:variant>
    </vt:vector>
  </HeadingPairs>
  <TitlesOfParts>
    <vt:vector size="46" baseType="lpstr">
      <vt:lpstr>ＭＳ Ｐゴシック</vt:lpstr>
      <vt:lpstr>Alba Super</vt:lpstr>
      <vt:lpstr>Arial</vt:lpstr>
      <vt:lpstr>Arial Black</vt:lpstr>
      <vt:lpstr>Bauhaus 93</vt:lpstr>
      <vt:lpstr>Calibri</vt:lpstr>
      <vt:lpstr>Rockwell</vt:lpstr>
      <vt:lpstr>Sitka Display Semibold</vt:lpstr>
      <vt:lpstr>Wingdings</vt:lpstr>
      <vt:lpstr>Wingdings 2</vt:lpstr>
      <vt:lpstr>Foundry</vt:lpstr>
      <vt:lpstr>Clouds</vt:lpstr>
      <vt:lpstr>Compass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Kramer</dc:creator>
  <cp:lastModifiedBy>Ken Stoll</cp:lastModifiedBy>
  <cp:revision>245</cp:revision>
  <dcterms:created xsi:type="dcterms:W3CDTF">2009-08-04T01:06:19Z</dcterms:created>
  <dcterms:modified xsi:type="dcterms:W3CDTF">2022-09-20T18:02:40Z</dcterms:modified>
</cp:coreProperties>
</file>