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50"/>
  </p:notesMasterIdLst>
  <p:sldIdLst>
    <p:sldId id="873" r:id="rId3"/>
    <p:sldId id="256" r:id="rId4"/>
    <p:sldId id="257" r:id="rId5"/>
    <p:sldId id="258" r:id="rId6"/>
    <p:sldId id="259" r:id="rId7"/>
    <p:sldId id="260" r:id="rId8"/>
    <p:sldId id="878" r:id="rId9"/>
    <p:sldId id="879" r:id="rId10"/>
    <p:sldId id="261" r:id="rId11"/>
    <p:sldId id="262" r:id="rId12"/>
    <p:sldId id="263" r:id="rId13"/>
    <p:sldId id="874" r:id="rId14"/>
    <p:sldId id="880" r:id="rId15"/>
    <p:sldId id="881" r:id="rId16"/>
    <p:sldId id="264" r:id="rId17"/>
    <p:sldId id="265" r:id="rId18"/>
    <p:sldId id="882" r:id="rId19"/>
    <p:sldId id="266" r:id="rId20"/>
    <p:sldId id="884" r:id="rId21"/>
    <p:sldId id="883" r:id="rId22"/>
    <p:sldId id="885" r:id="rId23"/>
    <p:sldId id="267" r:id="rId24"/>
    <p:sldId id="268" r:id="rId25"/>
    <p:sldId id="875" r:id="rId26"/>
    <p:sldId id="269" r:id="rId27"/>
    <p:sldId id="876" r:id="rId28"/>
    <p:sldId id="877" r:id="rId29"/>
    <p:sldId id="270" r:id="rId30"/>
    <p:sldId id="886" r:id="rId31"/>
    <p:sldId id="271" r:id="rId32"/>
    <p:sldId id="892" r:id="rId33"/>
    <p:sldId id="893" r:id="rId34"/>
    <p:sldId id="273" r:id="rId35"/>
    <p:sldId id="888" r:id="rId36"/>
    <p:sldId id="274" r:id="rId37"/>
    <p:sldId id="275" r:id="rId38"/>
    <p:sldId id="276" r:id="rId39"/>
    <p:sldId id="889" r:id="rId40"/>
    <p:sldId id="277" r:id="rId41"/>
    <p:sldId id="278" r:id="rId42"/>
    <p:sldId id="279" r:id="rId43"/>
    <p:sldId id="280" r:id="rId44"/>
    <p:sldId id="890" r:id="rId45"/>
    <p:sldId id="281" r:id="rId46"/>
    <p:sldId id="891" r:id="rId47"/>
    <p:sldId id="282" r:id="rId48"/>
    <p:sldId id="283"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6" d="100"/>
          <a:sy n="106"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 charset="-128"/>
              </a:defRPr>
            </a:lvl1pPr>
          </a:lstStyle>
          <a:p>
            <a:pPr>
              <a:defRPr/>
            </a:pPr>
            <a:endParaRPr lang="en-US"/>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 charset="-128"/>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 charset="-128"/>
              </a:defRPr>
            </a:lvl1pPr>
          </a:lstStyle>
          <a:p>
            <a:pPr>
              <a:defRPr/>
            </a:pPr>
            <a:endParaRPr lang="en-US"/>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6EBDEB0-AABE-49CC-911B-93F73B3D52B4}" type="slidenum">
              <a:rPr lang="en-US" altLang="en-US"/>
              <a:pPr/>
              <a:t>‹#›</a:t>
            </a:fld>
            <a:endParaRPr lang="en-US" altLang="en-US"/>
          </a:p>
        </p:txBody>
      </p:sp>
    </p:spTree>
    <p:extLst>
      <p:ext uri="{BB962C8B-B14F-4D97-AF65-F5344CB8AC3E}">
        <p14:creationId xmlns:p14="http://schemas.microsoft.com/office/powerpoint/2010/main" val="1492837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FE81E9-0221-41AF-BC9F-EED7D9B9DD57}" type="slidenum">
              <a:rPr lang="en-US" altLang="en-US" sz="1200"/>
              <a:pPr/>
              <a:t>2</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8626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336B04-0B03-4C6C-88D9-1212EFC0DDC8}" type="slidenum">
              <a:rPr lang="en-US" altLang="en-US" sz="1200"/>
              <a:pPr/>
              <a:t>11</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6875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336B04-0B03-4C6C-88D9-1212EFC0DDC8}" type="slidenum">
              <a:rPr lang="en-US" altLang="en-US" sz="1200"/>
              <a:pPr/>
              <a:t>12</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27505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336B04-0B03-4C6C-88D9-1212EFC0DDC8}" type="slidenum">
              <a:rPr lang="en-US" altLang="en-US" sz="1200"/>
              <a:pPr/>
              <a:t>13</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6368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AD5EB5-389F-42B9-9410-D0D5240DEF8D}" type="slidenum">
              <a:rPr lang="en-US" altLang="en-US" sz="1200"/>
              <a:pPr/>
              <a:t>14</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589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AD5EB5-389F-42B9-9410-D0D5240DEF8D}" type="slidenum">
              <a:rPr lang="en-US" altLang="en-US" sz="1200"/>
              <a:pPr/>
              <a:t>15</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1190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9FA977-FAA7-47F7-B504-F24D67D02000}" type="slidenum">
              <a:rPr lang="en-US" altLang="en-US" sz="1200"/>
              <a:pPr/>
              <a:t>16</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83856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9FA977-FAA7-47F7-B504-F24D67D02000}" type="slidenum">
              <a:rPr lang="en-US" altLang="en-US" sz="1200"/>
              <a:pPr/>
              <a:t>17</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28341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0F6AA3-F810-4354-AF71-344F46B59A14}" type="slidenum">
              <a:rPr lang="en-US" altLang="en-US" sz="1200"/>
              <a:pPr/>
              <a:t>18</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15651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0F6AA3-F810-4354-AF71-344F46B59A14}" type="slidenum">
              <a:rPr lang="en-US" altLang="en-US" sz="1200"/>
              <a:pPr/>
              <a:t>19</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4026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0F6AA3-F810-4354-AF71-344F46B59A14}" type="slidenum">
              <a:rPr lang="en-US" altLang="en-US" sz="1200"/>
              <a:pPr/>
              <a:t>20</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5086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8C6D1E-8A1F-4AD4-AD92-E3F20BCE2314}" type="slidenum">
              <a:rPr lang="en-US" altLang="en-US" sz="1200"/>
              <a:pPr/>
              <a:t>3</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028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53884B-1104-4BEC-9075-4552D8B893A9}" type="slidenum">
              <a:rPr lang="en-US" altLang="en-US" sz="1200"/>
              <a:pPr/>
              <a:t>21</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84453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53884B-1104-4BEC-9075-4552D8B893A9}" type="slidenum">
              <a:rPr lang="en-US" altLang="en-US" sz="1200"/>
              <a:pPr/>
              <a:t>22</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35316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C4BF3B-D432-4F2C-956E-4B142DCB9E87}" type="slidenum">
              <a:rPr lang="en-US" altLang="en-US" sz="1200"/>
              <a:pPr/>
              <a:t>23</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4341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C4BF3B-D432-4F2C-956E-4B142DCB9E87}" type="slidenum">
              <a:rPr lang="en-US" altLang="en-US" sz="1200"/>
              <a:pPr/>
              <a:t>24</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7855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B6838E-42BC-4F9A-8F6A-C3BE60D078D6}" type="slidenum">
              <a:rPr lang="en-US" altLang="en-US" sz="1200"/>
              <a:pPr/>
              <a:t>25</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11290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B6838E-42BC-4F9A-8F6A-C3BE60D078D6}" type="slidenum">
              <a:rPr lang="en-US" altLang="en-US" sz="1200"/>
              <a:pPr/>
              <a:t>26</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53686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B6838E-42BC-4F9A-8F6A-C3BE60D078D6}" type="slidenum">
              <a:rPr lang="en-US" altLang="en-US" sz="1200"/>
              <a:pPr/>
              <a:t>27</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06990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6A70FA-0408-4A87-B10D-934716C69299}" type="slidenum">
              <a:rPr lang="en-US" altLang="en-US" sz="1200"/>
              <a:pPr/>
              <a:t>28</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76646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6A70FA-0408-4A87-B10D-934716C69299}" type="slidenum">
              <a:rPr lang="en-US" altLang="en-US" sz="1200"/>
              <a:pPr/>
              <a:t>29</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67374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FB6EDC-63D5-46FE-8380-F7FF5FE4BC9F}" type="slidenum">
              <a:rPr lang="en-US" altLang="en-US" sz="1200"/>
              <a:pPr/>
              <a:t>30</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171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F90D49-4557-4FED-92EE-460CCA31CF80}" type="slidenum">
              <a:rPr lang="en-US" altLang="en-US" sz="1200"/>
              <a:pPr/>
              <a:t>4</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45393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FB6EDC-63D5-46FE-8380-F7FF5FE4BC9F}" type="slidenum">
              <a:rPr lang="en-US" altLang="en-US" sz="1200"/>
              <a:pPr/>
              <a:t>31</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36068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FB6EDC-63D5-46FE-8380-F7FF5FE4BC9F}" type="slidenum">
              <a:rPr lang="en-US" altLang="en-US" sz="1200"/>
              <a:pPr/>
              <a:t>32</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25427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06225D-FA77-4A32-A3A7-C1F861DC4C5E}" type="slidenum">
              <a:rPr lang="en-US" altLang="en-US" sz="1200"/>
              <a:pPr/>
              <a:t>33</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82963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06225D-FA77-4A32-A3A7-C1F861DC4C5E}" type="slidenum">
              <a:rPr lang="en-US" altLang="en-US" sz="1200"/>
              <a:pPr/>
              <a:t>34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39005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26216C-D6F1-49E3-9404-38B81DB951B1}" type="slidenum">
              <a:rPr lang="en-US" altLang="en-US" sz="1200"/>
              <a:pPr/>
              <a:t>35</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04623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BB12EA-83DB-4CE1-9084-BFBFE64A52EC}" type="slidenum">
              <a:rPr lang="en-US" altLang="en-US" sz="1200"/>
              <a:pPr/>
              <a:t>36</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26849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E88419-1DAD-414C-9724-643A325FB38F}" type="slidenum">
              <a:rPr lang="en-US" altLang="en-US" sz="1200"/>
              <a:pPr/>
              <a:t>37</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0215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E88419-1DAD-414C-9724-643A325FB38F}" type="slidenum">
              <a:rPr lang="en-US" altLang="en-US" sz="1200"/>
              <a:pPr/>
              <a:t>38</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61846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963315-F724-4877-A411-2A854CF168C2}" type="slidenum">
              <a:rPr lang="en-US" altLang="en-US" sz="1200"/>
              <a:pPr/>
              <a:t>39</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5849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EEBB4A-B796-49F0-B641-517CC5109E74}" type="slidenum">
              <a:rPr lang="en-US" altLang="en-US" sz="1200"/>
              <a:pPr/>
              <a:t>40</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9877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E1BE351-2277-450D-838E-59628EA2AF39}" type="slidenum">
              <a:rPr lang="en-US" altLang="en-US" sz="1200"/>
              <a:pPr/>
              <a:t>5</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44863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F21E9B-42F2-4A35-B547-BE57DF121E2C}" type="slidenum">
              <a:rPr lang="en-US" altLang="en-US" sz="1200"/>
              <a:pPr/>
              <a:t>41</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9403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B8F3E7-E835-4F24-B928-09CDF82D7BDF}" type="slidenum">
              <a:rPr lang="en-US" altLang="en-US" sz="1200"/>
              <a:pPr/>
              <a:t>42</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5563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B8F3E7-E835-4F24-B928-09CDF82D7BDF}" type="slidenum">
              <a:rPr lang="en-US" altLang="en-US" sz="1200"/>
              <a:pPr/>
              <a:t>43</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56928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AC6CB-F239-4674-9C87-C176FF8FF577}" type="slidenum">
              <a:rPr lang="en-US" altLang="en-US" sz="1200"/>
              <a:pPr/>
              <a:t>44</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85274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85FE73-E4D6-4088-B4AF-CC2A3BAD959B}" type="slidenum">
              <a:rPr lang="en-US" altLang="en-US" sz="1200"/>
              <a:pPr/>
              <a:t>45</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81779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85FE73-E4D6-4088-B4AF-CC2A3BAD959B}" type="slidenum">
              <a:rPr lang="en-US" altLang="en-US" sz="1200"/>
              <a:pPr/>
              <a:t>46</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97899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ED63D2-3B41-4418-99E0-FC1AB016F98A}" type="slidenum">
              <a:rPr lang="en-US" altLang="en-US" sz="1200"/>
              <a:pPr/>
              <a:t>47</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4069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293DFD-5C71-4956-8416-21EA3E7FA2A6}" type="slidenum">
              <a:rPr lang="en-US" altLang="en-US" sz="1200"/>
              <a:pPr/>
              <a:t>6</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4699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293DFD-5C71-4956-8416-21EA3E7FA2A6}" type="slidenum">
              <a:rPr lang="en-US" altLang="en-US" sz="1200"/>
              <a:pPr/>
              <a:t>7</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7404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6E728C-055B-461A-B5FC-E6B5D978B56B}" type="slidenum">
              <a:rPr lang="en-US" altLang="en-US" sz="1200"/>
              <a:pPr/>
              <a:t>8</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2595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6E728C-055B-461A-B5FC-E6B5D978B56B}" type="slidenum">
              <a:rPr lang="en-US" altLang="en-US" sz="1200"/>
              <a:pPr/>
              <a:t>9</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885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3BA137-396B-43EE-9ACB-0FFA8A491745}" type="slidenum">
              <a:rPr lang="en-US" altLang="en-US" sz="1200"/>
              <a:pPr/>
              <a:t>10</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2913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963836-D787-4770-B0D1-4969F82437B3}" type="slidenum">
              <a:rPr lang="en-US" altLang="en-US"/>
              <a:pPr/>
              <a:t>‹#›</a:t>
            </a:fld>
            <a:endParaRPr lang="en-US" altLang="en-US"/>
          </a:p>
        </p:txBody>
      </p:sp>
    </p:spTree>
    <p:extLst>
      <p:ext uri="{BB962C8B-B14F-4D97-AF65-F5344CB8AC3E}">
        <p14:creationId xmlns:p14="http://schemas.microsoft.com/office/powerpoint/2010/main" val="349013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24F58BE-3EAA-46FB-BB89-D721FBF342DB}" type="slidenum">
              <a:rPr lang="en-US" altLang="en-US"/>
              <a:pPr/>
              <a:t>‹#›</a:t>
            </a:fld>
            <a:endParaRPr lang="en-US" altLang="en-US"/>
          </a:p>
        </p:txBody>
      </p:sp>
    </p:spTree>
    <p:extLst>
      <p:ext uri="{BB962C8B-B14F-4D97-AF65-F5344CB8AC3E}">
        <p14:creationId xmlns:p14="http://schemas.microsoft.com/office/powerpoint/2010/main" val="299246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6D2562-C65A-460E-90F3-5977CD9E7794}" type="slidenum">
              <a:rPr lang="en-US" altLang="en-US"/>
              <a:pPr/>
              <a:t>‹#›</a:t>
            </a:fld>
            <a:endParaRPr lang="en-US" altLang="en-US"/>
          </a:p>
        </p:txBody>
      </p:sp>
    </p:spTree>
    <p:extLst>
      <p:ext uri="{BB962C8B-B14F-4D97-AF65-F5344CB8AC3E}">
        <p14:creationId xmlns:p14="http://schemas.microsoft.com/office/powerpoint/2010/main" val="424423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xmlns="" id="{E7B327DD-1DB5-4AA8-AE9F-4815F29CE2F6}"/>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155">
            <a:extLst>
              <a:ext uri="{FF2B5EF4-FFF2-40B4-BE49-F238E27FC236}">
                <a16:creationId xmlns:a16="http://schemas.microsoft.com/office/drawing/2014/main" xmlns="" id="{0CD2FA9A-259A-4F24-9137-25B2A80B6C6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156">
            <a:extLst>
              <a:ext uri="{FF2B5EF4-FFF2-40B4-BE49-F238E27FC236}">
                <a16:creationId xmlns:a16="http://schemas.microsoft.com/office/drawing/2014/main" xmlns="" id="{6C620374-8DCF-4B10-A5AF-CAECB4ADB23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F9845F-A7DD-4891-BF11-9B7889E8509B}" type="slidenum">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216735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50ED13-5760-4A88-8700-F37244A3B500}" type="slidenum">
              <a:rPr lang="en-US" altLang="en-US"/>
              <a:pPr/>
              <a:t>‹#›</a:t>
            </a:fld>
            <a:endParaRPr lang="en-US" altLang="en-US"/>
          </a:p>
        </p:txBody>
      </p:sp>
    </p:spTree>
    <p:extLst>
      <p:ext uri="{BB962C8B-B14F-4D97-AF65-F5344CB8AC3E}">
        <p14:creationId xmlns:p14="http://schemas.microsoft.com/office/powerpoint/2010/main" val="64841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86A227-9D4A-418E-97F2-4F76CCF4C58D}" type="slidenum">
              <a:rPr lang="en-US" altLang="en-US"/>
              <a:pPr/>
              <a:t>‹#›</a:t>
            </a:fld>
            <a:endParaRPr lang="en-US" altLang="en-US"/>
          </a:p>
        </p:txBody>
      </p:sp>
    </p:spTree>
    <p:extLst>
      <p:ext uri="{BB962C8B-B14F-4D97-AF65-F5344CB8AC3E}">
        <p14:creationId xmlns:p14="http://schemas.microsoft.com/office/powerpoint/2010/main" val="213422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D407C9-A382-4676-9740-042D03664AE8}" type="slidenum">
              <a:rPr lang="en-US" altLang="en-US"/>
              <a:pPr/>
              <a:t>‹#›</a:t>
            </a:fld>
            <a:endParaRPr lang="en-US" altLang="en-US"/>
          </a:p>
        </p:txBody>
      </p:sp>
    </p:spTree>
    <p:extLst>
      <p:ext uri="{BB962C8B-B14F-4D97-AF65-F5344CB8AC3E}">
        <p14:creationId xmlns:p14="http://schemas.microsoft.com/office/powerpoint/2010/main" val="3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F0D2D81-1574-4488-B379-249D77ED1E54}" type="slidenum">
              <a:rPr lang="en-US" altLang="en-US"/>
              <a:pPr/>
              <a:t>‹#›</a:t>
            </a:fld>
            <a:endParaRPr lang="en-US" altLang="en-US"/>
          </a:p>
        </p:txBody>
      </p:sp>
    </p:spTree>
    <p:extLst>
      <p:ext uri="{BB962C8B-B14F-4D97-AF65-F5344CB8AC3E}">
        <p14:creationId xmlns:p14="http://schemas.microsoft.com/office/powerpoint/2010/main" val="319843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B92C467-DE60-42A1-8845-2C5115E7FF09}" type="slidenum">
              <a:rPr lang="en-US" altLang="en-US"/>
              <a:pPr/>
              <a:t>‹#›</a:t>
            </a:fld>
            <a:endParaRPr lang="en-US" altLang="en-US"/>
          </a:p>
        </p:txBody>
      </p:sp>
    </p:spTree>
    <p:extLst>
      <p:ext uri="{BB962C8B-B14F-4D97-AF65-F5344CB8AC3E}">
        <p14:creationId xmlns:p14="http://schemas.microsoft.com/office/powerpoint/2010/main" val="428568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B603377-D1CD-45DE-A20A-C33931379E5F}" type="slidenum">
              <a:rPr lang="en-US" altLang="en-US"/>
              <a:pPr/>
              <a:t>‹#›</a:t>
            </a:fld>
            <a:endParaRPr lang="en-US" altLang="en-US"/>
          </a:p>
        </p:txBody>
      </p:sp>
    </p:spTree>
    <p:extLst>
      <p:ext uri="{BB962C8B-B14F-4D97-AF65-F5344CB8AC3E}">
        <p14:creationId xmlns:p14="http://schemas.microsoft.com/office/powerpoint/2010/main" val="329060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B858A0D-0827-4E4E-B2C0-7F001856F32C}" type="slidenum">
              <a:rPr lang="en-US" altLang="en-US"/>
              <a:pPr/>
              <a:t>‹#›</a:t>
            </a:fld>
            <a:endParaRPr lang="en-US" altLang="en-US"/>
          </a:p>
        </p:txBody>
      </p:sp>
    </p:spTree>
    <p:extLst>
      <p:ext uri="{BB962C8B-B14F-4D97-AF65-F5344CB8AC3E}">
        <p14:creationId xmlns:p14="http://schemas.microsoft.com/office/powerpoint/2010/main" val="196843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5C00937-4FB4-4E9B-ADCD-8312CF368756}" type="slidenum">
              <a:rPr lang="en-US" altLang="en-US"/>
              <a:pPr/>
              <a:t>‹#›</a:t>
            </a:fld>
            <a:endParaRPr lang="en-US" altLang="en-US"/>
          </a:p>
        </p:txBody>
      </p:sp>
    </p:spTree>
    <p:extLst>
      <p:ext uri="{BB962C8B-B14F-4D97-AF65-F5344CB8AC3E}">
        <p14:creationId xmlns:p14="http://schemas.microsoft.com/office/powerpoint/2010/main" val="253946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36E9123F-5FC2-4165-B376-52ED16E7020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xmlns="" id="{C6C6C1AC-AE48-4611-B849-B7AAA71397B2}"/>
              </a:ext>
            </a:extLst>
          </p:cNvPr>
          <p:cNvGrpSpPr>
            <a:grpSpLocks/>
          </p:cNvGrpSpPr>
          <p:nvPr/>
        </p:nvGrpSpPr>
        <p:grpSpPr bwMode="auto">
          <a:xfrm>
            <a:off x="0" y="1422400"/>
            <a:ext cx="9147175" cy="5435600"/>
            <a:chOff x="0" y="896"/>
            <a:chExt cx="5762" cy="3424"/>
          </a:xfrm>
        </p:grpSpPr>
        <p:grpSp>
          <p:nvGrpSpPr>
            <p:cNvPr id="3080" name="Group 3">
              <a:extLst>
                <a:ext uri="{FF2B5EF4-FFF2-40B4-BE49-F238E27FC236}">
                  <a16:creationId xmlns:a16="http://schemas.microsoft.com/office/drawing/2014/main" xmlns="" id="{F6E4DEA9-FC70-41F6-BC7A-B441561C5B4D}"/>
                </a:ext>
              </a:extLst>
            </p:cNvPr>
            <p:cNvGrpSpPr>
              <a:grpSpLocks/>
            </p:cNvGrpSpPr>
            <p:nvPr userDrawn="1"/>
          </p:nvGrpSpPr>
          <p:grpSpPr bwMode="auto">
            <a:xfrm>
              <a:off x="20" y="896"/>
              <a:ext cx="5742" cy="3424"/>
              <a:chOff x="20" y="896"/>
              <a:chExt cx="5742" cy="3424"/>
            </a:xfrm>
          </p:grpSpPr>
          <p:sp>
            <p:nvSpPr>
              <p:cNvPr id="3217" name="Freeform 4">
                <a:extLst>
                  <a:ext uri="{FF2B5EF4-FFF2-40B4-BE49-F238E27FC236}">
                    <a16:creationId xmlns:a16="http://schemas.microsoft.com/office/drawing/2014/main" xmlns="" id="{04D158FB-F354-49D2-8BA5-DC9A963092A3}"/>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8" name="Freeform 5">
                <a:extLst>
                  <a:ext uri="{FF2B5EF4-FFF2-40B4-BE49-F238E27FC236}">
                    <a16:creationId xmlns:a16="http://schemas.microsoft.com/office/drawing/2014/main" xmlns="" id="{38B235EF-9645-40CA-8800-9D9E1332BCA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9" name="Freeform 6">
                <a:extLst>
                  <a:ext uri="{FF2B5EF4-FFF2-40B4-BE49-F238E27FC236}">
                    <a16:creationId xmlns:a16="http://schemas.microsoft.com/office/drawing/2014/main" xmlns="" id="{5946B59F-D776-48FE-892E-B86E223B7D38}"/>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0" name="Freeform 7">
                <a:extLst>
                  <a:ext uri="{FF2B5EF4-FFF2-40B4-BE49-F238E27FC236}">
                    <a16:creationId xmlns:a16="http://schemas.microsoft.com/office/drawing/2014/main" xmlns="" id="{2206EA8E-A645-4504-9FA3-7A59783DC57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1" name="Freeform 8">
                <a:extLst>
                  <a:ext uri="{FF2B5EF4-FFF2-40B4-BE49-F238E27FC236}">
                    <a16:creationId xmlns:a16="http://schemas.microsoft.com/office/drawing/2014/main" xmlns="" id="{5E2138FE-7632-498B-9126-8684C440807E}"/>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2" name="Freeform 9">
                <a:extLst>
                  <a:ext uri="{FF2B5EF4-FFF2-40B4-BE49-F238E27FC236}">
                    <a16:creationId xmlns:a16="http://schemas.microsoft.com/office/drawing/2014/main" xmlns="" id="{D19838D1-7D67-4B0C-9A14-9F5FE87F9F48}"/>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3" name="Freeform 10">
                <a:extLst>
                  <a:ext uri="{FF2B5EF4-FFF2-40B4-BE49-F238E27FC236}">
                    <a16:creationId xmlns:a16="http://schemas.microsoft.com/office/drawing/2014/main" xmlns="" id="{687CFDC5-AD63-423F-8071-080703A1753F}"/>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4" name="Freeform 11">
                <a:extLst>
                  <a:ext uri="{FF2B5EF4-FFF2-40B4-BE49-F238E27FC236}">
                    <a16:creationId xmlns:a16="http://schemas.microsoft.com/office/drawing/2014/main" xmlns="" id="{CB9BDDE2-4599-41CF-9723-D30150650B52}"/>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5" name="Freeform 12">
                <a:extLst>
                  <a:ext uri="{FF2B5EF4-FFF2-40B4-BE49-F238E27FC236}">
                    <a16:creationId xmlns:a16="http://schemas.microsoft.com/office/drawing/2014/main" xmlns="" id="{0FF7B632-E494-4795-8666-B041199166EA}"/>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6" name="Freeform 13">
                <a:extLst>
                  <a:ext uri="{FF2B5EF4-FFF2-40B4-BE49-F238E27FC236}">
                    <a16:creationId xmlns:a16="http://schemas.microsoft.com/office/drawing/2014/main" xmlns="" id="{E2C5B717-265A-4DA0-8237-68D40EC407B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7" name="Freeform 14">
                <a:extLst>
                  <a:ext uri="{FF2B5EF4-FFF2-40B4-BE49-F238E27FC236}">
                    <a16:creationId xmlns:a16="http://schemas.microsoft.com/office/drawing/2014/main" xmlns="" id="{6BC1050E-2AEE-41F9-B501-49C27D0F66E3}"/>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8" name="Freeform 15">
                <a:extLst>
                  <a:ext uri="{FF2B5EF4-FFF2-40B4-BE49-F238E27FC236}">
                    <a16:creationId xmlns:a16="http://schemas.microsoft.com/office/drawing/2014/main" xmlns="" id="{6E8B7DA5-2F90-468F-9FD9-B9D529F3B658}"/>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9" name="Freeform 16">
                <a:extLst>
                  <a:ext uri="{FF2B5EF4-FFF2-40B4-BE49-F238E27FC236}">
                    <a16:creationId xmlns:a16="http://schemas.microsoft.com/office/drawing/2014/main" xmlns="" id="{C44C0123-9E6A-47C6-85B4-AEC2CB04A36A}"/>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81" name="Group 17">
              <a:extLst>
                <a:ext uri="{FF2B5EF4-FFF2-40B4-BE49-F238E27FC236}">
                  <a16:creationId xmlns:a16="http://schemas.microsoft.com/office/drawing/2014/main" xmlns="" id="{A2F2C2C7-7283-4F21-BF8D-3B1F60F5130A}"/>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xmlns="" id="{C20857E9-1E46-4A54-BE7B-859CA7AD8A05}"/>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1" name="Rectangle 19">
                <a:extLst>
                  <a:ext uri="{FF2B5EF4-FFF2-40B4-BE49-F238E27FC236}">
                    <a16:creationId xmlns:a16="http://schemas.microsoft.com/office/drawing/2014/main" xmlns="" id="{6FABB020-7A0D-411E-A808-C2E80FBBAF0C}"/>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2" name="Rectangle 20">
                <a:extLst>
                  <a:ext uri="{FF2B5EF4-FFF2-40B4-BE49-F238E27FC236}">
                    <a16:creationId xmlns:a16="http://schemas.microsoft.com/office/drawing/2014/main" xmlns="" id="{FD7755C1-F082-406A-9F1D-CB58D742DF84}"/>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3" name="Rectangle 21">
                <a:extLst>
                  <a:ext uri="{FF2B5EF4-FFF2-40B4-BE49-F238E27FC236}">
                    <a16:creationId xmlns:a16="http://schemas.microsoft.com/office/drawing/2014/main" xmlns="" id="{E22718EF-BCB2-4813-A392-ECDE1946111E}"/>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4" name="Rectangle 22">
                <a:extLst>
                  <a:ext uri="{FF2B5EF4-FFF2-40B4-BE49-F238E27FC236}">
                    <a16:creationId xmlns:a16="http://schemas.microsoft.com/office/drawing/2014/main" xmlns="" id="{161F2E33-7EB6-4ED5-8A6F-F717C87546C8}"/>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5" name="Rectangle 23">
                <a:extLst>
                  <a:ext uri="{FF2B5EF4-FFF2-40B4-BE49-F238E27FC236}">
                    <a16:creationId xmlns:a16="http://schemas.microsoft.com/office/drawing/2014/main" xmlns="" id="{6344224F-0201-49A6-ABA5-089AA8A4933B}"/>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6" name="Rectangle 24">
                <a:extLst>
                  <a:ext uri="{FF2B5EF4-FFF2-40B4-BE49-F238E27FC236}">
                    <a16:creationId xmlns:a16="http://schemas.microsoft.com/office/drawing/2014/main" xmlns="" id="{F4BED632-052F-4F4F-9C89-7F0ED40E10AF}"/>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7" name="Rectangle 25">
                <a:extLst>
                  <a:ext uri="{FF2B5EF4-FFF2-40B4-BE49-F238E27FC236}">
                    <a16:creationId xmlns:a16="http://schemas.microsoft.com/office/drawing/2014/main" xmlns="" id="{5A7E3C1F-F011-4A51-9D5F-1152D1C5DC44}"/>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8" name="Rectangle 26">
                <a:extLst>
                  <a:ext uri="{FF2B5EF4-FFF2-40B4-BE49-F238E27FC236}">
                    <a16:creationId xmlns:a16="http://schemas.microsoft.com/office/drawing/2014/main" xmlns="" id="{0C056ECD-9018-4743-8841-F0ABD783878E}"/>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9" name="Rectangle 27">
                <a:extLst>
                  <a:ext uri="{FF2B5EF4-FFF2-40B4-BE49-F238E27FC236}">
                    <a16:creationId xmlns:a16="http://schemas.microsoft.com/office/drawing/2014/main" xmlns="" id="{8140F11C-D019-417E-89B3-FA0810DFB94B}"/>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0" name="Rectangle 28">
                <a:extLst>
                  <a:ext uri="{FF2B5EF4-FFF2-40B4-BE49-F238E27FC236}">
                    <a16:creationId xmlns:a16="http://schemas.microsoft.com/office/drawing/2014/main" xmlns="" id="{B84EB587-0BBE-4BA4-84A2-5E6AE15A85A4}"/>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1" name="Rectangle 29">
                <a:extLst>
                  <a:ext uri="{FF2B5EF4-FFF2-40B4-BE49-F238E27FC236}">
                    <a16:creationId xmlns:a16="http://schemas.microsoft.com/office/drawing/2014/main" xmlns="" id="{9457053B-B1DC-4368-A0A8-FCDA0116FF72}"/>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2" name="Rectangle 30">
                <a:extLst>
                  <a:ext uri="{FF2B5EF4-FFF2-40B4-BE49-F238E27FC236}">
                    <a16:creationId xmlns:a16="http://schemas.microsoft.com/office/drawing/2014/main" xmlns="" id="{BA60B01F-61B1-4733-A0DB-0FF59982DEAD}"/>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3" name="Rectangle 31">
                <a:extLst>
                  <a:ext uri="{FF2B5EF4-FFF2-40B4-BE49-F238E27FC236}">
                    <a16:creationId xmlns:a16="http://schemas.microsoft.com/office/drawing/2014/main" xmlns="" id="{07D39BBA-FFCC-4E3A-A87C-6FD259FFA141}"/>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4" name="Rectangle 32">
                <a:extLst>
                  <a:ext uri="{FF2B5EF4-FFF2-40B4-BE49-F238E27FC236}">
                    <a16:creationId xmlns:a16="http://schemas.microsoft.com/office/drawing/2014/main" xmlns="" id="{DDFBC967-367E-4846-8896-CA52D8280EF4}"/>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5" name="Rectangle 33">
                <a:extLst>
                  <a:ext uri="{FF2B5EF4-FFF2-40B4-BE49-F238E27FC236}">
                    <a16:creationId xmlns:a16="http://schemas.microsoft.com/office/drawing/2014/main" xmlns="" id="{79064B55-D6A0-4E5B-B70D-11FFEA921180}"/>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6" name="Rectangle 34">
                <a:extLst>
                  <a:ext uri="{FF2B5EF4-FFF2-40B4-BE49-F238E27FC236}">
                    <a16:creationId xmlns:a16="http://schemas.microsoft.com/office/drawing/2014/main" xmlns="" id="{EC492BCF-500E-4E8C-A275-A859CAE363E7}"/>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7" name="Rectangle 35">
                <a:extLst>
                  <a:ext uri="{FF2B5EF4-FFF2-40B4-BE49-F238E27FC236}">
                    <a16:creationId xmlns:a16="http://schemas.microsoft.com/office/drawing/2014/main" xmlns="" id="{3361A047-29A4-47F7-9D15-70C3F7C0F7D3}"/>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8" name="Rectangle 36">
                <a:extLst>
                  <a:ext uri="{FF2B5EF4-FFF2-40B4-BE49-F238E27FC236}">
                    <a16:creationId xmlns:a16="http://schemas.microsoft.com/office/drawing/2014/main" xmlns="" id="{E5CF891F-15C6-40D9-B43E-E7956D4FF2ED}"/>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9" name="Rectangle 37">
                <a:extLst>
                  <a:ext uri="{FF2B5EF4-FFF2-40B4-BE49-F238E27FC236}">
                    <a16:creationId xmlns:a16="http://schemas.microsoft.com/office/drawing/2014/main" xmlns="" id="{4C2EA78A-CC69-4E61-A072-ABF2DE655EE3}"/>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0" name="Rectangle 38">
                <a:extLst>
                  <a:ext uri="{FF2B5EF4-FFF2-40B4-BE49-F238E27FC236}">
                    <a16:creationId xmlns:a16="http://schemas.microsoft.com/office/drawing/2014/main" xmlns="" id="{8E2FA7C3-0CE5-410B-899A-B97FA4149BA2}"/>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1" name="Rectangle 39">
                <a:extLst>
                  <a:ext uri="{FF2B5EF4-FFF2-40B4-BE49-F238E27FC236}">
                    <a16:creationId xmlns:a16="http://schemas.microsoft.com/office/drawing/2014/main" xmlns="" id="{0CD485EE-794A-418D-98D8-5AF0CFF1F389}"/>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2" name="Rectangle 40">
                <a:extLst>
                  <a:ext uri="{FF2B5EF4-FFF2-40B4-BE49-F238E27FC236}">
                    <a16:creationId xmlns:a16="http://schemas.microsoft.com/office/drawing/2014/main" xmlns="" id="{1C600726-9C2D-4C95-81E6-CB38103BDF69}"/>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3" name="Rectangle 41">
                <a:extLst>
                  <a:ext uri="{FF2B5EF4-FFF2-40B4-BE49-F238E27FC236}">
                    <a16:creationId xmlns:a16="http://schemas.microsoft.com/office/drawing/2014/main" xmlns="" id="{B9B7BD67-3515-43EF-A745-B96C72AE98DE}"/>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4" name="Rectangle 42">
                <a:extLst>
                  <a:ext uri="{FF2B5EF4-FFF2-40B4-BE49-F238E27FC236}">
                    <a16:creationId xmlns:a16="http://schemas.microsoft.com/office/drawing/2014/main" xmlns="" id="{3BD786C8-9279-4493-9C49-4EB9122F452D}"/>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5" name="Rectangle 43">
                <a:extLst>
                  <a:ext uri="{FF2B5EF4-FFF2-40B4-BE49-F238E27FC236}">
                    <a16:creationId xmlns:a16="http://schemas.microsoft.com/office/drawing/2014/main" xmlns="" id="{A31F17AF-FFFE-4499-A20D-4542BEF2101B}"/>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6" name="Rectangle 44">
                <a:extLst>
                  <a:ext uri="{FF2B5EF4-FFF2-40B4-BE49-F238E27FC236}">
                    <a16:creationId xmlns:a16="http://schemas.microsoft.com/office/drawing/2014/main" xmlns="" id="{191D3A04-BA1A-488C-B874-F86961678FCE}"/>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7" name="Rectangle 45">
                <a:extLst>
                  <a:ext uri="{FF2B5EF4-FFF2-40B4-BE49-F238E27FC236}">
                    <a16:creationId xmlns:a16="http://schemas.microsoft.com/office/drawing/2014/main" xmlns="" id="{6A2A6A1B-1BA2-4F82-8820-46FC1BE5562B}"/>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8" name="Rectangle 46">
                <a:extLst>
                  <a:ext uri="{FF2B5EF4-FFF2-40B4-BE49-F238E27FC236}">
                    <a16:creationId xmlns:a16="http://schemas.microsoft.com/office/drawing/2014/main" xmlns="" id="{808E1C6F-FB31-4207-B9B0-C269A510D17C}"/>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9" name="Rectangle 47">
                <a:extLst>
                  <a:ext uri="{FF2B5EF4-FFF2-40B4-BE49-F238E27FC236}">
                    <a16:creationId xmlns:a16="http://schemas.microsoft.com/office/drawing/2014/main" xmlns="" id="{E72C3732-B617-44A0-8A93-8A1AF7E7DF94}"/>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0" name="Rectangle 48">
                <a:extLst>
                  <a:ext uri="{FF2B5EF4-FFF2-40B4-BE49-F238E27FC236}">
                    <a16:creationId xmlns:a16="http://schemas.microsoft.com/office/drawing/2014/main" xmlns="" id="{533710DB-9D97-457E-B83B-488EAF269845}"/>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1" name="Rectangle 49">
                <a:extLst>
                  <a:ext uri="{FF2B5EF4-FFF2-40B4-BE49-F238E27FC236}">
                    <a16:creationId xmlns:a16="http://schemas.microsoft.com/office/drawing/2014/main" xmlns="" id="{94F54B0E-CDDB-44B1-AD96-6D1A6102FD48}"/>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2" name="Rectangle 50">
                <a:extLst>
                  <a:ext uri="{FF2B5EF4-FFF2-40B4-BE49-F238E27FC236}">
                    <a16:creationId xmlns:a16="http://schemas.microsoft.com/office/drawing/2014/main" xmlns="" id="{52033E27-D960-46C1-8C0F-BFE8A1733B97}"/>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3" name="Rectangle 51">
                <a:extLst>
                  <a:ext uri="{FF2B5EF4-FFF2-40B4-BE49-F238E27FC236}">
                    <a16:creationId xmlns:a16="http://schemas.microsoft.com/office/drawing/2014/main" xmlns="" id="{AD4D337C-741F-4E66-A4D4-51B38BD3E2E3}"/>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4" name="Rectangle 52">
                <a:extLst>
                  <a:ext uri="{FF2B5EF4-FFF2-40B4-BE49-F238E27FC236}">
                    <a16:creationId xmlns:a16="http://schemas.microsoft.com/office/drawing/2014/main" xmlns="" id="{7654F4AE-E594-4652-ABD3-821C0619F485}"/>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5" name="Rectangle 53">
                <a:extLst>
                  <a:ext uri="{FF2B5EF4-FFF2-40B4-BE49-F238E27FC236}">
                    <a16:creationId xmlns:a16="http://schemas.microsoft.com/office/drawing/2014/main" xmlns="" id="{6EDED8D4-E05B-48CE-B1BB-F21682E83456}"/>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6" name="Rectangle 54">
                <a:extLst>
                  <a:ext uri="{FF2B5EF4-FFF2-40B4-BE49-F238E27FC236}">
                    <a16:creationId xmlns:a16="http://schemas.microsoft.com/office/drawing/2014/main" xmlns="" id="{A649B4DD-2EEF-45F8-902C-AE8952D0281D}"/>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7" name="Rectangle 55">
                <a:extLst>
                  <a:ext uri="{FF2B5EF4-FFF2-40B4-BE49-F238E27FC236}">
                    <a16:creationId xmlns:a16="http://schemas.microsoft.com/office/drawing/2014/main" xmlns="" id="{DB425A8D-C5B2-4EFE-AD10-5C3812642CFD}"/>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8" name="Rectangle 56">
                <a:extLst>
                  <a:ext uri="{FF2B5EF4-FFF2-40B4-BE49-F238E27FC236}">
                    <a16:creationId xmlns:a16="http://schemas.microsoft.com/office/drawing/2014/main" xmlns="" id="{F6171F36-3A6A-40B0-A43E-4BE4E0B6919C}"/>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9" name="Rectangle 57">
                <a:extLst>
                  <a:ext uri="{FF2B5EF4-FFF2-40B4-BE49-F238E27FC236}">
                    <a16:creationId xmlns:a16="http://schemas.microsoft.com/office/drawing/2014/main" xmlns="" id="{44CD94D1-23D8-43BD-8DB5-B096B7EEF29A}"/>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0" name="Rectangle 58">
                <a:extLst>
                  <a:ext uri="{FF2B5EF4-FFF2-40B4-BE49-F238E27FC236}">
                    <a16:creationId xmlns:a16="http://schemas.microsoft.com/office/drawing/2014/main" xmlns="" id="{C5802FF5-8A32-4FDD-A3DB-2B510E8CF473}"/>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1" name="Rectangle 59">
                <a:extLst>
                  <a:ext uri="{FF2B5EF4-FFF2-40B4-BE49-F238E27FC236}">
                    <a16:creationId xmlns:a16="http://schemas.microsoft.com/office/drawing/2014/main" xmlns="" id="{4B3C7801-AD30-4F19-93FD-7BA2A18AA815}"/>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2" name="Rectangle 60">
                <a:extLst>
                  <a:ext uri="{FF2B5EF4-FFF2-40B4-BE49-F238E27FC236}">
                    <a16:creationId xmlns:a16="http://schemas.microsoft.com/office/drawing/2014/main" xmlns="" id="{4A31724D-100A-42A8-B9C7-A9113D5D31F0}"/>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3" name="Rectangle 61">
                <a:extLst>
                  <a:ext uri="{FF2B5EF4-FFF2-40B4-BE49-F238E27FC236}">
                    <a16:creationId xmlns:a16="http://schemas.microsoft.com/office/drawing/2014/main" xmlns="" id="{6DF6E51D-1E02-4AA6-AF0F-3AB6A88E2180}"/>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4" name="Rectangle 62">
                <a:extLst>
                  <a:ext uri="{FF2B5EF4-FFF2-40B4-BE49-F238E27FC236}">
                    <a16:creationId xmlns:a16="http://schemas.microsoft.com/office/drawing/2014/main" xmlns="" id="{3607E19A-B80B-4455-9130-68B564151CA7}"/>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5" name="Rectangle 63">
                <a:extLst>
                  <a:ext uri="{FF2B5EF4-FFF2-40B4-BE49-F238E27FC236}">
                    <a16:creationId xmlns:a16="http://schemas.microsoft.com/office/drawing/2014/main" xmlns="" id="{E7CA6AA6-E416-47F7-814F-8602890A662F}"/>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6" name="Rectangle 64">
                <a:extLst>
                  <a:ext uri="{FF2B5EF4-FFF2-40B4-BE49-F238E27FC236}">
                    <a16:creationId xmlns:a16="http://schemas.microsoft.com/office/drawing/2014/main" xmlns="" id="{C5E0DDB6-0C99-4DC3-BF97-7F0AFFA9623F}"/>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7" name="Rectangle 65">
                <a:extLst>
                  <a:ext uri="{FF2B5EF4-FFF2-40B4-BE49-F238E27FC236}">
                    <a16:creationId xmlns:a16="http://schemas.microsoft.com/office/drawing/2014/main" xmlns="" id="{EDF27977-C341-4B63-8CEC-F589886EC789}"/>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8" name="Rectangle 66">
                <a:extLst>
                  <a:ext uri="{FF2B5EF4-FFF2-40B4-BE49-F238E27FC236}">
                    <a16:creationId xmlns:a16="http://schemas.microsoft.com/office/drawing/2014/main" xmlns="" id="{60A232DD-6713-4447-9DEF-E238F219B1A0}"/>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9" name="Rectangle 67">
                <a:extLst>
                  <a:ext uri="{FF2B5EF4-FFF2-40B4-BE49-F238E27FC236}">
                    <a16:creationId xmlns:a16="http://schemas.microsoft.com/office/drawing/2014/main" xmlns="" id="{66F1EF63-ADBA-4B36-93AF-AC8F57B2102B}"/>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0" name="Rectangle 68">
                <a:extLst>
                  <a:ext uri="{FF2B5EF4-FFF2-40B4-BE49-F238E27FC236}">
                    <a16:creationId xmlns:a16="http://schemas.microsoft.com/office/drawing/2014/main" xmlns="" id="{7A577B0A-CE72-4EAB-83CD-C157D6542810}"/>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1" name="Rectangle 69">
                <a:extLst>
                  <a:ext uri="{FF2B5EF4-FFF2-40B4-BE49-F238E27FC236}">
                    <a16:creationId xmlns:a16="http://schemas.microsoft.com/office/drawing/2014/main" xmlns="" id="{4028F51F-8AC4-4F8F-8A16-DC6FB8E89E41}"/>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2" name="Rectangle 70">
                <a:extLst>
                  <a:ext uri="{FF2B5EF4-FFF2-40B4-BE49-F238E27FC236}">
                    <a16:creationId xmlns:a16="http://schemas.microsoft.com/office/drawing/2014/main" xmlns="" id="{66C1E1F8-662F-42B9-8C09-BA24FF5094CC}"/>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3" name="Rectangle 71">
                <a:extLst>
                  <a:ext uri="{FF2B5EF4-FFF2-40B4-BE49-F238E27FC236}">
                    <a16:creationId xmlns:a16="http://schemas.microsoft.com/office/drawing/2014/main" xmlns="" id="{5AD37709-D996-493A-963F-8D64038B1876}"/>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4" name="Rectangle 72">
                <a:extLst>
                  <a:ext uri="{FF2B5EF4-FFF2-40B4-BE49-F238E27FC236}">
                    <a16:creationId xmlns:a16="http://schemas.microsoft.com/office/drawing/2014/main" xmlns="" id="{7F27FBB5-11C0-446B-9665-50C81021842A}"/>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5" name="Rectangle 73">
                <a:extLst>
                  <a:ext uri="{FF2B5EF4-FFF2-40B4-BE49-F238E27FC236}">
                    <a16:creationId xmlns:a16="http://schemas.microsoft.com/office/drawing/2014/main" xmlns="" id="{CB6A2054-E6EC-466C-9A75-E48F100F83A6}"/>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6" name="Rectangle 74">
                <a:extLst>
                  <a:ext uri="{FF2B5EF4-FFF2-40B4-BE49-F238E27FC236}">
                    <a16:creationId xmlns:a16="http://schemas.microsoft.com/office/drawing/2014/main" xmlns="" id="{EA9F66B0-9A7E-4F03-BF03-3AA6558E20BC}"/>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7" name="Rectangle 75">
                <a:extLst>
                  <a:ext uri="{FF2B5EF4-FFF2-40B4-BE49-F238E27FC236}">
                    <a16:creationId xmlns:a16="http://schemas.microsoft.com/office/drawing/2014/main" xmlns="" id="{81090319-1983-4F3D-91B5-6E114E21CCD1}"/>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8" name="Rectangle 76">
                <a:extLst>
                  <a:ext uri="{FF2B5EF4-FFF2-40B4-BE49-F238E27FC236}">
                    <a16:creationId xmlns:a16="http://schemas.microsoft.com/office/drawing/2014/main" xmlns="" id="{3C442471-A583-469B-A47F-FC3EE22031D7}"/>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9" name="Rectangle 77">
                <a:extLst>
                  <a:ext uri="{FF2B5EF4-FFF2-40B4-BE49-F238E27FC236}">
                    <a16:creationId xmlns:a16="http://schemas.microsoft.com/office/drawing/2014/main" xmlns="" id="{DA18D7B6-8BBE-47D0-9113-562858CDAA7C}"/>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0" name="Rectangle 78">
                <a:extLst>
                  <a:ext uri="{FF2B5EF4-FFF2-40B4-BE49-F238E27FC236}">
                    <a16:creationId xmlns:a16="http://schemas.microsoft.com/office/drawing/2014/main" xmlns="" id="{E0969BD9-AD7C-440F-82C6-DB8C61D4C344}"/>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1" name="Rectangle 79">
                <a:extLst>
                  <a:ext uri="{FF2B5EF4-FFF2-40B4-BE49-F238E27FC236}">
                    <a16:creationId xmlns:a16="http://schemas.microsoft.com/office/drawing/2014/main" xmlns="" id="{B70A5E31-04E4-48F7-8FCD-C371FAD76608}"/>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2" name="Rectangle 80">
                <a:extLst>
                  <a:ext uri="{FF2B5EF4-FFF2-40B4-BE49-F238E27FC236}">
                    <a16:creationId xmlns:a16="http://schemas.microsoft.com/office/drawing/2014/main" xmlns="" id="{573C29B4-5238-4050-ACB9-E5404690E03C}"/>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145" name="Freeform 81">
                <a:extLst>
                  <a:ext uri="{FF2B5EF4-FFF2-40B4-BE49-F238E27FC236}">
                    <a16:creationId xmlns:a16="http://schemas.microsoft.com/office/drawing/2014/main" xmlns="" id="{AF4B82C3-52C8-45DE-877D-8FBB244CA142}"/>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Rectangle 82">
                <a:extLst>
                  <a:ext uri="{FF2B5EF4-FFF2-40B4-BE49-F238E27FC236}">
                    <a16:creationId xmlns:a16="http://schemas.microsoft.com/office/drawing/2014/main" xmlns="" id="{5E2AEA5D-4034-4D68-85EF-B34848420D89}"/>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5" name="Rectangle 83">
                <a:extLst>
                  <a:ext uri="{FF2B5EF4-FFF2-40B4-BE49-F238E27FC236}">
                    <a16:creationId xmlns:a16="http://schemas.microsoft.com/office/drawing/2014/main" xmlns="" id="{7AEEBFCD-B2EC-4956-8412-E29EA4EC8A4B}"/>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6" name="Rectangle 84">
                <a:extLst>
                  <a:ext uri="{FF2B5EF4-FFF2-40B4-BE49-F238E27FC236}">
                    <a16:creationId xmlns:a16="http://schemas.microsoft.com/office/drawing/2014/main" xmlns="" id="{DBD7054A-FFA4-47A5-A676-5352DE393773}"/>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7" name="Rectangle 85">
                <a:extLst>
                  <a:ext uri="{FF2B5EF4-FFF2-40B4-BE49-F238E27FC236}">
                    <a16:creationId xmlns:a16="http://schemas.microsoft.com/office/drawing/2014/main" xmlns="" id="{18366620-466A-4319-A8A4-ED4D43D21852}"/>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8" name="Rectangle 86">
                <a:extLst>
                  <a:ext uri="{FF2B5EF4-FFF2-40B4-BE49-F238E27FC236}">
                    <a16:creationId xmlns:a16="http://schemas.microsoft.com/office/drawing/2014/main" xmlns="" id="{73D1ED90-8182-434D-9CA5-884E343E4B4D}"/>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9" name="Rectangle 87">
                <a:extLst>
                  <a:ext uri="{FF2B5EF4-FFF2-40B4-BE49-F238E27FC236}">
                    <a16:creationId xmlns:a16="http://schemas.microsoft.com/office/drawing/2014/main" xmlns="" id="{550D73FE-AEB7-43EE-8798-CC090B2AA1BE}"/>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0" name="Rectangle 88">
                <a:extLst>
                  <a:ext uri="{FF2B5EF4-FFF2-40B4-BE49-F238E27FC236}">
                    <a16:creationId xmlns:a16="http://schemas.microsoft.com/office/drawing/2014/main" xmlns="" id="{FA6CD034-C6B9-471C-9E4C-A8CE38658BBC}"/>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1" name="Rectangle 89">
                <a:extLst>
                  <a:ext uri="{FF2B5EF4-FFF2-40B4-BE49-F238E27FC236}">
                    <a16:creationId xmlns:a16="http://schemas.microsoft.com/office/drawing/2014/main" xmlns="" id="{DF94FAD9-0D1A-462D-AFD1-481802592AEC}"/>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2" name="Rectangle 90">
                <a:extLst>
                  <a:ext uri="{FF2B5EF4-FFF2-40B4-BE49-F238E27FC236}">
                    <a16:creationId xmlns:a16="http://schemas.microsoft.com/office/drawing/2014/main" xmlns="" id="{6A7F1B72-4066-4B7D-BC77-822389CEB6FA}"/>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3" name="Rectangle 91">
                <a:extLst>
                  <a:ext uri="{FF2B5EF4-FFF2-40B4-BE49-F238E27FC236}">
                    <a16:creationId xmlns:a16="http://schemas.microsoft.com/office/drawing/2014/main" xmlns="" id="{CD690A4B-70C6-4938-967A-4F0E4CA08774}"/>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4" name="Rectangle 92">
                <a:extLst>
                  <a:ext uri="{FF2B5EF4-FFF2-40B4-BE49-F238E27FC236}">
                    <a16:creationId xmlns:a16="http://schemas.microsoft.com/office/drawing/2014/main" xmlns="" id="{E6084443-5F92-4211-84D9-24B4737F9F93}"/>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5" name="Rectangle 93">
                <a:extLst>
                  <a:ext uri="{FF2B5EF4-FFF2-40B4-BE49-F238E27FC236}">
                    <a16:creationId xmlns:a16="http://schemas.microsoft.com/office/drawing/2014/main" xmlns="" id="{18265C62-E1D4-4F32-8C59-4A159BC39928}"/>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6" name="Rectangle 94">
                <a:extLst>
                  <a:ext uri="{FF2B5EF4-FFF2-40B4-BE49-F238E27FC236}">
                    <a16:creationId xmlns:a16="http://schemas.microsoft.com/office/drawing/2014/main" xmlns="" id="{4B9AA00C-CD05-472C-869E-7249ADEA4249}"/>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7" name="Rectangle 95">
                <a:extLst>
                  <a:ext uri="{FF2B5EF4-FFF2-40B4-BE49-F238E27FC236}">
                    <a16:creationId xmlns:a16="http://schemas.microsoft.com/office/drawing/2014/main" xmlns="" id="{29DFCBDC-2CF9-46FB-A58F-D8C36A58B801}"/>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8" name="Rectangle 96">
                <a:extLst>
                  <a:ext uri="{FF2B5EF4-FFF2-40B4-BE49-F238E27FC236}">
                    <a16:creationId xmlns:a16="http://schemas.microsoft.com/office/drawing/2014/main" xmlns="" id="{EF038158-F149-4E45-82DA-19874C3D636A}"/>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9" name="Rectangle 97">
                <a:extLst>
                  <a:ext uri="{FF2B5EF4-FFF2-40B4-BE49-F238E27FC236}">
                    <a16:creationId xmlns:a16="http://schemas.microsoft.com/office/drawing/2014/main" xmlns="" id="{78357990-3E24-43F9-9EF9-4DFE472D1689}"/>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0" name="Rectangle 98">
                <a:extLst>
                  <a:ext uri="{FF2B5EF4-FFF2-40B4-BE49-F238E27FC236}">
                    <a16:creationId xmlns:a16="http://schemas.microsoft.com/office/drawing/2014/main" xmlns="" id="{6D9A9416-FC99-4D2F-9C72-BC4E93CE8A48}"/>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1" name="Rectangle 99">
                <a:extLst>
                  <a:ext uri="{FF2B5EF4-FFF2-40B4-BE49-F238E27FC236}">
                    <a16:creationId xmlns:a16="http://schemas.microsoft.com/office/drawing/2014/main" xmlns="" id="{54384E82-57B8-4261-B6A4-9E301F71B8FB}"/>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2" name="Rectangle 100">
                <a:extLst>
                  <a:ext uri="{FF2B5EF4-FFF2-40B4-BE49-F238E27FC236}">
                    <a16:creationId xmlns:a16="http://schemas.microsoft.com/office/drawing/2014/main" xmlns="" id="{44CAB2E7-6AF8-4B3A-BA58-6637FBA3D17F}"/>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3" name="Rectangle 101">
                <a:extLst>
                  <a:ext uri="{FF2B5EF4-FFF2-40B4-BE49-F238E27FC236}">
                    <a16:creationId xmlns:a16="http://schemas.microsoft.com/office/drawing/2014/main" xmlns="" id="{18BC9DC6-AA2A-46DC-814F-36AD8752CEB2}"/>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4" name="Rectangle 102">
                <a:extLst>
                  <a:ext uri="{FF2B5EF4-FFF2-40B4-BE49-F238E27FC236}">
                    <a16:creationId xmlns:a16="http://schemas.microsoft.com/office/drawing/2014/main" xmlns="" id="{3BC56C02-952B-496F-82AD-2C12834AAB74}"/>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5" name="Rectangle 103">
                <a:extLst>
                  <a:ext uri="{FF2B5EF4-FFF2-40B4-BE49-F238E27FC236}">
                    <a16:creationId xmlns:a16="http://schemas.microsoft.com/office/drawing/2014/main" xmlns="" id="{7C178928-B23A-415D-8C76-60320B486BD5}"/>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6" name="Rectangle 104">
                <a:extLst>
                  <a:ext uri="{FF2B5EF4-FFF2-40B4-BE49-F238E27FC236}">
                    <a16:creationId xmlns:a16="http://schemas.microsoft.com/office/drawing/2014/main" xmlns="" id="{6656793D-4E52-4762-A148-7E282FD90A0E}"/>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7" name="Rectangle 105">
                <a:extLst>
                  <a:ext uri="{FF2B5EF4-FFF2-40B4-BE49-F238E27FC236}">
                    <a16:creationId xmlns:a16="http://schemas.microsoft.com/office/drawing/2014/main" xmlns="" id="{4AFA90C4-DFF4-4DB6-A94E-ADE3A940E1EA}"/>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8" name="Rectangle 106">
                <a:extLst>
                  <a:ext uri="{FF2B5EF4-FFF2-40B4-BE49-F238E27FC236}">
                    <a16:creationId xmlns:a16="http://schemas.microsoft.com/office/drawing/2014/main" xmlns="" id="{9B2EB7E2-CA62-44A1-8404-44FE51F902D7}"/>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9" name="Rectangle 107">
                <a:extLst>
                  <a:ext uri="{FF2B5EF4-FFF2-40B4-BE49-F238E27FC236}">
                    <a16:creationId xmlns:a16="http://schemas.microsoft.com/office/drawing/2014/main" xmlns="" id="{9A6ECCC6-41BE-4CF5-8D2D-9B2EBE1A6ED7}"/>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0" name="Rectangle 108">
                <a:extLst>
                  <a:ext uri="{FF2B5EF4-FFF2-40B4-BE49-F238E27FC236}">
                    <a16:creationId xmlns:a16="http://schemas.microsoft.com/office/drawing/2014/main" xmlns="" id="{FD51ABDB-BE5B-4596-BCC6-76B6518B6C74}"/>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1" name="Rectangle 109">
                <a:extLst>
                  <a:ext uri="{FF2B5EF4-FFF2-40B4-BE49-F238E27FC236}">
                    <a16:creationId xmlns:a16="http://schemas.microsoft.com/office/drawing/2014/main" xmlns="" id="{8F626ED6-00C1-4EAD-AB0E-8F66A41B2388}"/>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2" name="Rectangle 110">
                <a:extLst>
                  <a:ext uri="{FF2B5EF4-FFF2-40B4-BE49-F238E27FC236}">
                    <a16:creationId xmlns:a16="http://schemas.microsoft.com/office/drawing/2014/main" xmlns="" id="{AACCCC11-847C-4ACB-8DAF-35A7D562EAFD}"/>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3" name="Rectangle 111">
                <a:extLst>
                  <a:ext uri="{FF2B5EF4-FFF2-40B4-BE49-F238E27FC236}">
                    <a16:creationId xmlns:a16="http://schemas.microsoft.com/office/drawing/2014/main" xmlns="" id="{5167E234-290C-4381-83F6-54624E44A7D4}"/>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4" name="Rectangle 112">
                <a:extLst>
                  <a:ext uri="{FF2B5EF4-FFF2-40B4-BE49-F238E27FC236}">
                    <a16:creationId xmlns:a16="http://schemas.microsoft.com/office/drawing/2014/main" xmlns="" id="{D03E37A1-5D5A-4C88-9672-BFF1E3581883}"/>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5" name="Rectangle 113">
                <a:extLst>
                  <a:ext uri="{FF2B5EF4-FFF2-40B4-BE49-F238E27FC236}">
                    <a16:creationId xmlns:a16="http://schemas.microsoft.com/office/drawing/2014/main" xmlns="" id="{044DCF81-9823-431A-8EB5-6AFDAE4651A2}"/>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6" name="Rectangle 114">
                <a:extLst>
                  <a:ext uri="{FF2B5EF4-FFF2-40B4-BE49-F238E27FC236}">
                    <a16:creationId xmlns:a16="http://schemas.microsoft.com/office/drawing/2014/main" xmlns="" id="{7478332F-5207-40B8-A790-458391232C04}"/>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7" name="Rectangle 115">
                <a:extLst>
                  <a:ext uri="{FF2B5EF4-FFF2-40B4-BE49-F238E27FC236}">
                    <a16:creationId xmlns:a16="http://schemas.microsoft.com/office/drawing/2014/main" xmlns="" id="{4D7F50EC-E6FE-4C75-AC3E-88C1516CC9F1}"/>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8" name="Rectangle 116">
                <a:extLst>
                  <a:ext uri="{FF2B5EF4-FFF2-40B4-BE49-F238E27FC236}">
                    <a16:creationId xmlns:a16="http://schemas.microsoft.com/office/drawing/2014/main" xmlns="" id="{FBBE8889-816E-459E-8A28-8FDA5DED226C}"/>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9" name="Rectangle 117">
                <a:extLst>
                  <a:ext uri="{FF2B5EF4-FFF2-40B4-BE49-F238E27FC236}">
                    <a16:creationId xmlns:a16="http://schemas.microsoft.com/office/drawing/2014/main" xmlns="" id="{8808F588-2DA5-4481-B98D-4627978549C6}"/>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0" name="Rectangle 118">
                <a:extLst>
                  <a:ext uri="{FF2B5EF4-FFF2-40B4-BE49-F238E27FC236}">
                    <a16:creationId xmlns:a16="http://schemas.microsoft.com/office/drawing/2014/main" xmlns="" id="{9E38E15E-30D1-4DF6-B53B-4F97FED74B57}"/>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1" name="Rectangle 119">
                <a:extLst>
                  <a:ext uri="{FF2B5EF4-FFF2-40B4-BE49-F238E27FC236}">
                    <a16:creationId xmlns:a16="http://schemas.microsoft.com/office/drawing/2014/main" xmlns="" id="{A95BEF25-5882-4744-B981-8F098BE5D7A7}"/>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2" name="Rectangle 120">
                <a:extLst>
                  <a:ext uri="{FF2B5EF4-FFF2-40B4-BE49-F238E27FC236}">
                    <a16:creationId xmlns:a16="http://schemas.microsoft.com/office/drawing/2014/main" xmlns="" id="{287F58DF-1136-4CC4-9B55-512AC6CEE48A}"/>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3" name="Rectangle 121">
                <a:extLst>
                  <a:ext uri="{FF2B5EF4-FFF2-40B4-BE49-F238E27FC236}">
                    <a16:creationId xmlns:a16="http://schemas.microsoft.com/office/drawing/2014/main" xmlns="" id="{2C009FED-FB61-4FD1-BFF3-823331FC5BF8}"/>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4" name="Rectangle 122">
                <a:extLst>
                  <a:ext uri="{FF2B5EF4-FFF2-40B4-BE49-F238E27FC236}">
                    <a16:creationId xmlns:a16="http://schemas.microsoft.com/office/drawing/2014/main" xmlns="" id="{EA6C5E7A-931C-4EB2-B3A6-86888975C1A3}"/>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5" name="Rectangle 123">
                <a:extLst>
                  <a:ext uri="{FF2B5EF4-FFF2-40B4-BE49-F238E27FC236}">
                    <a16:creationId xmlns:a16="http://schemas.microsoft.com/office/drawing/2014/main" xmlns="" id="{A52A78FA-466D-47BE-9D93-B8D00914D0BD}"/>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6" name="Rectangle 124">
                <a:extLst>
                  <a:ext uri="{FF2B5EF4-FFF2-40B4-BE49-F238E27FC236}">
                    <a16:creationId xmlns:a16="http://schemas.microsoft.com/office/drawing/2014/main" xmlns="" id="{07114DE8-60AA-4B99-AA07-7477C1BA369D}"/>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7" name="Rectangle 125">
                <a:extLst>
                  <a:ext uri="{FF2B5EF4-FFF2-40B4-BE49-F238E27FC236}">
                    <a16:creationId xmlns:a16="http://schemas.microsoft.com/office/drawing/2014/main" xmlns="" id="{24D89FB7-3AC0-4151-BF3F-977DAE4791DD}"/>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8" name="Rectangle 126">
                <a:extLst>
                  <a:ext uri="{FF2B5EF4-FFF2-40B4-BE49-F238E27FC236}">
                    <a16:creationId xmlns:a16="http://schemas.microsoft.com/office/drawing/2014/main" xmlns="" id="{677BE8D2-E26D-4B2B-AB9F-F37B461603DF}"/>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9" name="Rectangle 127">
                <a:extLst>
                  <a:ext uri="{FF2B5EF4-FFF2-40B4-BE49-F238E27FC236}">
                    <a16:creationId xmlns:a16="http://schemas.microsoft.com/office/drawing/2014/main" xmlns="" id="{F082B7EB-15D0-4B23-802F-16597AE73419}"/>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0" name="Rectangle 128">
                <a:extLst>
                  <a:ext uri="{FF2B5EF4-FFF2-40B4-BE49-F238E27FC236}">
                    <a16:creationId xmlns:a16="http://schemas.microsoft.com/office/drawing/2014/main" xmlns="" id="{548F2875-4B8B-4059-95C1-8FF7FD7F5C87}"/>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1" name="Rectangle 129">
                <a:extLst>
                  <a:ext uri="{FF2B5EF4-FFF2-40B4-BE49-F238E27FC236}">
                    <a16:creationId xmlns:a16="http://schemas.microsoft.com/office/drawing/2014/main" xmlns="" id="{44D84609-AFCF-4942-B17A-43A6BB2AFCD4}"/>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2" name="Rectangle 130">
                <a:extLst>
                  <a:ext uri="{FF2B5EF4-FFF2-40B4-BE49-F238E27FC236}">
                    <a16:creationId xmlns:a16="http://schemas.microsoft.com/office/drawing/2014/main" xmlns="" id="{2B7DA3D8-502D-4E73-9E1F-66493513331D}"/>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3" name="Rectangle 131">
                <a:extLst>
                  <a:ext uri="{FF2B5EF4-FFF2-40B4-BE49-F238E27FC236}">
                    <a16:creationId xmlns:a16="http://schemas.microsoft.com/office/drawing/2014/main" xmlns="" id="{45999FC4-5501-435C-B041-D23B28861E5C}"/>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4" name="Rectangle 132">
                <a:extLst>
                  <a:ext uri="{FF2B5EF4-FFF2-40B4-BE49-F238E27FC236}">
                    <a16:creationId xmlns:a16="http://schemas.microsoft.com/office/drawing/2014/main" xmlns="" id="{BE47C15D-456E-4CD3-BB03-E9989A44EC7D}"/>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5" name="Rectangle 133">
                <a:extLst>
                  <a:ext uri="{FF2B5EF4-FFF2-40B4-BE49-F238E27FC236}">
                    <a16:creationId xmlns:a16="http://schemas.microsoft.com/office/drawing/2014/main" xmlns="" id="{9A47CE87-4462-48DE-B6B2-5F76ED95AA5D}"/>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6" name="Rectangle 134">
                <a:extLst>
                  <a:ext uri="{FF2B5EF4-FFF2-40B4-BE49-F238E27FC236}">
                    <a16:creationId xmlns:a16="http://schemas.microsoft.com/office/drawing/2014/main" xmlns="" id="{19110B35-565A-432D-A322-23D94EBC5709}"/>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7" name="Rectangle 135">
                <a:extLst>
                  <a:ext uri="{FF2B5EF4-FFF2-40B4-BE49-F238E27FC236}">
                    <a16:creationId xmlns:a16="http://schemas.microsoft.com/office/drawing/2014/main" xmlns="" id="{3BE545B7-F41C-41A2-9670-CDFFDB2B1BE7}"/>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8" name="Rectangle 136">
                <a:extLst>
                  <a:ext uri="{FF2B5EF4-FFF2-40B4-BE49-F238E27FC236}">
                    <a16:creationId xmlns:a16="http://schemas.microsoft.com/office/drawing/2014/main" xmlns="" id="{2A5360A4-E846-477C-8D35-6BD2FEC1EEF4}"/>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9" name="Rectangle 137">
                <a:extLst>
                  <a:ext uri="{FF2B5EF4-FFF2-40B4-BE49-F238E27FC236}">
                    <a16:creationId xmlns:a16="http://schemas.microsoft.com/office/drawing/2014/main" xmlns="" id="{A48C5A16-244F-49C5-A980-307802C5A327}"/>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202" name="Freeform 138">
                <a:extLst>
                  <a:ext uri="{FF2B5EF4-FFF2-40B4-BE49-F238E27FC236}">
                    <a16:creationId xmlns:a16="http://schemas.microsoft.com/office/drawing/2014/main" xmlns="" id="{72A5806E-927F-40C8-94B3-2A6C3082B3C5}"/>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3" name="Freeform 139">
                <a:extLst>
                  <a:ext uri="{FF2B5EF4-FFF2-40B4-BE49-F238E27FC236}">
                    <a16:creationId xmlns:a16="http://schemas.microsoft.com/office/drawing/2014/main" xmlns="" id="{C52CF529-E7D8-4C06-8C7C-DC04125CC44F}"/>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4" name="Freeform 140">
                <a:extLst>
                  <a:ext uri="{FF2B5EF4-FFF2-40B4-BE49-F238E27FC236}">
                    <a16:creationId xmlns:a16="http://schemas.microsoft.com/office/drawing/2014/main" xmlns="" id="{A858EA5C-1C45-4712-A9E7-38CE3DE1744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5" name="Freeform 141">
                <a:extLst>
                  <a:ext uri="{FF2B5EF4-FFF2-40B4-BE49-F238E27FC236}">
                    <a16:creationId xmlns:a16="http://schemas.microsoft.com/office/drawing/2014/main" xmlns="" id="{C3AD18FF-D42A-4F7A-A665-87362847D8F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6" name="Freeform 142">
                <a:extLst>
                  <a:ext uri="{FF2B5EF4-FFF2-40B4-BE49-F238E27FC236}">
                    <a16:creationId xmlns:a16="http://schemas.microsoft.com/office/drawing/2014/main" xmlns="" id="{3635E7D7-DE7C-40F7-9A96-B8E8B55E7296}"/>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7" name="Freeform 143">
                <a:extLst>
                  <a:ext uri="{FF2B5EF4-FFF2-40B4-BE49-F238E27FC236}">
                    <a16:creationId xmlns:a16="http://schemas.microsoft.com/office/drawing/2014/main" xmlns="" id="{22FF46EB-3BF3-4E11-88BD-F03A123D210A}"/>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8" name="Freeform 144">
                <a:extLst>
                  <a:ext uri="{FF2B5EF4-FFF2-40B4-BE49-F238E27FC236}">
                    <a16:creationId xmlns:a16="http://schemas.microsoft.com/office/drawing/2014/main" xmlns="" id="{DB1436DD-4B6C-468C-9C74-E46F8F7179DD}"/>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9" name="Freeform 145">
                <a:extLst>
                  <a:ext uri="{FF2B5EF4-FFF2-40B4-BE49-F238E27FC236}">
                    <a16:creationId xmlns:a16="http://schemas.microsoft.com/office/drawing/2014/main" xmlns="" id="{3011C4F0-ADA8-409E-BBF0-962F958D00B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0" name="Freeform 146">
                <a:extLst>
                  <a:ext uri="{FF2B5EF4-FFF2-40B4-BE49-F238E27FC236}">
                    <a16:creationId xmlns:a16="http://schemas.microsoft.com/office/drawing/2014/main" xmlns="" id="{C68DE475-7B0D-432D-AF1C-09E6D588ED9B}"/>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Rectangle 147">
                <a:extLst>
                  <a:ext uri="{FF2B5EF4-FFF2-40B4-BE49-F238E27FC236}">
                    <a16:creationId xmlns:a16="http://schemas.microsoft.com/office/drawing/2014/main" xmlns="" id="{261A476B-13CA-4AF7-A821-74E3DC52D78A}"/>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60" name="Rectangle 148">
                <a:extLst>
                  <a:ext uri="{FF2B5EF4-FFF2-40B4-BE49-F238E27FC236}">
                    <a16:creationId xmlns:a16="http://schemas.microsoft.com/office/drawing/2014/main" xmlns="" id="{AC79075D-6D4A-4E02-B111-3D02ABC7312D}"/>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213" name="Freeform 149">
                <a:extLst>
                  <a:ext uri="{FF2B5EF4-FFF2-40B4-BE49-F238E27FC236}">
                    <a16:creationId xmlns:a16="http://schemas.microsoft.com/office/drawing/2014/main" xmlns="" id="{222A429F-EFF3-4EB1-9E8F-00ECB56B3129}"/>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4" name="Freeform 150">
                <a:extLst>
                  <a:ext uri="{FF2B5EF4-FFF2-40B4-BE49-F238E27FC236}">
                    <a16:creationId xmlns:a16="http://schemas.microsoft.com/office/drawing/2014/main" xmlns="" id="{1B6B109F-E61D-4E04-A204-52150B8858D6}"/>
                  </a:ext>
                </a:extLst>
              </p:cNvPr>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xmlns="" id="{F486B5F6-9E69-4351-A6D9-F88FADCB4F2E}"/>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a:latin typeface="Arial" charset="0"/>
                </a:endParaRPr>
              </a:p>
            </p:txBody>
          </p:sp>
          <p:sp>
            <p:nvSpPr>
              <p:cNvPr id="45208" name="Oval 152">
                <a:extLst>
                  <a:ext uri="{FF2B5EF4-FFF2-40B4-BE49-F238E27FC236}">
                    <a16:creationId xmlns:a16="http://schemas.microsoft.com/office/drawing/2014/main" xmlns="" id="{66E1EC72-BBA6-4550-B6B3-D77EB3C5028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a:latin typeface="Arial" charset="0"/>
                </a:endParaRPr>
              </a:p>
            </p:txBody>
          </p:sp>
        </p:grpSp>
      </p:grpSp>
      <p:sp>
        <p:nvSpPr>
          <p:cNvPr id="45209" name="Rectangle 153">
            <a:extLst>
              <a:ext uri="{FF2B5EF4-FFF2-40B4-BE49-F238E27FC236}">
                <a16:creationId xmlns:a16="http://schemas.microsoft.com/office/drawing/2014/main" xmlns="" id="{2BBFB9FD-6172-4EF0-AB23-D54B2D3B88FF}"/>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xmlns="" id="{12BE5A2E-17A0-4AD5-8703-EDD73C7BF5D3}"/>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xmlns="" id="{6148B308-457F-4791-9B01-131A709BFFE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xmlns="" id="{94FC8087-4106-45BA-BF09-2B522C590AB1}"/>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8C952F3-2A50-489E-9170-2D35A72E71DB}" type="slidenum">
              <a:rPr lang="en-US" altLang="en-US"/>
              <a:pPr>
                <a:defRPr/>
              </a:pPr>
              <a:t>‹#›</a:t>
            </a:fld>
            <a:endParaRPr lang="en-US" altLang="en-US"/>
          </a:p>
        </p:txBody>
      </p:sp>
      <p:sp>
        <p:nvSpPr>
          <p:cNvPr id="45213" name="Rectangle 157">
            <a:extLst>
              <a:ext uri="{FF2B5EF4-FFF2-40B4-BE49-F238E27FC236}">
                <a16:creationId xmlns:a16="http://schemas.microsoft.com/office/drawing/2014/main" xmlns="" id="{46264913-0CAC-414B-B77F-705EF9CFEFF2}"/>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965758"/>
      </p:ext>
    </p:extLst>
  </p:cSld>
  <p:clrMap bg1="dk2" tx1="lt1" bg2="dk1" tx2="lt2" accent1="accent1" accent2="accent2" accent3="accent3" accent4="accent4" accent5="accent5" accent6="accent6" hlink="hlink" folHlink="folHlink"/>
  <p:sldLayoutIdLst>
    <p:sldLayoutId id="2147483661" r:id="rId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8.jfif"/></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Look to the Lord and His strength;</a:t>
            </a:r>
          </a:p>
          <a:p>
            <a:pPr marL="0" indent="0" algn="ctr" eaLnBrk="1" hangingPunct="1">
              <a:spcBef>
                <a:spcPts val="600"/>
              </a:spcBef>
              <a:buFontTx/>
              <a:buNone/>
              <a:defRPr/>
            </a:pPr>
            <a:r>
              <a:rPr lang="en-US" altLang="en-US" sz="4000" b="1" dirty="0"/>
              <a:t>Seek His face always.</a:t>
            </a:r>
          </a:p>
          <a:p>
            <a:pPr marL="0" indent="0" algn="ctr" eaLnBrk="1" hangingPunct="1">
              <a:spcBef>
                <a:spcPts val="600"/>
              </a:spcBef>
              <a:buFontTx/>
              <a:buNone/>
              <a:defRPr/>
            </a:pPr>
            <a:r>
              <a:rPr lang="en-US" altLang="en-US" sz="4000" b="1" dirty="0"/>
              <a:t>Remember the wonders he has done, </a:t>
            </a:r>
          </a:p>
          <a:p>
            <a:pPr marL="0" indent="0" algn="ctr" eaLnBrk="1" hangingPunct="1">
              <a:spcBef>
                <a:spcPts val="600"/>
              </a:spcBef>
              <a:buFontTx/>
              <a:buNone/>
              <a:defRPr/>
            </a:pPr>
            <a:r>
              <a:rPr lang="en-US" altLang="en-US" sz="4000" b="1" dirty="0"/>
              <a:t>His miracles,</a:t>
            </a:r>
          </a:p>
          <a:p>
            <a:pPr marL="0" indent="0" algn="ctr" eaLnBrk="1" hangingPunct="1">
              <a:spcBef>
                <a:spcPts val="600"/>
              </a:spcBef>
              <a:buFontTx/>
              <a:buNone/>
              <a:defRPr/>
            </a:pPr>
            <a:r>
              <a:rPr lang="en-US" altLang="en-US" sz="4000" b="1" dirty="0"/>
              <a:t>And the judgements </a:t>
            </a:r>
          </a:p>
          <a:p>
            <a:pPr marL="0" indent="0" algn="ctr" eaLnBrk="1" hangingPunct="1">
              <a:spcBef>
                <a:spcPts val="600"/>
              </a:spcBef>
              <a:buFontTx/>
              <a:buNone/>
              <a:defRPr/>
            </a:pPr>
            <a:r>
              <a:rPr lang="en-US" altLang="en-US" sz="4000" b="1" dirty="0"/>
              <a:t>He pronounced.</a:t>
            </a:r>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819400" y="7620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049" y="45720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rot="16200000">
            <a:off x="-2652700" y="2841916"/>
            <a:ext cx="6630341"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mn-ea"/>
                <a:cs typeface="+mn-cs"/>
              </a:rPr>
              <a:t>1 Chronicles 16:11-12</a:t>
            </a: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lba Super"/>
                <a:ea typeface="+mn-ea"/>
                <a:cs typeface="+mn-cs"/>
              </a:rPr>
              <a:t>DigSite #5</a:t>
            </a:r>
          </a:p>
        </p:txBody>
      </p:sp>
    </p:spTree>
    <p:extLst>
      <p:ext uri="{BB962C8B-B14F-4D97-AF65-F5344CB8AC3E}">
        <p14:creationId xmlns:p14="http://schemas.microsoft.com/office/powerpoint/2010/main" val="1861655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28600"/>
            <a:ext cx="4343400" cy="6248400"/>
          </a:xfrm>
        </p:spPr>
        <p:txBody>
          <a:bodyPr/>
          <a:lstStyle/>
          <a:p>
            <a:pPr eaLnBrk="1" hangingPunct="1"/>
            <a:r>
              <a:rPr lang="en-US" altLang="en-US"/>
              <a:t>Then Samuel said, “Assemble all Israel at Mizpah and I will intercede with the LORD for you.” </a:t>
            </a:r>
          </a:p>
        </p:txBody>
      </p:sp>
      <p:pic>
        <p:nvPicPr>
          <p:cNvPr id="9220" name="Picture 8"/>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4858983" y="533400"/>
            <a:ext cx="399529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0"/>
            <a:ext cx="7010400" cy="3200400"/>
          </a:xfrm>
        </p:spPr>
        <p:txBody>
          <a:bodyPr/>
          <a:lstStyle/>
          <a:p>
            <a:pPr eaLnBrk="1" hangingPunct="1"/>
            <a:r>
              <a:rPr lang="en-US" altLang="en-US" dirty="0"/>
              <a:t>When they had assembled at Mizpah, they drew water and poured it out before the LORD. </a:t>
            </a:r>
          </a:p>
        </p:txBody>
      </p:sp>
      <p:pic>
        <p:nvPicPr>
          <p:cNvPr id="10243" name="Picture 5" descr="MC90021509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01" y="2819400"/>
            <a:ext cx="3547436" cy="406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rot="941646" flipH="1">
            <a:off x="5193188" y="2895784"/>
            <a:ext cx="3685647" cy="39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228600"/>
            <a:ext cx="7162800" cy="6248400"/>
          </a:xfrm>
        </p:spPr>
        <p:txBody>
          <a:bodyPr/>
          <a:lstStyle/>
          <a:p>
            <a:pPr eaLnBrk="1" hangingPunct="1"/>
            <a:r>
              <a:rPr lang="en-US" altLang="en-US" dirty="0"/>
              <a:t>On that day they fasted</a:t>
            </a:r>
            <a:br>
              <a:rPr lang="en-US" altLang="en-US" dirty="0"/>
            </a:br>
            <a:r>
              <a:rPr lang="en-US" altLang="en-US" dirty="0"/>
              <a:t/>
            </a:r>
            <a:br>
              <a:rPr lang="en-US" altLang="en-US" dirty="0"/>
            </a:br>
            <a:endParaRPr lang="en-US" altLang="en-US" dirty="0"/>
          </a:p>
        </p:txBody>
      </p:sp>
      <p:pic>
        <p:nvPicPr>
          <p:cNvPr id="3" name="Picture 2" descr="Diagram&#10;&#10;Description automatically generated">
            <a:extLst>
              <a:ext uri="{FF2B5EF4-FFF2-40B4-BE49-F238E27FC236}">
                <a16:creationId xmlns:a16="http://schemas.microsoft.com/office/drawing/2014/main" xmlns="" id="{CBF3C7E8-274B-23C7-5C88-17A3597008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1755" y="3369547"/>
            <a:ext cx="4149090" cy="3314086"/>
          </a:xfrm>
          <a:prstGeom prst="rect">
            <a:avLst/>
          </a:prstGeom>
        </p:spPr>
      </p:pic>
      <p:sp>
        <p:nvSpPr>
          <p:cNvPr id="4" name="TextBox 3">
            <a:extLst>
              <a:ext uri="{FF2B5EF4-FFF2-40B4-BE49-F238E27FC236}">
                <a16:creationId xmlns:a16="http://schemas.microsoft.com/office/drawing/2014/main" xmlns="" id="{904D6D66-0C49-8445-843A-66AD1DB94A8D}"/>
              </a:ext>
            </a:extLst>
          </p:cNvPr>
          <p:cNvSpPr txBox="1"/>
          <p:nvPr/>
        </p:nvSpPr>
        <p:spPr>
          <a:xfrm>
            <a:off x="3886200" y="4114800"/>
            <a:ext cx="1600200" cy="461665"/>
          </a:xfrm>
          <a:prstGeom prst="rect">
            <a:avLst/>
          </a:prstGeom>
          <a:solidFill>
            <a:schemeClr val="accent3">
              <a:lumMod val="75000"/>
            </a:schemeClr>
          </a:solidFill>
        </p:spPr>
        <p:txBody>
          <a:bodyPr wrap="square" rtlCol="0">
            <a:spAutoFit/>
          </a:bodyPr>
          <a:lstStyle/>
          <a:p>
            <a:r>
              <a:rPr lang="en-US" dirty="0"/>
              <a:t>No eating!</a:t>
            </a:r>
          </a:p>
        </p:txBody>
      </p:sp>
    </p:spTree>
    <p:extLst>
      <p:ext uri="{BB962C8B-B14F-4D97-AF65-F5344CB8AC3E}">
        <p14:creationId xmlns:p14="http://schemas.microsoft.com/office/powerpoint/2010/main" val="607011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228600"/>
            <a:ext cx="7162800" cy="3962400"/>
          </a:xfrm>
        </p:spPr>
        <p:txBody>
          <a:bodyPr/>
          <a:lstStyle/>
          <a:p>
            <a:pPr eaLnBrk="1" hangingPunct="1"/>
            <a:r>
              <a:rPr lang="en-US" altLang="en-US" dirty="0"/>
              <a:t>and there they confessed, </a:t>
            </a:r>
            <a:br>
              <a:rPr lang="en-US" altLang="en-US" dirty="0"/>
            </a:br>
            <a:r>
              <a:rPr lang="en-US" altLang="en-US" dirty="0"/>
              <a:t>“We have sinned </a:t>
            </a:r>
            <a:br>
              <a:rPr lang="en-US" altLang="en-US" dirty="0"/>
            </a:br>
            <a:r>
              <a:rPr lang="en-US" altLang="en-US" dirty="0"/>
              <a:t>against </a:t>
            </a:r>
            <a:br>
              <a:rPr lang="en-US" altLang="en-US" dirty="0"/>
            </a:br>
            <a:r>
              <a:rPr lang="en-US" altLang="en-US" dirty="0"/>
              <a:t>the LORD.”</a:t>
            </a:r>
          </a:p>
        </p:txBody>
      </p:sp>
      <p:pic>
        <p:nvPicPr>
          <p:cNvPr id="5" name="Picture 4" descr="A picture containing text, book&#10;&#10;Description automatically generated">
            <a:extLst>
              <a:ext uri="{FF2B5EF4-FFF2-40B4-BE49-F238E27FC236}">
                <a16:creationId xmlns:a16="http://schemas.microsoft.com/office/drawing/2014/main" xmlns="" id="{C8DD519B-173C-1CF9-D2DE-18E5F23D46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3962400"/>
            <a:ext cx="5372100" cy="2514600"/>
          </a:xfrm>
          <a:prstGeom prst="rect">
            <a:avLst/>
          </a:prstGeom>
        </p:spPr>
      </p:pic>
    </p:spTree>
    <p:extLst>
      <p:ext uri="{BB962C8B-B14F-4D97-AF65-F5344CB8AC3E}">
        <p14:creationId xmlns:p14="http://schemas.microsoft.com/office/powerpoint/2010/main" val="131438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81000"/>
            <a:ext cx="8534400" cy="2133600"/>
          </a:xfrm>
        </p:spPr>
        <p:txBody>
          <a:bodyPr/>
          <a:lstStyle/>
          <a:p>
            <a:pPr eaLnBrk="1" hangingPunct="1"/>
            <a:r>
              <a:rPr lang="en-US" altLang="en-US" dirty="0"/>
              <a:t>Now Samuel was serving as leader of Israel at Mizpah.</a:t>
            </a:r>
            <a:br>
              <a:rPr lang="en-US" altLang="en-US" dirty="0"/>
            </a:br>
            <a:endParaRPr lang="en-US" altLang="en-US" dirty="0"/>
          </a:p>
        </p:txBody>
      </p:sp>
      <p:pic>
        <p:nvPicPr>
          <p:cNvPr id="3" name="Picture 2" descr="A picture containing text&#10;&#10;Description automatically generated">
            <a:extLst>
              <a:ext uri="{FF2B5EF4-FFF2-40B4-BE49-F238E27FC236}">
                <a16:creationId xmlns:a16="http://schemas.microsoft.com/office/drawing/2014/main" xmlns="" id="{59C70E90-05C4-1F22-5FAB-221695D40C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0" y="1752600"/>
            <a:ext cx="3810000" cy="5013960"/>
          </a:xfrm>
          <a:prstGeom prst="rect">
            <a:avLst/>
          </a:prstGeom>
        </p:spPr>
      </p:pic>
    </p:spTree>
    <p:extLst>
      <p:ext uri="{BB962C8B-B14F-4D97-AF65-F5344CB8AC3E}">
        <p14:creationId xmlns:p14="http://schemas.microsoft.com/office/powerpoint/2010/main" val="33235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81000"/>
            <a:ext cx="8534400" cy="2743200"/>
          </a:xfrm>
        </p:spPr>
        <p:txBody>
          <a:bodyPr/>
          <a:lstStyle/>
          <a:p>
            <a:pPr eaLnBrk="1" hangingPunct="1"/>
            <a:r>
              <a:rPr lang="en-US" altLang="en-US" dirty="0"/>
              <a:t>When the Philistines heard that Israel had assembled at Mizpah, the rulers of the Philistines came up to attack them.</a:t>
            </a:r>
          </a:p>
        </p:txBody>
      </p:sp>
      <p:pic>
        <p:nvPicPr>
          <p:cNvPr id="11267" name="Picture 5" descr="MC9001494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733800"/>
            <a:ext cx="1560513"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MC9001494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3733800"/>
            <a:ext cx="1560513"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MC9001494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3657600"/>
            <a:ext cx="1560513"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descr="MC9001494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579347" y="3686070"/>
            <a:ext cx="16002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MC9001494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235981" y="3706167"/>
            <a:ext cx="1679419"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52400"/>
            <a:ext cx="8763000" cy="2133600"/>
          </a:xfrm>
        </p:spPr>
        <p:txBody>
          <a:bodyPr/>
          <a:lstStyle/>
          <a:p>
            <a:pPr eaLnBrk="1" hangingPunct="1"/>
            <a:r>
              <a:rPr lang="en-US" altLang="en-US" sz="4000" dirty="0"/>
              <a:t>When the Israelites heard of it, they were afraid because of the Philistines</a:t>
            </a:r>
            <a:r>
              <a:rPr lang="en-US" altLang="en-US" dirty="0"/>
              <a:t>.</a:t>
            </a:r>
            <a:br>
              <a:rPr lang="en-US" altLang="en-US" dirty="0"/>
            </a:br>
            <a:endParaRPr lang="en-US" altLang="en-US" dirty="0"/>
          </a:p>
        </p:txBody>
      </p:sp>
      <p:pic>
        <p:nvPicPr>
          <p:cNvPr id="3" name="Picture 2" descr="A picture containing text&#10;&#10;Description automatically generated">
            <a:extLst>
              <a:ext uri="{FF2B5EF4-FFF2-40B4-BE49-F238E27FC236}">
                <a16:creationId xmlns:a16="http://schemas.microsoft.com/office/drawing/2014/main" xmlns="" id="{12AA695D-FB1E-E8BE-6CD9-ABEE89D74F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1905000"/>
            <a:ext cx="6858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381000"/>
            <a:ext cx="8534400" cy="2209800"/>
          </a:xfrm>
        </p:spPr>
        <p:txBody>
          <a:bodyPr/>
          <a:lstStyle/>
          <a:p>
            <a:pPr eaLnBrk="1" hangingPunct="1"/>
            <a:r>
              <a:rPr lang="en-US" altLang="en-US" dirty="0"/>
              <a:t/>
            </a:r>
            <a:br>
              <a:rPr lang="en-US" altLang="en-US" dirty="0"/>
            </a:br>
            <a:r>
              <a:rPr lang="en-US" altLang="en-US" dirty="0"/>
              <a:t>They said to Samuel, “Do not stop crying out to the LORD our God for us, that He may rescue us from the hand of the Philistines.</a:t>
            </a:r>
          </a:p>
        </p:txBody>
      </p:sp>
      <p:pic>
        <p:nvPicPr>
          <p:cNvPr id="5" name="Picture 4" descr="Graphical user interface, application&#10;&#10;Description automatically generated">
            <a:extLst>
              <a:ext uri="{FF2B5EF4-FFF2-40B4-BE49-F238E27FC236}">
                <a16:creationId xmlns:a16="http://schemas.microsoft.com/office/drawing/2014/main" xmlns="" id="{A22028BB-37EF-53E3-725B-E9D9C602E9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1600" y="3501851"/>
            <a:ext cx="4038600" cy="3356149"/>
          </a:xfrm>
          <a:prstGeom prst="rect">
            <a:avLst/>
          </a:prstGeom>
        </p:spPr>
      </p:pic>
      <p:pic>
        <p:nvPicPr>
          <p:cNvPr id="3" name="Picture 2" descr="A picture containing blur&#10;&#10;Description automatically generated">
            <a:extLst>
              <a:ext uri="{FF2B5EF4-FFF2-40B4-BE49-F238E27FC236}">
                <a16:creationId xmlns:a16="http://schemas.microsoft.com/office/drawing/2014/main" xmlns="" id="{4B79FE25-EEE5-5A68-9149-113B0E624B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501851"/>
            <a:ext cx="4914900" cy="3359498"/>
          </a:xfrm>
          <a:prstGeom prst="rect">
            <a:avLst/>
          </a:prstGeom>
        </p:spPr>
      </p:pic>
    </p:spTree>
    <p:extLst>
      <p:ext uri="{BB962C8B-B14F-4D97-AF65-F5344CB8AC3E}">
        <p14:creationId xmlns:p14="http://schemas.microsoft.com/office/powerpoint/2010/main" val="52351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381000"/>
            <a:ext cx="8534400" cy="3200400"/>
          </a:xfrm>
        </p:spPr>
        <p:txBody>
          <a:bodyPr/>
          <a:lstStyle/>
          <a:p>
            <a:pPr eaLnBrk="1" hangingPunct="1"/>
            <a:r>
              <a:rPr lang="en-US" altLang="en-US" dirty="0"/>
              <a:t>Then Samuel took a suckling lamb</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981200" y="3200400"/>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381000"/>
            <a:ext cx="8534400" cy="3200400"/>
          </a:xfrm>
        </p:spPr>
        <p:txBody>
          <a:bodyPr/>
          <a:lstStyle/>
          <a:p>
            <a:pPr eaLnBrk="1" hangingPunct="1"/>
            <a:r>
              <a:rPr lang="en-US" altLang="en-US" dirty="0"/>
              <a:t>and sacrificed it as a whole burnt offering to the LORD. </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981200" y="3124200"/>
            <a:ext cx="5181600" cy="425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14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295400"/>
            <a:ext cx="4343400" cy="2133600"/>
          </a:xfrm>
        </p:spPr>
        <p:txBody>
          <a:bodyPr/>
          <a:lstStyle/>
          <a:p>
            <a:pPr eaLnBrk="1" hangingPunct="1"/>
            <a:r>
              <a:rPr lang="en-US" altLang="en-US" sz="6000" dirty="0"/>
              <a:t>“We Want a King!”</a:t>
            </a:r>
            <a:endParaRPr lang="en-US" altLang="en-US" dirty="0"/>
          </a:p>
        </p:txBody>
      </p:sp>
      <p:sp>
        <p:nvSpPr>
          <p:cNvPr id="3075" name="Rectangle 3"/>
          <p:cNvSpPr>
            <a:spLocks noGrp="1" noChangeArrowheads="1"/>
          </p:cNvSpPr>
          <p:nvPr>
            <p:ph type="subTitle" idx="1"/>
          </p:nvPr>
        </p:nvSpPr>
        <p:spPr>
          <a:xfrm>
            <a:off x="-228600" y="4800600"/>
            <a:ext cx="5334000" cy="1752600"/>
          </a:xfrm>
        </p:spPr>
        <p:txBody>
          <a:bodyPr/>
          <a:lstStyle/>
          <a:p>
            <a:pPr eaLnBrk="1" hangingPunct="1"/>
            <a:r>
              <a:rPr lang="en-US" altLang="en-US" sz="4400" dirty="0"/>
              <a:t>Dig Site #5</a:t>
            </a:r>
          </a:p>
          <a:p>
            <a:pPr eaLnBrk="1" hangingPunct="1"/>
            <a:r>
              <a:rPr lang="en-US" altLang="en-US" sz="4400" dirty="0"/>
              <a:t>1 Samuel 7:2-8:22</a:t>
            </a:r>
            <a:endParaRPr lang="en-US" altLang="en-US" dirty="0"/>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542064" y="370113"/>
            <a:ext cx="4577443" cy="532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381000"/>
            <a:ext cx="8534400" cy="2209800"/>
          </a:xfrm>
        </p:spPr>
        <p:txBody>
          <a:bodyPr/>
          <a:lstStyle/>
          <a:p>
            <a:pPr eaLnBrk="1" hangingPunct="1"/>
            <a:r>
              <a:rPr lang="en-US" altLang="en-US" dirty="0"/>
              <a:t>He cried out to the LORD on Israel’s behalf, </a:t>
            </a:r>
            <a:br>
              <a:rPr lang="en-US" altLang="en-US" dirty="0"/>
            </a:br>
            <a:r>
              <a:rPr lang="en-US" altLang="en-US" dirty="0"/>
              <a:t>and the LORD answered him.</a:t>
            </a:r>
          </a:p>
        </p:txBody>
      </p:sp>
      <p:pic>
        <p:nvPicPr>
          <p:cNvPr id="3" name="Picture 2" descr="A picture containing text&#10;&#10;Description automatically generated">
            <a:extLst>
              <a:ext uri="{FF2B5EF4-FFF2-40B4-BE49-F238E27FC236}">
                <a16:creationId xmlns:a16="http://schemas.microsoft.com/office/drawing/2014/main" xmlns="" id="{C6FAEBB5-B2EB-389A-EC33-56CBC80D83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8041" y="2649101"/>
            <a:ext cx="5607917" cy="4200525"/>
          </a:xfrm>
          <a:prstGeom prst="rect">
            <a:avLst/>
          </a:prstGeom>
        </p:spPr>
      </p:pic>
    </p:spTree>
    <p:extLst>
      <p:ext uri="{BB962C8B-B14F-4D97-AF65-F5344CB8AC3E}">
        <p14:creationId xmlns:p14="http://schemas.microsoft.com/office/powerpoint/2010/main" val="381641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077200" cy="2209800"/>
          </a:xfrm>
        </p:spPr>
        <p:txBody>
          <a:bodyPr/>
          <a:lstStyle/>
          <a:p>
            <a:pPr eaLnBrk="1" hangingPunct="1"/>
            <a:r>
              <a:rPr lang="en-US" altLang="en-US" sz="3600" dirty="0"/>
              <a:t>While Samuel was sacrificing </a:t>
            </a:r>
            <a:br>
              <a:rPr lang="en-US" altLang="en-US" sz="3600" dirty="0"/>
            </a:br>
            <a:r>
              <a:rPr lang="en-US" altLang="en-US" sz="3600" dirty="0"/>
              <a:t>the burnt offering, </a:t>
            </a:r>
            <a:br>
              <a:rPr lang="en-US" altLang="en-US" sz="3600" dirty="0"/>
            </a:br>
            <a:r>
              <a:rPr lang="en-US" altLang="en-US" sz="3600" dirty="0"/>
              <a:t>the Philistines drew near to </a:t>
            </a:r>
            <a:br>
              <a:rPr lang="en-US" altLang="en-US" sz="3600" dirty="0"/>
            </a:br>
            <a:r>
              <a:rPr lang="en-US" altLang="en-US" sz="3600" dirty="0"/>
              <a:t>engage Israel in battle.  </a:t>
            </a:r>
            <a:endParaRPr lang="en-US" altLang="en-US" dirty="0"/>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228600" y="2819400"/>
            <a:ext cx="5109531" cy="419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MC9001494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239000" y="3810000"/>
            <a:ext cx="16002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MC900149420">
            <a:extLst>
              <a:ext uri="{FF2B5EF4-FFF2-40B4-BE49-F238E27FC236}">
                <a16:creationId xmlns:a16="http://schemas.microsoft.com/office/drawing/2014/main" xmlns="" id="{13E5E6FA-D630-8E32-9919-35E6C86FFC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629400" y="3886200"/>
            <a:ext cx="16002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MC900149420">
            <a:extLst>
              <a:ext uri="{FF2B5EF4-FFF2-40B4-BE49-F238E27FC236}">
                <a16:creationId xmlns:a16="http://schemas.microsoft.com/office/drawing/2014/main" xmlns="" id="{3BD5C5B6-D122-ABE7-3841-C9CD120B00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019800" y="3848100"/>
            <a:ext cx="16002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MC900149420">
            <a:extLst>
              <a:ext uri="{FF2B5EF4-FFF2-40B4-BE49-F238E27FC236}">
                <a16:creationId xmlns:a16="http://schemas.microsoft.com/office/drawing/2014/main" xmlns="" id="{5D3C7BCA-8547-D502-72D5-ECDC16F4E3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448300" y="3910484"/>
            <a:ext cx="16002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112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 posing, painting&#10;&#10;Description automatically generated">
            <a:extLst>
              <a:ext uri="{FF2B5EF4-FFF2-40B4-BE49-F238E27FC236}">
                <a16:creationId xmlns:a16="http://schemas.microsoft.com/office/drawing/2014/main" xmlns="" id="{9528B5C2-FF1F-22A9-345B-4C75D1ABEC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6200" y="2111375"/>
            <a:ext cx="5257800" cy="4746625"/>
          </a:xfrm>
          <a:prstGeom prst="rect">
            <a:avLst/>
          </a:prstGeom>
        </p:spPr>
      </p:pic>
      <p:sp>
        <p:nvSpPr>
          <p:cNvPr id="14341" name="Text Box 7"/>
          <p:cNvSpPr txBox="1">
            <a:spLocks noChangeArrowheads="1"/>
          </p:cNvSpPr>
          <p:nvPr/>
        </p:nvSpPr>
        <p:spPr bwMode="auto">
          <a:xfrm>
            <a:off x="228600" y="304800"/>
            <a:ext cx="6400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pPr>
            <a:r>
              <a:rPr lang="en-US" altLang="en-US" sz="3600" dirty="0">
                <a:solidFill>
                  <a:schemeClr val="tx2"/>
                </a:solidFill>
              </a:rPr>
              <a:t>But that day the LORD </a:t>
            </a:r>
            <a:r>
              <a:rPr lang="en-US" altLang="en-US" sz="3600" dirty="0">
                <a:solidFill>
                  <a:srgbClr val="C00000"/>
                </a:solidFill>
              </a:rPr>
              <a:t>thundered</a:t>
            </a:r>
            <a:r>
              <a:rPr lang="en-US" altLang="en-US" sz="3600" dirty="0">
                <a:solidFill>
                  <a:schemeClr val="tx2"/>
                </a:solidFill>
              </a:rPr>
              <a:t> with loud thunder against the Philistines and threw them into </a:t>
            </a:r>
          </a:p>
          <a:p>
            <a:pPr>
              <a:spcBef>
                <a:spcPts val="0"/>
              </a:spcBef>
            </a:pPr>
            <a:r>
              <a:rPr lang="en-US" altLang="en-US" sz="3600" dirty="0">
                <a:solidFill>
                  <a:schemeClr val="tx2"/>
                </a:solidFill>
              </a:rPr>
              <a:t>such a panic that</a:t>
            </a:r>
          </a:p>
          <a:p>
            <a:pPr>
              <a:spcBef>
                <a:spcPts val="0"/>
              </a:spcBef>
            </a:pPr>
            <a:r>
              <a:rPr lang="en-US" altLang="en-US" sz="3600" dirty="0">
                <a:solidFill>
                  <a:schemeClr val="tx2"/>
                </a:solidFill>
              </a:rPr>
              <a:t>they were routed</a:t>
            </a:r>
          </a:p>
          <a:p>
            <a:pPr>
              <a:spcBef>
                <a:spcPts val="0"/>
              </a:spcBef>
            </a:pPr>
            <a:r>
              <a:rPr lang="en-US" altLang="en-US" sz="3600" dirty="0">
                <a:solidFill>
                  <a:schemeClr val="tx2"/>
                </a:solidFill>
              </a:rPr>
              <a:t>before the </a:t>
            </a:r>
          </a:p>
          <a:p>
            <a:pPr>
              <a:spcBef>
                <a:spcPts val="0"/>
              </a:spcBef>
            </a:pPr>
            <a:r>
              <a:rPr lang="en-US" altLang="en-US" sz="3600" dirty="0">
                <a:solidFill>
                  <a:schemeClr val="tx2"/>
                </a:solidFill>
              </a:rPr>
              <a:t>Israelites.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848600" cy="2590800"/>
          </a:xfrm>
        </p:spPr>
        <p:txBody>
          <a:bodyPr/>
          <a:lstStyle/>
          <a:p>
            <a:pPr eaLnBrk="1" hangingPunct="1"/>
            <a:r>
              <a:rPr lang="en-US" altLang="en-US" sz="3600" dirty="0"/>
              <a:t>The men of Israel rushed out of Mizpah and pursued the Philistines, slaughtering them along the way to a point below Beth Kar.  </a:t>
            </a:r>
            <a:endParaRPr lang="en-US" altLang="en-US" dirty="0"/>
          </a:p>
        </p:txBody>
      </p:sp>
      <p:pic>
        <p:nvPicPr>
          <p:cNvPr id="3" name="Picture 2" descr="A group of people in clothing&#10;&#10;Description automatically generated with medium confidence">
            <a:extLst>
              <a:ext uri="{FF2B5EF4-FFF2-40B4-BE49-F238E27FC236}">
                <a16:creationId xmlns:a16="http://schemas.microsoft.com/office/drawing/2014/main" xmlns="" id="{32472810-B811-BF9F-912E-00C00735E6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2590800"/>
            <a:ext cx="6858000" cy="4495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848600" cy="2971800"/>
          </a:xfrm>
        </p:spPr>
        <p:txBody>
          <a:bodyPr/>
          <a:lstStyle/>
          <a:p>
            <a:pPr eaLnBrk="1" hangingPunct="1"/>
            <a:r>
              <a:rPr lang="en-US" altLang="en-US" sz="3600" dirty="0"/>
              <a:t>Then Samuel took a stone and set it up between Mizpah and Shen.  He named it Ebenezer, saying, “Thus far the LORD has helped us.”  </a:t>
            </a:r>
            <a:endParaRPr lang="en-US" altLang="en-US" dirty="0"/>
          </a:p>
        </p:txBody>
      </p:sp>
      <p:pic>
        <p:nvPicPr>
          <p:cNvPr id="1536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133600" y="4166769"/>
            <a:ext cx="4729757" cy="26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7"/>
          <p:cNvSpPr>
            <a:spLocks noChangeArrowheads="1"/>
          </p:cNvSpPr>
          <p:nvPr/>
        </p:nvSpPr>
        <p:spPr bwMode="auto">
          <a:xfrm>
            <a:off x="160894" y="3307259"/>
            <a:ext cx="209704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err="1"/>
              <a:t>Mizpah</a:t>
            </a:r>
            <a:endParaRPr lang="en-US" altLang="en-US" b="1" dirty="0"/>
          </a:p>
        </p:txBody>
      </p:sp>
      <p:sp>
        <p:nvSpPr>
          <p:cNvPr id="15365" name="Rectangle 8"/>
          <p:cNvSpPr>
            <a:spLocks noChangeArrowheads="1"/>
          </p:cNvSpPr>
          <p:nvPr/>
        </p:nvSpPr>
        <p:spPr bwMode="auto">
          <a:xfrm>
            <a:off x="7086600" y="3345359"/>
            <a:ext cx="15648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a:t>Shen</a:t>
            </a:r>
          </a:p>
        </p:txBody>
      </p:sp>
    </p:spTree>
    <p:extLst>
      <p:ext uri="{BB962C8B-B14F-4D97-AF65-F5344CB8AC3E}">
        <p14:creationId xmlns:p14="http://schemas.microsoft.com/office/powerpoint/2010/main" val="2222660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4212" y="46832"/>
            <a:ext cx="8077200" cy="3200400"/>
          </a:xfrm>
        </p:spPr>
        <p:txBody>
          <a:bodyPr/>
          <a:lstStyle/>
          <a:p>
            <a:pPr eaLnBrk="1" hangingPunct="1"/>
            <a:r>
              <a:rPr lang="en-US" altLang="en-US" sz="3600" dirty="0"/>
              <a:t>So the Philistines were subdued and they stopped invading Israel’s territory.  Throughout Samuel’s lifetime, the hand of the LORD was against the Philistines.</a:t>
            </a:r>
            <a:endParaRPr lang="en-US" altLang="en-US" dirty="0"/>
          </a:p>
        </p:txBody>
      </p:sp>
      <p:sp>
        <p:nvSpPr>
          <p:cNvPr id="2" name="AutoShape 2" descr="Image result for pe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pe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group of people in garment&#10;&#10;Description automatically generated with low confidence">
            <a:extLst>
              <a:ext uri="{FF2B5EF4-FFF2-40B4-BE49-F238E27FC236}">
                <a16:creationId xmlns:a16="http://schemas.microsoft.com/office/drawing/2014/main" xmlns="" id="{B85A6DD2-DF4C-DBBB-2649-36DFBE494B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12" y="3133725"/>
            <a:ext cx="5194384" cy="3724275"/>
          </a:xfrm>
          <a:prstGeom prst="rect">
            <a:avLst/>
          </a:prstGeom>
        </p:spPr>
      </p:pic>
      <p:pic>
        <p:nvPicPr>
          <p:cNvPr id="4" name="Picture 3">
            <a:extLst>
              <a:ext uri="{FF2B5EF4-FFF2-40B4-BE49-F238E27FC236}">
                <a16:creationId xmlns:a16="http://schemas.microsoft.com/office/drawing/2014/main" xmlns="" id="{73F36310-974B-F563-A4FA-396162F2189C}"/>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219200" y="4964082"/>
            <a:ext cx="2172164" cy="20773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7454" y="0"/>
            <a:ext cx="4343400" cy="6324600"/>
          </a:xfrm>
        </p:spPr>
        <p:txBody>
          <a:bodyPr/>
          <a:lstStyle/>
          <a:p>
            <a:pPr eaLnBrk="1" hangingPunct="1"/>
            <a:r>
              <a:rPr lang="en-US" altLang="en-US" sz="3600" dirty="0"/>
              <a:t>The towns from </a:t>
            </a:r>
            <a:r>
              <a:rPr lang="en-US" altLang="en-US" sz="3600" dirty="0" err="1"/>
              <a:t>Ekron</a:t>
            </a:r>
            <a:r>
              <a:rPr lang="en-US" altLang="en-US" sz="3600" dirty="0"/>
              <a:t> to Gath that the Philistines had captured from Israel were restored to Israel, and Israel delivered the neighboring territory from the hands of the Philistines. </a:t>
            </a:r>
            <a:endParaRPr lang="en-US" altLang="en-US" dirty="0"/>
          </a:p>
        </p:txBody>
      </p:sp>
      <p:sp>
        <p:nvSpPr>
          <p:cNvPr id="2" name="AutoShape 2" descr="Image result for pe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pe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Map&#10;&#10;Description automatically generated">
            <a:extLst>
              <a:ext uri="{FF2B5EF4-FFF2-40B4-BE49-F238E27FC236}">
                <a16:creationId xmlns:a16="http://schemas.microsoft.com/office/drawing/2014/main" xmlns="" id="{805E668D-F5C4-E1E2-D757-8543592A3C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02663" y="126757"/>
            <a:ext cx="4343400" cy="5638800"/>
          </a:xfrm>
          <a:prstGeom prst="rect">
            <a:avLst/>
          </a:prstGeom>
        </p:spPr>
      </p:pic>
      <p:sp>
        <p:nvSpPr>
          <p:cNvPr id="6" name="Oval 5">
            <a:extLst>
              <a:ext uri="{FF2B5EF4-FFF2-40B4-BE49-F238E27FC236}">
                <a16:creationId xmlns:a16="http://schemas.microsoft.com/office/drawing/2014/main" xmlns="" id="{1765E1F6-260E-1A7D-CC3F-7DA613390EFD}"/>
              </a:ext>
            </a:extLst>
          </p:cNvPr>
          <p:cNvSpPr/>
          <p:nvPr/>
        </p:nvSpPr>
        <p:spPr bwMode="auto">
          <a:xfrm>
            <a:off x="6096000" y="2743200"/>
            <a:ext cx="914400" cy="5334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9" name="Oval 8">
            <a:extLst>
              <a:ext uri="{FF2B5EF4-FFF2-40B4-BE49-F238E27FC236}">
                <a16:creationId xmlns:a16="http://schemas.microsoft.com/office/drawing/2014/main" xmlns="" id="{288F4AF3-D807-9E37-C46C-82447F2701BC}"/>
              </a:ext>
            </a:extLst>
          </p:cNvPr>
          <p:cNvSpPr/>
          <p:nvPr/>
        </p:nvSpPr>
        <p:spPr bwMode="auto">
          <a:xfrm>
            <a:off x="6055262" y="3162300"/>
            <a:ext cx="1006799" cy="629619"/>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870255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371600"/>
            <a:ext cx="4953000" cy="3886200"/>
          </a:xfrm>
        </p:spPr>
        <p:txBody>
          <a:bodyPr/>
          <a:lstStyle/>
          <a:p>
            <a:pPr eaLnBrk="1" hangingPunct="1"/>
            <a:r>
              <a:rPr lang="en-US" altLang="en-US" sz="3600" dirty="0"/>
              <a:t>And there was peace between Israel and </a:t>
            </a:r>
            <a:br>
              <a:rPr lang="en-US" altLang="en-US" sz="3600" dirty="0"/>
            </a:br>
            <a:r>
              <a:rPr lang="en-US" altLang="en-US" sz="3600" dirty="0"/>
              <a:t>the Amorites.  </a:t>
            </a:r>
            <a:endParaRPr lang="en-US" altLang="en-US" dirty="0"/>
          </a:p>
        </p:txBody>
      </p:sp>
      <p:sp>
        <p:nvSpPr>
          <p:cNvPr id="2" name="AutoShape 2" descr="Image result for pe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pe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icture containing clipart&#10;&#10;Description automatically generated">
            <a:extLst>
              <a:ext uri="{FF2B5EF4-FFF2-40B4-BE49-F238E27FC236}">
                <a16:creationId xmlns:a16="http://schemas.microsoft.com/office/drawing/2014/main" xmlns="" id="{68ADB83E-CBCA-ADB5-C635-4285881741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7937"/>
            <a:ext cx="4807489" cy="7238999"/>
          </a:xfrm>
          <a:prstGeom prst="rect">
            <a:avLst/>
          </a:prstGeom>
        </p:spPr>
      </p:pic>
    </p:spTree>
    <p:extLst>
      <p:ext uri="{BB962C8B-B14F-4D97-AF65-F5344CB8AC3E}">
        <p14:creationId xmlns:p14="http://schemas.microsoft.com/office/powerpoint/2010/main" val="2695793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Gavel"/>
          <p:cNvPicPr>
            <a:picLocks noChangeAspect="1" noChangeArrowheads="1"/>
          </p:cNvPicPr>
          <p:nvPr/>
        </p:nvPicPr>
        <p:blipFill>
          <a:blip r:embed="rId3" cstate="email">
            <a:alphaModFix amt="63000"/>
            <a:extLst>
              <a:ext uri="{28A0092B-C50C-407E-A947-70E740481C1C}">
                <a14:useLocalDpi xmlns:a14="http://schemas.microsoft.com/office/drawing/2010/main"/>
              </a:ext>
            </a:extLst>
          </a:blip>
          <a:srcRect/>
          <a:stretch>
            <a:fillRect/>
          </a:stretch>
        </p:blipFill>
        <p:spPr bwMode="auto">
          <a:xfrm>
            <a:off x="152400" y="22860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2514600" y="228600"/>
            <a:ext cx="6324600" cy="4191000"/>
          </a:xfrm>
        </p:spPr>
        <p:txBody>
          <a:bodyPr/>
          <a:lstStyle/>
          <a:p>
            <a:pPr eaLnBrk="1" hangingPunct="1"/>
            <a:r>
              <a:rPr lang="en-US" altLang="en-US" sz="3600" dirty="0"/>
              <a:t>Samuel continued as Israel’s leader all the days of his life.  From year to year he went on a circuit from Bethel to Gilgal to Mizpah, judging Israel in all those places.</a:t>
            </a:r>
            <a:br>
              <a:rPr lang="en-US" altLang="en-US" sz="3600" dirty="0"/>
            </a:b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295400" y="228600"/>
            <a:ext cx="7543800" cy="2819400"/>
          </a:xfrm>
        </p:spPr>
        <p:txBody>
          <a:bodyPr/>
          <a:lstStyle/>
          <a:p>
            <a:pPr eaLnBrk="1" hangingPunct="1"/>
            <a:r>
              <a:rPr lang="en-US" altLang="en-US" sz="3600" dirty="0"/>
              <a:t>But he always went back to Ramah, where his home was, and there he also held court for Israel.  And he built an altar there to the LORD.  </a:t>
            </a:r>
            <a:endParaRPr lang="en-US" altLang="en-US" dirty="0"/>
          </a:p>
        </p:txBody>
      </p:sp>
      <p:pic>
        <p:nvPicPr>
          <p:cNvPr id="17412" name="Picture 5" descr="Burnt Offer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3736" y="2895600"/>
            <a:ext cx="4201332" cy="40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6"/>
          <p:cNvSpPr txBox="1">
            <a:spLocks noChangeArrowheads="1"/>
          </p:cNvSpPr>
          <p:nvPr/>
        </p:nvSpPr>
        <p:spPr bwMode="auto">
          <a:xfrm>
            <a:off x="5029200" y="2964051"/>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solidFill>
                  <a:schemeClr val="bg1"/>
                </a:solidFill>
              </a:rPr>
              <a:t>Ramah</a:t>
            </a:r>
            <a:endParaRPr lang="en-US" altLang="en-US" dirty="0"/>
          </a:p>
        </p:txBody>
      </p:sp>
    </p:spTree>
    <p:extLst>
      <p:ext uri="{BB962C8B-B14F-4D97-AF65-F5344CB8AC3E}">
        <p14:creationId xmlns:p14="http://schemas.microsoft.com/office/powerpoint/2010/main" val="70316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09600"/>
            <a:ext cx="8077200" cy="2971800"/>
          </a:xfrm>
        </p:spPr>
        <p:txBody>
          <a:bodyPr/>
          <a:lstStyle/>
          <a:p>
            <a:pPr eaLnBrk="1" hangingPunct="1"/>
            <a:r>
              <a:rPr lang="en-US" altLang="en-US" dirty="0"/>
              <a:t>The ark remained at </a:t>
            </a:r>
            <a:r>
              <a:rPr lang="en-US" altLang="en-US" dirty="0" err="1"/>
              <a:t>Kiriath</a:t>
            </a:r>
            <a:r>
              <a:rPr lang="en-US" altLang="en-US" dirty="0"/>
              <a:t> </a:t>
            </a:r>
            <a:r>
              <a:rPr lang="en-US" altLang="en-US" dirty="0" err="1"/>
              <a:t>Jearim</a:t>
            </a:r>
            <a:r>
              <a:rPr lang="en-US" altLang="en-US" dirty="0"/>
              <a:t> a long time-- </a:t>
            </a:r>
          </a:p>
        </p:txBody>
      </p:sp>
      <p:sp>
        <p:nvSpPr>
          <p:cNvPr id="3076" name="Text Box 4"/>
          <p:cNvSpPr txBox="1">
            <a:spLocks noChangeArrowheads="1"/>
          </p:cNvSpPr>
          <p:nvPr/>
        </p:nvSpPr>
        <p:spPr bwMode="auto">
          <a:xfrm rot="21547379">
            <a:off x="3177380" y="3011698"/>
            <a:ext cx="5224462" cy="1463675"/>
          </a:xfrm>
          <a:prstGeom prst="rect">
            <a:avLst/>
          </a:prstGeom>
          <a:noFill/>
          <a:ln w="9525">
            <a:noFill/>
            <a:miter lim="800000"/>
            <a:headEnd/>
            <a:tailEnd/>
          </a:ln>
        </p:spPr>
        <p:txBody>
          <a:bodyPr>
            <a:spAutoFit/>
          </a:bodyPr>
          <a:lstStyle/>
          <a:p>
            <a:pPr>
              <a:spcBef>
                <a:spcPct val="50000"/>
              </a:spcBef>
              <a:defRPr/>
            </a:pPr>
            <a:r>
              <a:rPr lang="en-US" sz="9000" dirty="0">
                <a:solidFill>
                  <a:srgbClr val="FF0000"/>
                </a:solidFill>
                <a:effectLst>
                  <a:outerShdw blurRad="38100" dist="38100" dir="2700000" algn="tl">
                    <a:srgbClr val="000000"/>
                  </a:outerShdw>
                </a:effectLst>
                <a:latin typeface="Arial" charset="0"/>
                <a:ea typeface="ＭＳ Ｐゴシック" pitchFamily="1" charset="-128"/>
              </a:rPr>
              <a:t>20</a:t>
            </a:r>
            <a:r>
              <a:rPr lang="en-US" sz="9000" dirty="0">
                <a:latin typeface="Arial" charset="0"/>
                <a:ea typeface="ＭＳ Ｐゴシック" pitchFamily="1" charset="-128"/>
              </a:rPr>
              <a:t> years</a:t>
            </a:r>
            <a:endParaRPr lang="en-US" sz="6000" dirty="0">
              <a:latin typeface="Arial" charset="0"/>
              <a:ea typeface="ＭＳ Ｐゴシック" pitchFamily="1" charset="-128"/>
            </a:endParaRPr>
          </a:p>
        </p:txBody>
      </p:sp>
      <p:pic>
        <p:nvPicPr>
          <p:cNvPr id="4100" name="Picture 3" descr="the%20new%20ar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3581400"/>
            <a:ext cx="21304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24600" y="4800600"/>
            <a:ext cx="1752600" cy="769441"/>
          </a:xfrm>
          <a:prstGeom prst="rect">
            <a:avLst/>
          </a:prstGeom>
          <a:noFill/>
        </p:spPr>
        <p:txBody>
          <a:bodyPr wrap="square" rtlCol="0">
            <a:spAutoFit/>
          </a:bodyPr>
          <a:lstStyle/>
          <a:p>
            <a:r>
              <a:rPr lang="en-US" sz="4400" dirty="0"/>
              <a:t>in all.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flipH="1">
            <a:off x="6019800" y="3629025"/>
            <a:ext cx="47815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p:nvPr>
        </p:nvSpPr>
        <p:spPr>
          <a:xfrm>
            <a:off x="304800" y="228600"/>
            <a:ext cx="8686800" cy="3200400"/>
          </a:xfrm>
        </p:spPr>
        <p:txBody>
          <a:bodyPr/>
          <a:lstStyle/>
          <a:p>
            <a:pPr eaLnBrk="1" hangingPunct="1"/>
            <a:r>
              <a:rPr lang="en-US" altLang="en-US" sz="3600" dirty="0"/>
              <a:t>When Samuel grew old, he appointed his sons as Israel’s leaders. </a:t>
            </a:r>
            <a:br>
              <a:rPr lang="en-US" altLang="en-US" sz="3600" dirty="0"/>
            </a:br>
            <a:r>
              <a:rPr lang="en-US" altLang="en-US" sz="3600" dirty="0"/>
              <a:t>The name of his firstborn was Joel </a:t>
            </a:r>
            <a:br>
              <a:rPr lang="en-US" altLang="en-US" sz="3600" dirty="0"/>
            </a:br>
            <a:r>
              <a:rPr lang="en-US" altLang="en-US" sz="3600" dirty="0"/>
              <a:t>and the name of his second was Abijah, </a:t>
            </a:r>
            <a:br>
              <a:rPr lang="en-US" altLang="en-US" sz="3600" dirty="0"/>
            </a:br>
            <a:r>
              <a:rPr lang="en-US" altLang="en-US" sz="3600" dirty="0"/>
              <a:t>and they served at Beersheba.  </a:t>
            </a:r>
            <a:endParaRPr lang="en-US" altLang="en-US" dirty="0"/>
          </a:p>
        </p:txBody>
      </p:sp>
      <p:grpSp>
        <p:nvGrpSpPr>
          <p:cNvPr id="5" name="Group 4">
            <a:extLst>
              <a:ext uri="{FF2B5EF4-FFF2-40B4-BE49-F238E27FC236}">
                <a16:creationId xmlns:a16="http://schemas.microsoft.com/office/drawing/2014/main" xmlns="" id="{F4E180A5-7879-D0D0-9666-0C9EE0A14FA4}"/>
              </a:ext>
            </a:extLst>
          </p:cNvPr>
          <p:cNvGrpSpPr/>
          <p:nvPr/>
        </p:nvGrpSpPr>
        <p:grpSpPr>
          <a:xfrm>
            <a:off x="-2071126" y="3629025"/>
            <a:ext cx="5938276" cy="3000375"/>
            <a:chOff x="-2071126" y="3629025"/>
            <a:chExt cx="5938276" cy="3000375"/>
          </a:xfrm>
        </p:grpSpPr>
        <p:pic>
          <p:nvPicPr>
            <p:cNvPr id="1026" name="Picture 2" descr="A colour illustration of a israelite man. These Twinkl illustrations would be great for lessons on moses.">
              <a:extLst>
                <a:ext uri="{FF2B5EF4-FFF2-40B4-BE49-F238E27FC236}">
                  <a16:creationId xmlns:a16="http://schemas.microsoft.com/office/drawing/2014/main" xmlns="" id="{8E3BF55B-44A2-2DB9-3BFE-9EF9FF2C828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71126" y="3629025"/>
              <a:ext cx="5938276" cy="3000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345FE930-08EE-99BB-8C32-1676B769C62F}"/>
                </a:ext>
              </a:extLst>
            </p:cNvPr>
            <p:cNvSpPr/>
            <p:nvPr/>
          </p:nvSpPr>
          <p:spPr bwMode="auto">
            <a:xfrm>
              <a:off x="2301072" y="6172200"/>
              <a:ext cx="1432727" cy="30480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437" name="Text Box 10"/>
            <p:cNvSpPr txBox="1">
              <a:spLocks noChangeArrowheads="1"/>
            </p:cNvSpPr>
            <p:nvPr/>
          </p:nvSpPr>
          <p:spPr bwMode="auto">
            <a:xfrm>
              <a:off x="2450300" y="6096000"/>
              <a:ext cx="113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Joel</a:t>
              </a:r>
            </a:p>
          </p:txBody>
        </p:sp>
      </p:grpSp>
      <p:grpSp>
        <p:nvGrpSpPr>
          <p:cNvPr id="4" name="Group 3">
            <a:extLst>
              <a:ext uri="{FF2B5EF4-FFF2-40B4-BE49-F238E27FC236}">
                <a16:creationId xmlns:a16="http://schemas.microsoft.com/office/drawing/2014/main" xmlns="" id="{83BCF853-57CC-DDBA-5E80-37291CFD3788}"/>
              </a:ext>
            </a:extLst>
          </p:cNvPr>
          <p:cNvGrpSpPr/>
          <p:nvPr/>
        </p:nvGrpSpPr>
        <p:grpSpPr>
          <a:xfrm>
            <a:off x="5943600" y="6096000"/>
            <a:ext cx="1447800" cy="457200"/>
            <a:chOff x="5181600" y="4786312"/>
            <a:chExt cx="1447800" cy="457200"/>
          </a:xfrm>
        </p:grpSpPr>
        <p:sp>
          <p:nvSpPr>
            <p:cNvPr id="3" name="Rectangle: Rounded Corners 2">
              <a:extLst>
                <a:ext uri="{FF2B5EF4-FFF2-40B4-BE49-F238E27FC236}">
                  <a16:creationId xmlns:a16="http://schemas.microsoft.com/office/drawing/2014/main" xmlns="" id="{DE30DD9B-93ED-4C21-24E2-69EF6945ED07}"/>
                </a:ext>
              </a:extLst>
            </p:cNvPr>
            <p:cNvSpPr/>
            <p:nvPr/>
          </p:nvSpPr>
          <p:spPr bwMode="auto">
            <a:xfrm>
              <a:off x="5181600" y="4862512"/>
              <a:ext cx="1447800" cy="30480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438" name="Text Box 12"/>
            <p:cNvSpPr txBox="1">
              <a:spLocks noChangeArrowheads="1"/>
            </p:cNvSpPr>
            <p:nvPr/>
          </p:nvSpPr>
          <p:spPr bwMode="auto">
            <a:xfrm>
              <a:off x="5292671" y="4786312"/>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Abijah</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flipH="1">
            <a:off x="6019800" y="3629025"/>
            <a:ext cx="47815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p:nvPr>
        </p:nvSpPr>
        <p:spPr>
          <a:xfrm>
            <a:off x="304800" y="228600"/>
            <a:ext cx="8686800" cy="3200400"/>
          </a:xfrm>
        </p:spPr>
        <p:txBody>
          <a:bodyPr/>
          <a:lstStyle/>
          <a:p>
            <a:pPr eaLnBrk="1" hangingPunct="1"/>
            <a:r>
              <a:rPr lang="en-US" altLang="en-US" sz="3600" dirty="0"/>
              <a:t>But his sons did not follow his ways. </a:t>
            </a:r>
            <a:endParaRPr lang="en-US" altLang="en-US" dirty="0"/>
          </a:p>
        </p:txBody>
      </p:sp>
      <p:grpSp>
        <p:nvGrpSpPr>
          <p:cNvPr id="5" name="Group 4">
            <a:extLst>
              <a:ext uri="{FF2B5EF4-FFF2-40B4-BE49-F238E27FC236}">
                <a16:creationId xmlns:a16="http://schemas.microsoft.com/office/drawing/2014/main" xmlns="" id="{F4E180A5-7879-D0D0-9666-0C9EE0A14FA4}"/>
              </a:ext>
            </a:extLst>
          </p:cNvPr>
          <p:cNvGrpSpPr/>
          <p:nvPr/>
        </p:nvGrpSpPr>
        <p:grpSpPr>
          <a:xfrm>
            <a:off x="-2071126" y="3629025"/>
            <a:ext cx="5938276" cy="3000375"/>
            <a:chOff x="-2071126" y="3629025"/>
            <a:chExt cx="5938276" cy="3000375"/>
          </a:xfrm>
        </p:grpSpPr>
        <p:pic>
          <p:nvPicPr>
            <p:cNvPr id="1026" name="Picture 2" descr="A colour illustration of a israelite man. These Twinkl illustrations would be great for lessons on moses.">
              <a:extLst>
                <a:ext uri="{FF2B5EF4-FFF2-40B4-BE49-F238E27FC236}">
                  <a16:creationId xmlns:a16="http://schemas.microsoft.com/office/drawing/2014/main" xmlns="" id="{8E3BF55B-44A2-2DB9-3BFE-9EF9FF2C828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71126" y="3629025"/>
              <a:ext cx="5938276" cy="3000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345FE930-08EE-99BB-8C32-1676B769C62F}"/>
                </a:ext>
              </a:extLst>
            </p:cNvPr>
            <p:cNvSpPr/>
            <p:nvPr/>
          </p:nvSpPr>
          <p:spPr bwMode="auto">
            <a:xfrm>
              <a:off x="2301072" y="6172200"/>
              <a:ext cx="1432727" cy="30480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437" name="Text Box 10"/>
            <p:cNvSpPr txBox="1">
              <a:spLocks noChangeArrowheads="1"/>
            </p:cNvSpPr>
            <p:nvPr/>
          </p:nvSpPr>
          <p:spPr bwMode="auto">
            <a:xfrm>
              <a:off x="2450300" y="6096000"/>
              <a:ext cx="113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Joel</a:t>
              </a:r>
            </a:p>
          </p:txBody>
        </p:sp>
      </p:grpSp>
      <p:grpSp>
        <p:nvGrpSpPr>
          <p:cNvPr id="4" name="Group 3">
            <a:extLst>
              <a:ext uri="{FF2B5EF4-FFF2-40B4-BE49-F238E27FC236}">
                <a16:creationId xmlns:a16="http://schemas.microsoft.com/office/drawing/2014/main" xmlns="" id="{83BCF853-57CC-DDBA-5E80-37291CFD3788}"/>
              </a:ext>
            </a:extLst>
          </p:cNvPr>
          <p:cNvGrpSpPr/>
          <p:nvPr/>
        </p:nvGrpSpPr>
        <p:grpSpPr>
          <a:xfrm>
            <a:off x="5943600" y="6096000"/>
            <a:ext cx="1447800" cy="457200"/>
            <a:chOff x="5181600" y="4786312"/>
            <a:chExt cx="1447800" cy="457200"/>
          </a:xfrm>
        </p:grpSpPr>
        <p:sp>
          <p:nvSpPr>
            <p:cNvPr id="3" name="Rectangle: Rounded Corners 2">
              <a:extLst>
                <a:ext uri="{FF2B5EF4-FFF2-40B4-BE49-F238E27FC236}">
                  <a16:creationId xmlns:a16="http://schemas.microsoft.com/office/drawing/2014/main" xmlns="" id="{DE30DD9B-93ED-4C21-24E2-69EF6945ED07}"/>
                </a:ext>
              </a:extLst>
            </p:cNvPr>
            <p:cNvSpPr/>
            <p:nvPr/>
          </p:nvSpPr>
          <p:spPr bwMode="auto">
            <a:xfrm>
              <a:off x="5181600" y="4862512"/>
              <a:ext cx="1447800" cy="30480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438" name="Text Box 12"/>
            <p:cNvSpPr txBox="1">
              <a:spLocks noChangeArrowheads="1"/>
            </p:cNvSpPr>
            <p:nvPr/>
          </p:nvSpPr>
          <p:spPr bwMode="auto">
            <a:xfrm>
              <a:off x="5292671" y="4786312"/>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Abijah</a:t>
              </a:r>
            </a:p>
          </p:txBody>
        </p:sp>
      </p:grpSp>
    </p:spTree>
    <p:extLst>
      <p:ext uri="{BB962C8B-B14F-4D97-AF65-F5344CB8AC3E}">
        <p14:creationId xmlns:p14="http://schemas.microsoft.com/office/powerpoint/2010/main" val="128049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flipH="1">
            <a:off x="6019800" y="3629025"/>
            <a:ext cx="47815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p:nvPr>
        </p:nvSpPr>
        <p:spPr>
          <a:xfrm>
            <a:off x="304800" y="228600"/>
            <a:ext cx="8686800" cy="3200400"/>
          </a:xfrm>
        </p:spPr>
        <p:txBody>
          <a:bodyPr/>
          <a:lstStyle/>
          <a:p>
            <a:pPr eaLnBrk="1" hangingPunct="1"/>
            <a:r>
              <a:rPr lang="en-US" altLang="en-US" sz="3600" dirty="0"/>
              <a:t>They turned aside after dishonest gain and accepted bribes and perverted justice.</a:t>
            </a:r>
            <a:r>
              <a:rPr lang="en-US" altLang="en-US" sz="3200" dirty="0"/>
              <a:t> </a:t>
            </a:r>
            <a:endParaRPr lang="en-US" altLang="en-US" dirty="0"/>
          </a:p>
        </p:txBody>
      </p:sp>
      <p:grpSp>
        <p:nvGrpSpPr>
          <p:cNvPr id="5" name="Group 4">
            <a:extLst>
              <a:ext uri="{FF2B5EF4-FFF2-40B4-BE49-F238E27FC236}">
                <a16:creationId xmlns:a16="http://schemas.microsoft.com/office/drawing/2014/main" xmlns="" id="{F4E180A5-7879-D0D0-9666-0C9EE0A14FA4}"/>
              </a:ext>
            </a:extLst>
          </p:cNvPr>
          <p:cNvGrpSpPr/>
          <p:nvPr/>
        </p:nvGrpSpPr>
        <p:grpSpPr>
          <a:xfrm>
            <a:off x="-2071126" y="3629025"/>
            <a:ext cx="5938276" cy="3000375"/>
            <a:chOff x="-2071126" y="3629025"/>
            <a:chExt cx="5938276" cy="3000375"/>
          </a:xfrm>
        </p:grpSpPr>
        <p:pic>
          <p:nvPicPr>
            <p:cNvPr id="1026" name="Picture 2" descr="A colour illustration of a israelite man. These Twinkl illustrations would be great for lessons on moses.">
              <a:extLst>
                <a:ext uri="{FF2B5EF4-FFF2-40B4-BE49-F238E27FC236}">
                  <a16:creationId xmlns:a16="http://schemas.microsoft.com/office/drawing/2014/main" xmlns="" id="{8E3BF55B-44A2-2DB9-3BFE-9EF9FF2C828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71126" y="3629025"/>
              <a:ext cx="5938276" cy="3000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345FE930-08EE-99BB-8C32-1676B769C62F}"/>
                </a:ext>
              </a:extLst>
            </p:cNvPr>
            <p:cNvSpPr/>
            <p:nvPr/>
          </p:nvSpPr>
          <p:spPr bwMode="auto">
            <a:xfrm>
              <a:off x="2301072" y="6172200"/>
              <a:ext cx="1432727" cy="30480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437" name="Text Box 10"/>
            <p:cNvSpPr txBox="1">
              <a:spLocks noChangeArrowheads="1"/>
            </p:cNvSpPr>
            <p:nvPr/>
          </p:nvSpPr>
          <p:spPr bwMode="auto">
            <a:xfrm>
              <a:off x="2450300" y="6096000"/>
              <a:ext cx="113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Joel</a:t>
              </a:r>
            </a:p>
          </p:txBody>
        </p:sp>
      </p:grpSp>
      <p:grpSp>
        <p:nvGrpSpPr>
          <p:cNvPr id="4" name="Group 3">
            <a:extLst>
              <a:ext uri="{FF2B5EF4-FFF2-40B4-BE49-F238E27FC236}">
                <a16:creationId xmlns:a16="http://schemas.microsoft.com/office/drawing/2014/main" xmlns="" id="{83BCF853-57CC-DDBA-5E80-37291CFD3788}"/>
              </a:ext>
            </a:extLst>
          </p:cNvPr>
          <p:cNvGrpSpPr/>
          <p:nvPr/>
        </p:nvGrpSpPr>
        <p:grpSpPr>
          <a:xfrm>
            <a:off x="5943600" y="6096000"/>
            <a:ext cx="1447800" cy="457200"/>
            <a:chOff x="5181600" y="4786312"/>
            <a:chExt cx="1447800" cy="457200"/>
          </a:xfrm>
        </p:grpSpPr>
        <p:sp>
          <p:nvSpPr>
            <p:cNvPr id="3" name="Rectangle: Rounded Corners 2">
              <a:extLst>
                <a:ext uri="{FF2B5EF4-FFF2-40B4-BE49-F238E27FC236}">
                  <a16:creationId xmlns:a16="http://schemas.microsoft.com/office/drawing/2014/main" xmlns="" id="{DE30DD9B-93ED-4C21-24E2-69EF6945ED07}"/>
                </a:ext>
              </a:extLst>
            </p:cNvPr>
            <p:cNvSpPr/>
            <p:nvPr/>
          </p:nvSpPr>
          <p:spPr bwMode="auto">
            <a:xfrm>
              <a:off x="5181600" y="4862512"/>
              <a:ext cx="1447800" cy="30480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438" name="Text Box 12"/>
            <p:cNvSpPr txBox="1">
              <a:spLocks noChangeArrowheads="1"/>
            </p:cNvSpPr>
            <p:nvPr/>
          </p:nvSpPr>
          <p:spPr bwMode="auto">
            <a:xfrm>
              <a:off x="5292671" y="4786312"/>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Abijah</a:t>
              </a:r>
            </a:p>
          </p:txBody>
        </p:sp>
      </p:grpSp>
      <p:pic>
        <p:nvPicPr>
          <p:cNvPr id="6" name="Picture 7" descr="Stack of Coins">
            <a:extLst>
              <a:ext uri="{FF2B5EF4-FFF2-40B4-BE49-F238E27FC236}">
                <a16:creationId xmlns:a16="http://schemas.microsoft.com/office/drawing/2014/main" xmlns="" id="{BACD2CE2-9512-D5BF-08B0-A8741A9C072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924175" y="27432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785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3581400" y="304800"/>
            <a:ext cx="5410200" cy="5486400"/>
          </a:xfrm>
        </p:spPr>
        <p:txBody>
          <a:bodyPr/>
          <a:lstStyle/>
          <a:p>
            <a:pPr eaLnBrk="1" hangingPunct="1"/>
            <a:r>
              <a:rPr lang="en-US" altLang="en-US" sz="4000" dirty="0"/>
              <a:t>So all the elders of Israel gathered together and came to Samuel at Ramah.  They said to him, “You are old, and your sons do not follow your ways; </a:t>
            </a:r>
            <a:endParaRPr lang="en-US" altLang="en-US" dirty="0"/>
          </a:p>
        </p:txBody>
      </p:sp>
      <p:pic>
        <p:nvPicPr>
          <p:cNvPr id="3" name="Picture 2" descr="A picture containing text&#10;&#10;Description automatically generated">
            <a:extLst>
              <a:ext uri="{FF2B5EF4-FFF2-40B4-BE49-F238E27FC236}">
                <a16:creationId xmlns:a16="http://schemas.microsoft.com/office/drawing/2014/main" xmlns="" id="{194D2AE7-F1D5-0D33-72DE-407F3E928C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08685"/>
            <a:ext cx="3733800" cy="598901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609600" y="228600"/>
            <a:ext cx="8229600" cy="2133600"/>
          </a:xfrm>
        </p:spPr>
        <p:txBody>
          <a:bodyPr/>
          <a:lstStyle/>
          <a:p>
            <a:pPr eaLnBrk="1" hangingPunct="1"/>
            <a:r>
              <a:rPr lang="en-US" altLang="en-US" sz="4000" dirty="0"/>
              <a:t>now appoint a king to lead us, such as all the other nations have.</a:t>
            </a:r>
            <a:r>
              <a:rPr lang="en-US" altLang="en-US" sz="3600" dirty="0"/>
              <a:t>  </a:t>
            </a:r>
            <a:endParaRPr lang="en-US" altLang="en-US" dirty="0"/>
          </a:p>
        </p:txBody>
      </p:sp>
      <p:pic>
        <p:nvPicPr>
          <p:cNvPr id="2048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300662" y="3022198"/>
            <a:ext cx="3843338"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text&#10;&#10;Description automatically generated">
            <a:extLst>
              <a:ext uri="{FF2B5EF4-FFF2-40B4-BE49-F238E27FC236}">
                <a16:creationId xmlns:a16="http://schemas.microsoft.com/office/drawing/2014/main" xmlns="" id="{1D16E284-EF9A-DC68-C4AF-FB09E34FF8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819400"/>
            <a:ext cx="3175000" cy="4178300"/>
          </a:xfrm>
          <a:prstGeom prst="rect">
            <a:avLst/>
          </a:prstGeom>
        </p:spPr>
      </p:pic>
    </p:spTree>
    <p:extLst>
      <p:ext uri="{BB962C8B-B14F-4D97-AF65-F5344CB8AC3E}">
        <p14:creationId xmlns:p14="http://schemas.microsoft.com/office/powerpoint/2010/main" val="2830998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28600"/>
            <a:ext cx="8229600" cy="2514600"/>
          </a:xfrm>
        </p:spPr>
        <p:txBody>
          <a:bodyPr/>
          <a:lstStyle/>
          <a:p>
            <a:pPr eaLnBrk="1" hangingPunct="1"/>
            <a:r>
              <a:rPr lang="en-US" altLang="en-US" sz="4000" dirty="0"/>
              <a:t>But when they said, “Give us a king to lead us,” this displeased Samuel; so he prayed to the LORD.</a:t>
            </a:r>
            <a:r>
              <a:rPr lang="en-US" altLang="en-US" sz="3600" dirty="0"/>
              <a:t>  </a:t>
            </a:r>
            <a:endParaRPr lang="en-US" altLang="en-US" dirty="0"/>
          </a:p>
        </p:txBody>
      </p:sp>
      <p:pic>
        <p:nvPicPr>
          <p:cNvPr id="21507" name="Picture 5" descr="Unhappy Fac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3417376"/>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10;&#10;Description automatically generated">
            <a:extLst>
              <a:ext uri="{FF2B5EF4-FFF2-40B4-BE49-F238E27FC236}">
                <a16:creationId xmlns:a16="http://schemas.microsoft.com/office/drawing/2014/main" xmlns="" id="{9ADAC877-0C0E-2E4B-0C06-64FCB4F1C6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2600" y="2590800"/>
            <a:ext cx="3452366" cy="445576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19400" y="228600"/>
            <a:ext cx="6019800" cy="4419600"/>
          </a:xfrm>
        </p:spPr>
        <p:txBody>
          <a:bodyPr/>
          <a:lstStyle/>
          <a:p>
            <a:pPr eaLnBrk="1" hangingPunct="1"/>
            <a:r>
              <a:rPr lang="en-US" altLang="en-US" sz="4000" dirty="0"/>
              <a:t>And the LORD told him:  “Listen to all that the people are saying to you; it is not you they have rejected, but they </a:t>
            </a:r>
            <a:br>
              <a:rPr lang="en-US" altLang="en-US" sz="4000" dirty="0"/>
            </a:br>
            <a:r>
              <a:rPr lang="en-US" altLang="en-US" sz="4000" dirty="0"/>
              <a:t>have rejected me </a:t>
            </a:r>
            <a:br>
              <a:rPr lang="en-US" altLang="en-US" sz="4000" dirty="0"/>
            </a:br>
            <a:r>
              <a:rPr lang="en-US" altLang="en-US" sz="4000" dirty="0"/>
              <a:t>as their King.</a:t>
            </a:r>
            <a:endParaRPr lang="en-US" altLang="en-US" dirty="0"/>
          </a:p>
        </p:txBody>
      </p:sp>
      <p:pic>
        <p:nvPicPr>
          <p:cNvPr id="22531" name="Picture 4" descr="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1" y="228601"/>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We don't know if God exists, but we should keep asking">
            <a:extLst>
              <a:ext uri="{FF2B5EF4-FFF2-40B4-BE49-F238E27FC236}">
                <a16:creationId xmlns:a16="http://schemas.microsoft.com/office/drawing/2014/main" xmlns="" id="{7DF982D7-69C6-4C64-25A1-0283D077AC4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63798" y="3733800"/>
            <a:ext cx="882015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48" y="3657600"/>
            <a:ext cx="3429000" cy="3429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228600"/>
            <a:ext cx="8534400" cy="2667000"/>
          </a:xfrm>
        </p:spPr>
        <p:txBody>
          <a:bodyPr/>
          <a:lstStyle/>
          <a:p>
            <a:pPr eaLnBrk="1" hangingPunct="1"/>
            <a:r>
              <a:rPr lang="en-US" altLang="en-US" sz="4000" dirty="0"/>
              <a:t>As they have done from the day I brought them up out of Egypt until this day, forsaking me and serving other gods, so they are doing to you. </a:t>
            </a:r>
            <a:endParaRPr lang="en-US" altLang="en-US" dirty="0"/>
          </a:p>
        </p:txBody>
      </p:sp>
      <p:sp>
        <p:nvSpPr>
          <p:cNvPr id="23555" name="Line 6"/>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descr="A picture containing text&#10;&#10;Description automatically generated">
            <a:extLst>
              <a:ext uri="{FF2B5EF4-FFF2-40B4-BE49-F238E27FC236}">
                <a16:creationId xmlns:a16="http://schemas.microsoft.com/office/drawing/2014/main" xmlns="" id="{1E74634E-954D-93A9-B550-03F3FC5AE6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5400" y="2819400"/>
            <a:ext cx="5715000" cy="42862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105400" y="228600"/>
            <a:ext cx="3733800" cy="6172200"/>
          </a:xfrm>
        </p:spPr>
        <p:txBody>
          <a:bodyPr/>
          <a:lstStyle/>
          <a:p>
            <a:pPr eaLnBrk="1" hangingPunct="1"/>
            <a:r>
              <a:rPr lang="en-US" altLang="en-US" sz="4000" dirty="0"/>
              <a:t>Now listen to them; but warn them solemnly and let them know what the king who will reign over them will claim as his rights.</a:t>
            </a:r>
            <a:endParaRPr lang="en-US" altLang="en-US" dirty="0"/>
          </a:p>
        </p:txBody>
      </p:sp>
      <p:sp>
        <p:nvSpPr>
          <p:cNvPr id="23555" name="Line 6"/>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descr="A picture containing text, person&#10;&#10;Description automatically generated">
            <a:extLst>
              <a:ext uri="{FF2B5EF4-FFF2-40B4-BE49-F238E27FC236}">
                <a16:creationId xmlns:a16="http://schemas.microsoft.com/office/drawing/2014/main" xmlns="" id="{A448B253-89F8-26B4-F05B-A13CBD98FF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304800"/>
            <a:ext cx="4762500" cy="6353175"/>
          </a:xfrm>
          <a:prstGeom prst="rect">
            <a:avLst/>
          </a:prstGeom>
        </p:spPr>
      </p:pic>
    </p:spTree>
    <p:extLst>
      <p:ext uri="{BB962C8B-B14F-4D97-AF65-F5344CB8AC3E}">
        <p14:creationId xmlns:p14="http://schemas.microsoft.com/office/powerpoint/2010/main" val="1622089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8534400" cy="3886200"/>
          </a:xfrm>
        </p:spPr>
        <p:txBody>
          <a:bodyPr/>
          <a:lstStyle/>
          <a:p>
            <a:pPr eaLnBrk="1" hangingPunct="1"/>
            <a:r>
              <a:rPr lang="en-US" altLang="en-US" sz="3600" dirty="0"/>
              <a:t>Samuel told all the words of the LORD to the people who were asking him for a king.  He said, “This is what the king who will reign over you will claim as his rights: He will take your sons* and make them serve with his chariots* and horses, and they will run in front of his chariots.</a:t>
            </a:r>
            <a:endParaRPr lang="en-US" altLang="en-US" dirty="0"/>
          </a:p>
        </p:txBody>
      </p:sp>
      <p:sp>
        <p:nvSpPr>
          <p:cNvPr id="24579" name="Line 3"/>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50" name="Picture 2" descr="Elena Flerova - Boys Time | Jewish Art Oil Painting Gallery">
            <a:extLst>
              <a:ext uri="{FF2B5EF4-FFF2-40B4-BE49-F238E27FC236}">
                <a16:creationId xmlns:a16="http://schemas.microsoft.com/office/drawing/2014/main" xmlns="" id="{B9906B26-C8BF-BD63-C936-75745A7A15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775" y="4114800"/>
            <a:ext cx="4362450" cy="4362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cient Roman Chariots and how they were used - for Kids and Teachers -  Ancient Rome for Kids">
            <a:extLst>
              <a:ext uri="{FF2B5EF4-FFF2-40B4-BE49-F238E27FC236}">
                <a16:creationId xmlns:a16="http://schemas.microsoft.com/office/drawing/2014/main" xmlns="" id="{5D40C263-A27A-7018-7E0C-DD715B39B90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42060" y="4114800"/>
            <a:ext cx="570194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8077200" cy="2971800"/>
          </a:xfrm>
        </p:spPr>
        <p:txBody>
          <a:bodyPr/>
          <a:lstStyle/>
          <a:p>
            <a:pPr eaLnBrk="1" hangingPunct="1"/>
            <a:r>
              <a:rPr lang="en-US" altLang="en-US" dirty="0"/>
              <a:t>Then all the people of Israel turned back to the Lord. </a:t>
            </a:r>
          </a:p>
        </p:txBody>
      </p:sp>
      <p:pic>
        <p:nvPicPr>
          <p:cNvPr id="5123" name="Picture 3" descr="C:\Documents and Settings\User\Local Settings\Temporary Internet Files\Content.IE5\ZW6I9ZTP\MC900078739[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2895600"/>
            <a:ext cx="17176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People Pray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00600" y="30480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8534400" cy="3886200"/>
          </a:xfrm>
        </p:spPr>
        <p:txBody>
          <a:bodyPr/>
          <a:lstStyle/>
          <a:p>
            <a:pPr eaLnBrk="1" hangingPunct="1"/>
            <a:r>
              <a:rPr lang="en-US" altLang="en-US" sz="3600" dirty="0"/>
              <a:t>Some he will assign to be commanders of thousands and commanders of fifties, and others to plow his ground and reap his harvest, and still others to make weapons of war and equipment for his chariots.</a:t>
            </a:r>
            <a:endParaRPr lang="en-US" altLang="en-US" dirty="0"/>
          </a:p>
        </p:txBody>
      </p:sp>
      <p:sp>
        <p:nvSpPr>
          <p:cNvPr id="25603" name="Line 3"/>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5605" name="Picture 7" descr="Comman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4162425"/>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Shield and Swor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32766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Man Plowing Fiel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30960" y="4330986"/>
            <a:ext cx="24860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4600" y="4246018"/>
            <a:ext cx="1476375" cy="584775"/>
          </a:xfrm>
          <a:prstGeom prst="rect">
            <a:avLst/>
          </a:prstGeom>
          <a:noFill/>
        </p:spPr>
        <p:txBody>
          <a:bodyPr wrap="square" rtlCol="0">
            <a:spAutoFit/>
          </a:bodyPr>
          <a:lstStyle/>
          <a:p>
            <a:r>
              <a:rPr lang="en-US" sz="3200" dirty="0">
                <a:latin typeface="Cooper Std Black" panose="0208090304030B020404" pitchFamily="18" charset="0"/>
              </a:rPr>
              <a:t>1000s</a:t>
            </a:r>
          </a:p>
        </p:txBody>
      </p:sp>
      <p:sp>
        <p:nvSpPr>
          <p:cNvPr id="9" name="TextBox 8"/>
          <p:cNvSpPr txBox="1"/>
          <p:nvPr/>
        </p:nvSpPr>
        <p:spPr>
          <a:xfrm>
            <a:off x="2957513" y="4989224"/>
            <a:ext cx="1476375" cy="584775"/>
          </a:xfrm>
          <a:prstGeom prst="rect">
            <a:avLst/>
          </a:prstGeom>
          <a:noFill/>
        </p:spPr>
        <p:txBody>
          <a:bodyPr wrap="square" rtlCol="0">
            <a:spAutoFit/>
          </a:bodyPr>
          <a:lstStyle/>
          <a:p>
            <a:r>
              <a:rPr lang="en-US" sz="3200" dirty="0">
                <a:latin typeface="Cooper Std Black" panose="0208090304030B020404" pitchFamily="18" charset="0"/>
              </a:rPr>
              <a:t>50s</a:t>
            </a:r>
          </a:p>
        </p:txBody>
      </p:sp>
      <p:sp>
        <p:nvSpPr>
          <p:cNvPr id="3" name="TextBox 2">
            <a:extLst>
              <a:ext uri="{FF2B5EF4-FFF2-40B4-BE49-F238E27FC236}">
                <a16:creationId xmlns:a16="http://schemas.microsoft.com/office/drawing/2014/main" xmlns="" id="{5E1F80F5-6A2B-079E-2C85-BBC380F1BE56}"/>
              </a:ext>
            </a:extLst>
          </p:cNvPr>
          <p:cNvSpPr txBox="1"/>
          <p:nvPr/>
        </p:nvSpPr>
        <p:spPr>
          <a:xfrm>
            <a:off x="206071" y="3653135"/>
            <a:ext cx="2460930" cy="461665"/>
          </a:xfrm>
          <a:prstGeom prst="rect">
            <a:avLst/>
          </a:prstGeom>
          <a:noFill/>
        </p:spPr>
        <p:txBody>
          <a:bodyPr wrap="none" rtlCol="0">
            <a:spAutoFit/>
          </a:bodyPr>
          <a:lstStyle/>
          <a:p>
            <a:r>
              <a:rPr lang="en-US" dirty="0"/>
              <a:t>Commanders of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04800" y="228600"/>
            <a:ext cx="8534400" cy="2667000"/>
          </a:xfrm>
        </p:spPr>
        <p:txBody>
          <a:bodyPr/>
          <a:lstStyle/>
          <a:p>
            <a:pPr eaLnBrk="1" hangingPunct="1"/>
            <a:r>
              <a:rPr lang="en-US" altLang="en-US" sz="3600"/>
              <a:t>He will take your daughters to be perfumers and cooks and bakers.</a:t>
            </a:r>
            <a:endParaRPr lang="en-US" altLang="en-US"/>
          </a:p>
        </p:txBody>
      </p:sp>
      <p:sp>
        <p:nvSpPr>
          <p:cNvPr id="26628" name="Line 3"/>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6629" name="Picture 8" descr="Bake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0" y="37338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1" descr="Perfu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4819246"/>
            <a:ext cx="22574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1. To my daughters - Travel in Kashmir - All natural perfumes since 1988 by  perfumer AbdesSalaam Attar">
            <a:extLst>
              <a:ext uri="{FF2B5EF4-FFF2-40B4-BE49-F238E27FC236}">
                <a16:creationId xmlns:a16="http://schemas.microsoft.com/office/drawing/2014/main" xmlns="" id="{777F5519-CC44-AF8C-B36B-63A759FF8AD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250" y="3429000"/>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OKING IN THE ANCIENT WORLD: WHAT DID PEOPLE EAT?">
            <a:extLst>
              <a:ext uri="{FF2B5EF4-FFF2-40B4-BE49-F238E27FC236}">
                <a16:creationId xmlns:a16="http://schemas.microsoft.com/office/drawing/2014/main" xmlns="" id="{D07E3FE6-7013-506D-ACCB-A9BDD83DEAF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17055" y="2590800"/>
            <a:ext cx="2995565" cy="2366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304800" y="228600"/>
            <a:ext cx="8534400" cy="3352800"/>
          </a:xfrm>
        </p:spPr>
        <p:txBody>
          <a:bodyPr/>
          <a:lstStyle/>
          <a:p>
            <a:pPr eaLnBrk="1" hangingPunct="1"/>
            <a:r>
              <a:rPr lang="en-US" altLang="en-US" sz="3600" dirty="0"/>
              <a:t>He will take the best of your fields and vineyards and olive groves and give them to his attendants.</a:t>
            </a:r>
            <a:br>
              <a:rPr lang="en-US" altLang="en-US" sz="3600" dirty="0"/>
            </a:br>
            <a:endParaRPr lang="en-US" altLang="en-US" sz="3600" dirty="0"/>
          </a:p>
        </p:txBody>
      </p:sp>
      <p:sp>
        <p:nvSpPr>
          <p:cNvPr id="27651" name="Line 4"/>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7652" name="Picture 7" descr="Field and Gra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886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Vineyar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3886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Grov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38100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304800" y="228600"/>
            <a:ext cx="8534400" cy="6172200"/>
          </a:xfrm>
        </p:spPr>
        <p:txBody>
          <a:bodyPr/>
          <a:lstStyle/>
          <a:p>
            <a:pPr eaLnBrk="1" hangingPunct="1"/>
            <a:r>
              <a:rPr lang="en-US" altLang="en-US" sz="3600" dirty="0"/>
              <a:t/>
            </a:r>
            <a:br>
              <a:rPr lang="en-US" altLang="en-US" sz="3600" dirty="0"/>
            </a:br>
            <a:r>
              <a:rPr lang="en-US" altLang="en-US" sz="3600" dirty="0"/>
              <a:t>He will take a </a:t>
            </a:r>
            <a:r>
              <a:rPr lang="en-US" altLang="en-US" sz="3600" dirty="0">
                <a:solidFill>
                  <a:srgbClr val="00B050"/>
                </a:solidFill>
              </a:rPr>
              <a:t>tenth</a:t>
            </a:r>
            <a:r>
              <a:rPr lang="en-US" altLang="en-US" sz="3600" dirty="0"/>
              <a:t> of your grain and of your vintage and give it to his officials and attendants.</a:t>
            </a:r>
            <a:br>
              <a:rPr lang="en-US" altLang="en-US" sz="3600" dirty="0"/>
            </a:br>
            <a:r>
              <a:rPr lang="en-US" altLang="en-US" sz="3600" dirty="0"/>
              <a:t/>
            </a:r>
            <a:br>
              <a:rPr lang="en-US" altLang="en-US" sz="3600" dirty="0"/>
            </a:br>
            <a:r>
              <a:rPr lang="en-US" altLang="en-US" sz="10000" dirty="0">
                <a:solidFill>
                  <a:srgbClr val="00B050"/>
                </a:solidFill>
              </a:rPr>
              <a:t>10th</a:t>
            </a:r>
          </a:p>
        </p:txBody>
      </p:sp>
      <p:sp>
        <p:nvSpPr>
          <p:cNvPr id="27651" name="Line 4"/>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01792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Co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0600" y="2691779"/>
            <a:ext cx="2475881" cy="34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304800" y="228600"/>
            <a:ext cx="8534400" cy="3352800"/>
          </a:xfrm>
        </p:spPr>
        <p:txBody>
          <a:bodyPr/>
          <a:lstStyle/>
          <a:p>
            <a:pPr eaLnBrk="1" hangingPunct="1"/>
            <a:r>
              <a:rPr lang="en-US" altLang="en-US" sz="3600" dirty="0"/>
              <a:t>Your male and female servants and the best of your cattle and donkeys he will take for his own use.</a:t>
            </a:r>
            <a:br>
              <a:rPr lang="en-US" altLang="en-US" sz="3600" dirty="0"/>
            </a:br>
            <a:endParaRPr lang="en-US" altLang="en-US" sz="3600" dirty="0"/>
          </a:p>
        </p:txBody>
      </p:sp>
      <p:sp>
        <p:nvSpPr>
          <p:cNvPr id="28676" name="Line 3"/>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8677" name="Picture 7" descr="Donke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4495800"/>
            <a:ext cx="21050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Mai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1539336" y="2895601"/>
            <a:ext cx="257503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Servan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4419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5233260" y="76200"/>
            <a:ext cx="3288225" cy="3505200"/>
          </a:xfrm>
        </p:spPr>
        <p:txBody>
          <a:bodyPr/>
          <a:lstStyle/>
          <a:p>
            <a:pPr eaLnBrk="1" hangingPunct="1"/>
            <a:r>
              <a:rPr lang="en-US" altLang="en-US" sz="3600" dirty="0"/>
              <a:t>He will take a tenth of your flocks, </a:t>
            </a:r>
          </a:p>
        </p:txBody>
      </p:sp>
      <p:sp>
        <p:nvSpPr>
          <p:cNvPr id="29699" name="Line 5"/>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9700" name="Picture 9" descr="Slaves Building the Pyrami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3810000"/>
            <a:ext cx="36576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descr="Flock of Shee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24" y="-6458"/>
            <a:ext cx="3505199" cy="35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12"/>
          <p:cNvSpPr txBox="1">
            <a:spLocks noChangeArrowheads="1"/>
          </p:cNvSpPr>
          <p:nvPr/>
        </p:nvSpPr>
        <p:spPr bwMode="auto">
          <a:xfrm>
            <a:off x="1752600" y="457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b="1" dirty="0"/>
              <a:t>10th</a:t>
            </a:r>
            <a:endParaRPr lang="en-US" altLang="en-US" dirty="0"/>
          </a:p>
        </p:txBody>
      </p:sp>
      <p:sp>
        <p:nvSpPr>
          <p:cNvPr id="2" name="Rectangle 4">
            <a:extLst>
              <a:ext uri="{FF2B5EF4-FFF2-40B4-BE49-F238E27FC236}">
                <a16:creationId xmlns:a16="http://schemas.microsoft.com/office/drawing/2014/main" xmlns="" id="{750E49AC-A7E0-77A4-EA4C-34A0CD9940AD}"/>
              </a:ext>
            </a:extLst>
          </p:cNvPr>
          <p:cNvSpPr txBox="1">
            <a:spLocks noChangeArrowheads="1"/>
          </p:cNvSpPr>
          <p:nvPr/>
        </p:nvSpPr>
        <p:spPr bwMode="auto">
          <a:xfrm>
            <a:off x="457200" y="3830663"/>
            <a:ext cx="32882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r>
              <a:rPr lang="en-US" altLang="en-US" sz="3600" kern="0" dirty="0"/>
              <a:t>and you yourselves will become his slaves.</a:t>
            </a:r>
            <a:br>
              <a:rPr lang="en-US" altLang="en-US" sz="3600" kern="0" dirty="0"/>
            </a:br>
            <a:endParaRPr lang="en-US" altLang="en-US" sz="3600" kern="0" dirty="0"/>
          </a:p>
        </p:txBody>
      </p:sp>
    </p:spTree>
    <p:extLst>
      <p:ext uri="{BB962C8B-B14F-4D97-AF65-F5344CB8AC3E}">
        <p14:creationId xmlns:p14="http://schemas.microsoft.com/office/powerpoint/2010/main" val="3656583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Line 5"/>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9701"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745162" y="3459162"/>
            <a:ext cx="3398838"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13"/>
          <p:cNvSpPr txBox="1">
            <a:spLocks noChangeArrowheads="1"/>
          </p:cNvSpPr>
          <p:nvPr/>
        </p:nvSpPr>
        <p:spPr bwMode="auto">
          <a:xfrm>
            <a:off x="381000" y="333375"/>
            <a:ext cx="82296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600" dirty="0">
                <a:solidFill>
                  <a:schemeClr val="tx2"/>
                </a:solidFill>
              </a:rPr>
              <a:t>When that day comes, you will cry out for relief from the king you have chosen, </a:t>
            </a:r>
          </a:p>
          <a:p>
            <a:pPr algn="ctr">
              <a:spcBef>
                <a:spcPct val="50000"/>
              </a:spcBef>
            </a:pPr>
            <a:endParaRPr lang="en-US" altLang="en-US" sz="3600" dirty="0">
              <a:solidFill>
                <a:schemeClr val="tx2"/>
              </a:solidFill>
            </a:endParaRPr>
          </a:p>
          <a:p>
            <a:pPr algn="ctr">
              <a:spcBef>
                <a:spcPct val="50000"/>
              </a:spcBef>
            </a:pPr>
            <a:endParaRPr lang="en-US" altLang="en-US" sz="3600" dirty="0">
              <a:solidFill>
                <a:schemeClr val="tx2"/>
              </a:solidFill>
            </a:endParaRPr>
          </a:p>
          <a:p>
            <a:pPr algn="ctr">
              <a:spcBef>
                <a:spcPct val="50000"/>
              </a:spcBef>
            </a:pPr>
            <a:endParaRPr lang="en-US" altLang="en-US" sz="3600" dirty="0">
              <a:solidFill>
                <a:schemeClr val="tx2"/>
              </a:solidFill>
            </a:endParaRPr>
          </a:p>
          <a:p>
            <a:pPr>
              <a:spcBef>
                <a:spcPts val="0"/>
              </a:spcBef>
            </a:pPr>
            <a:r>
              <a:rPr lang="en-US" altLang="en-US" sz="3600" dirty="0">
                <a:solidFill>
                  <a:schemeClr val="tx2"/>
                </a:solidFill>
              </a:rPr>
              <a:t>but the LORD will not </a:t>
            </a:r>
          </a:p>
          <a:p>
            <a:pPr>
              <a:spcBef>
                <a:spcPts val="0"/>
              </a:spcBef>
            </a:pPr>
            <a:r>
              <a:rPr lang="en-US" altLang="en-US" sz="3600" dirty="0">
                <a:solidFill>
                  <a:schemeClr val="tx2"/>
                </a:solidFill>
              </a:rPr>
              <a:t>answer you in that day.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person&#10;&#10;Description automatically generated">
            <a:extLst>
              <a:ext uri="{FF2B5EF4-FFF2-40B4-BE49-F238E27FC236}">
                <a16:creationId xmlns:a16="http://schemas.microsoft.com/office/drawing/2014/main" xmlns="" id="{B6DC71CF-67E9-E0BC-E754-5E73D2476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3429000"/>
            <a:ext cx="2705100" cy="3608603"/>
          </a:xfrm>
          <a:prstGeom prst="rect">
            <a:avLst/>
          </a:prstGeom>
        </p:spPr>
      </p:pic>
      <p:sp>
        <p:nvSpPr>
          <p:cNvPr id="30722" name="Rectangle 2"/>
          <p:cNvSpPr>
            <a:spLocks noGrp="1" noChangeArrowheads="1"/>
          </p:cNvSpPr>
          <p:nvPr>
            <p:ph type="title"/>
          </p:nvPr>
        </p:nvSpPr>
        <p:spPr>
          <a:xfrm>
            <a:off x="152400" y="152400"/>
            <a:ext cx="2743200" cy="3048000"/>
          </a:xfrm>
        </p:spPr>
        <p:txBody>
          <a:bodyPr/>
          <a:lstStyle/>
          <a:p>
            <a:pPr eaLnBrk="1" hangingPunct="1"/>
            <a:r>
              <a:rPr lang="en-US" altLang="en-US" sz="3600" dirty="0"/>
              <a:t>But the people refused to listen to Samuel, </a:t>
            </a:r>
          </a:p>
        </p:txBody>
      </p:sp>
      <p:sp>
        <p:nvSpPr>
          <p:cNvPr id="30723" name="Line 3"/>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5" name="AutoShape 10"/>
          <p:cNvSpPr>
            <a:spLocks noChangeArrowheads="1"/>
          </p:cNvSpPr>
          <p:nvPr/>
        </p:nvSpPr>
        <p:spPr bwMode="auto">
          <a:xfrm>
            <a:off x="2781300" y="76200"/>
            <a:ext cx="5715000" cy="3962400"/>
          </a:xfrm>
          <a:prstGeom prst="wedgeEllipseCallout">
            <a:avLst>
              <a:gd name="adj1" fmla="val -59643"/>
              <a:gd name="adj2" fmla="val 4267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pic>
        <p:nvPicPr>
          <p:cNvPr id="3072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5746820" y="3460820"/>
            <a:ext cx="3397180" cy="33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11"/>
          <p:cNvSpPr txBox="1">
            <a:spLocks noChangeArrowheads="1"/>
          </p:cNvSpPr>
          <p:nvPr/>
        </p:nvSpPr>
        <p:spPr bwMode="auto">
          <a:xfrm>
            <a:off x="3276600" y="571494"/>
            <a:ext cx="4572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000" dirty="0">
                <a:solidFill>
                  <a:schemeClr val="tx2"/>
                </a:solidFill>
              </a:rPr>
              <a:t>“No!” they said.  “We want a king over us.  Then we will be like all the other nations, with a king to lead us and to go out before us and fight our battles.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8077200" cy="2971800"/>
          </a:xfrm>
        </p:spPr>
        <p:txBody>
          <a:bodyPr/>
          <a:lstStyle/>
          <a:p>
            <a:pPr eaLnBrk="1" hangingPunct="1"/>
            <a:r>
              <a:rPr lang="en-US" altLang="en-US" dirty="0"/>
              <a:t>So Samuel said to all the Israelites, “If you are returning to the LORD with all your hearts, </a:t>
            </a:r>
          </a:p>
        </p:txBody>
      </p:sp>
      <p:sp>
        <p:nvSpPr>
          <p:cNvPr id="6148" name="AutoShape 7"/>
          <p:cNvSpPr>
            <a:spLocks noChangeArrowheads="1"/>
          </p:cNvSpPr>
          <p:nvPr/>
        </p:nvSpPr>
        <p:spPr bwMode="auto">
          <a:xfrm>
            <a:off x="6019800" y="3657600"/>
            <a:ext cx="2819400" cy="2438400"/>
          </a:xfrm>
          <a:custGeom>
            <a:avLst/>
            <a:gdLst>
              <a:gd name="T0" fmla="*/ 1417532 w 21600"/>
              <a:gd name="T1" fmla="*/ 246888 h 21600"/>
              <a:gd name="T2" fmla="*/ 382185 w 21600"/>
              <a:gd name="T3" fmla="*/ 1219200 h 21600"/>
              <a:gd name="T4" fmla="*/ 1417532 w 21600"/>
              <a:gd name="T5" fmla="*/ 2438400 h 21600"/>
              <a:gd name="T6" fmla="*/ 2437215 w 21600"/>
              <a:gd name="T7" fmla="*/ 12192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p:spPr>
        <p:txBody>
          <a:bodyPr wrap="none" anchor="ctr"/>
          <a:lstStyle/>
          <a:p>
            <a:endParaRPr lang="en-US"/>
          </a:p>
        </p:txBody>
      </p:sp>
      <p:pic>
        <p:nvPicPr>
          <p:cNvPr id="3" name="Picture 2" descr="A picture containing text, person, nature&#10;&#10;Description automatically generated">
            <a:extLst>
              <a:ext uri="{FF2B5EF4-FFF2-40B4-BE49-F238E27FC236}">
                <a16:creationId xmlns:a16="http://schemas.microsoft.com/office/drawing/2014/main" xmlns="" id="{687B6C70-A114-806A-7E31-75DC7C3AF7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2773345"/>
            <a:ext cx="3200400" cy="40341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14600" y="304800"/>
            <a:ext cx="6324600" cy="6248400"/>
          </a:xfrm>
        </p:spPr>
        <p:txBody>
          <a:bodyPr/>
          <a:lstStyle/>
          <a:p>
            <a:pPr eaLnBrk="1" hangingPunct="1"/>
            <a:r>
              <a:rPr lang="en-US" altLang="en-US" dirty="0"/>
              <a:t>then rid yourselves of the foreign gods and the </a:t>
            </a:r>
            <a:r>
              <a:rPr lang="en-US" altLang="en-US" dirty="0" err="1"/>
              <a:t>Ashoreths</a:t>
            </a:r>
            <a:r>
              <a:rPr lang="en-US" altLang="en-US" dirty="0"/>
              <a:t> and commit yourselves to the LORD and serve Him only,</a:t>
            </a:r>
          </a:p>
        </p:txBody>
      </p:sp>
      <p:pic>
        <p:nvPicPr>
          <p:cNvPr id="7171" name="Picture 7" descr="Asherah"/>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447800"/>
            <a:ext cx="20955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 several&#10;&#10;Description automatically generated">
            <a:extLst>
              <a:ext uri="{FF2B5EF4-FFF2-40B4-BE49-F238E27FC236}">
                <a16:creationId xmlns:a16="http://schemas.microsoft.com/office/drawing/2014/main" xmlns="" id="{606C117C-CA3C-54D4-7170-7EB102295F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5733" y="3378200"/>
            <a:ext cx="4953000" cy="6096000"/>
          </a:xfrm>
          <a:prstGeom prst="rect">
            <a:avLst/>
          </a:prstGeom>
        </p:spPr>
      </p:pic>
      <p:sp>
        <p:nvSpPr>
          <p:cNvPr id="7170" name="Rectangle 2"/>
          <p:cNvSpPr>
            <a:spLocks noGrp="1" noChangeArrowheads="1"/>
          </p:cNvSpPr>
          <p:nvPr>
            <p:ph type="title"/>
          </p:nvPr>
        </p:nvSpPr>
        <p:spPr>
          <a:xfrm>
            <a:off x="-76200" y="-214314"/>
            <a:ext cx="6324600" cy="3581400"/>
          </a:xfrm>
        </p:spPr>
        <p:txBody>
          <a:bodyPr/>
          <a:lstStyle/>
          <a:p>
            <a:pPr eaLnBrk="1" hangingPunct="1"/>
            <a:r>
              <a:rPr lang="en-US" altLang="en-US" dirty="0"/>
              <a:t>and He will deliver you out of the hand of the Philistines. </a:t>
            </a:r>
          </a:p>
        </p:txBody>
      </p:sp>
      <p:pic>
        <p:nvPicPr>
          <p:cNvPr id="717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1066800" y="3403600"/>
            <a:ext cx="4286250" cy="353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56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4343400" cy="6248400"/>
          </a:xfrm>
        </p:spPr>
        <p:txBody>
          <a:bodyPr/>
          <a:lstStyle/>
          <a:p>
            <a:pPr eaLnBrk="1" hangingPunct="1"/>
            <a:r>
              <a:rPr lang="en-US" altLang="en-US" dirty="0"/>
              <a:t>So the Israelites put away their Baals </a:t>
            </a:r>
            <a:br>
              <a:rPr lang="en-US" altLang="en-US" dirty="0"/>
            </a:br>
            <a:r>
              <a:rPr lang="en-US" altLang="en-US" dirty="0"/>
              <a:t>and </a:t>
            </a:r>
            <a:br>
              <a:rPr lang="en-US" altLang="en-US" dirty="0"/>
            </a:br>
            <a:r>
              <a:rPr lang="en-US" altLang="en-US" dirty="0" err="1"/>
              <a:t>Ashtoreths</a:t>
            </a:r>
            <a:r>
              <a:rPr lang="en-US" altLang="en-US" dirty="0"/>
              <a:t>, </a:t>
            </a:r>
          </a:p>
        </p:txBody>
      </p:sp>
      <p:pic>
        <p:nvPicPr>
          <p:cNvPr id="3" name="Picture 2" descr="A picture containing dinosaur&#10;&#10;Description automatically generated">
            <a:extLst>
              <a:ext uri="{FF2B5EF4-FFF2-40B4-BE49-F238E27FC236}">
                <a16:creationId xmlns:a16="http://schemas.microsoft.com/office/drawing/2014/main" xmlns="" id="{5EF6189A-0BE7-486D-E042-F798D99578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6500" y="3377398"/>
            <a:ext cx="2857500" cy="3543300"/>
          </a:xfrm>
          <a:prstGeom prst="rect">
            <a:avLst/>
          </a:prstGeom>
        </p:spPr>
      </p:pic>
      <p:pic>
        <p:nvPicPr>
          <p:cNvPr id="8195" name="Picture 3" descr="Asherah"/>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29200" y="0"/>
            <a:ext cx="20955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555B2F7B-5C1A-B84F-B5BD-1E64C27EBB74}"/>
              </a:ext>
            </a:extLst>
          </p:cNvPr>
          <p:cNvSpPr/>
          <p:nvPr/>
        </p:nvSpPr>
        <p:spPr>
          <a:xfrm>
            <a:off x="4248834" y="1"/>
            <a:ext cx="3447366" cy="400109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5400" b="1" cap="none" spc="0" dirty="0">
                <a:ln/>
                <a:solidFill>
                  <a:srgbClr val="C00000"/>
                </a:solidFill>
                <a:effectLst/>
              </a:rPr>
              <a:t>X</a:t>
            </a:r>
          </a:p>
        </p:txBody>
      </p:sp>
      <p:sp>
        <p:nvSpPr>
          <p:cNvPr id="6" name="TextBox 5">
            <a:extLst>
              <a:ext uri="{FF2B5EF4-FFF2-40B4-BE49-F238E27FC236}">
                <a16:creationId xmlns:a16="http://schemas.microsoft.com/office/drawing/2014/main" xmlns="" id="{3D1CA91E-2614-6860-F4B7-57678FD36AEB}"/>
              </a:ext>
            </a:extLst>
          </p:cNvPr>
          <p:cNvSpPr txBox="1"/>
          <p:nvPr/>
        </p:nvSpPr>
        <p:spPr>
          <a:xfrm>
            <a:off x="6633173" y="3470398"/>
            <a:ext cx="4149127" cy="4001095"/>
          </a:xfrm>
          <a:prstGeom prst="rect">
            <a:avLst/>
          </a:prstGeom>
          <a:noFill/>
        </p:spPr>
        <p:txBody>
          <a:bodyPr wrap="square">
            <a:spAutoFit/>
          </a:bodyPr>
          <a:lstStyle/>
          <a:p>
            <a:r>
              <a:rPr lang="en-US" sz="25400" b="1" cap="none" spc="0" dirty="0">
                <a:ln/>
                <a:solidFill>
                  <a:srgbClr val="C00000"/>
                </a:solidFill>
                <a:effectLst/>
              </a:rPr>
              <a:t>X</a:t>
            </a:r>
            <a:endParaRPr lang="en-US" sz="25400" dirty="0"/>
          </a:p>
        </p:txBody>
      </p:sp>
    </p:spTree>
    <p:extLst>
      <p:ext uri="{BB962C8B-B14F-4D97-AF65-F5344CB8AC3E}">
        <p14:creationId xmlns:p14="http://schemas.microsoft.com/office/powerpoint/2010/main" val="229425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4343400" cy="6248400"/>
          </a:xfrm>
        </p:spPr>
        <p:txBody>
          <a:bodyPr/>
          <a:lstStyle/>
          <a:p>
            <a:pPr eaLnBrk="1" hangingPunct="1"/>
            <a:r>
              <a:rPr lang="en-US" altLang="en-US" dirty="0"/>
              <a:t>and served the LORD only. </a:t>
            </a:r>
          </a:p>
        </p:txBody>
      </p:sp>
      <p:pic>
        <p:nvPicPr>
          <p:cNvPr id="8196" name="Picture 5" descr="praying-ha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838200"/>
            <a:ext cx="372824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5836</TotalTime>
  <Words>1006</Words>
  <Application>Microsoft Office PowerPoint</Application>
  <PresentationFormat>On-screen Show (4:3)</PresentationFormat>
  <Paragraphs>132</Paragraphs>
  <Slides>47</Slides>
  <Notes>46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ＭＳ Ｐゴシック</vt:lpstr>
      <vt:lpstr>Alba Super</vt:lpstr>
      <vt:lpstr>Arial</vt:lpstr>
      <vt:lpstr>Cooper Std Black</vt:lpstr>
      <vt:lpstr>Sitka Display Semibold</vt:lpstr>
      <vt:lpstr>Wingdings</vt:lpstr>
      <vt:lpstr>Blank Presentation</vt:lpstr>
      <vt:lpstr>Compass</vt:lpstr>
      <vt:lpstr>PowerPoint Presentation</vt:lpstr>
      <vt:lpstr>“We Want a King!”</vt:lpstr>
      <vt:lpstr>The ark remained at Kiriath Jearim a long time-- </vt:lpstr>
      <vt:lpstr>Then all the people of Israel turned back to the Lord. </vt:lpstr>
      <vt:lpstr>So Samuel said to all the Israelites, “If you are returning to the LORD with all your hearts, </vt:lpstr>
      <vt:lpstr>then rid yourselves of the foreign gods and the Ashoreths and commit yourselves to the LORD and serve Him only,</vt:lpstr>
      <vt:lpstr>and He will deliver you out of the hand of the Philistines. </vt:lpstr>
      <vt:lpstr>So the Israelites put away their Baals  and  Ashtoreths, </vt:lpstr>
      <vt:lpstr>and served the LORD only. </vt:lpstr>
      <vt:lpstr>Then Samuel said, “Assemble all Israel at Mizpah and I will intercede with the LORD for you.” </vt:lpstr>
      <vt:lpstr>When they had assembled at Mizpah, they drew water and poured it out before the LORD. </vt:lpstr>
      <vt:lpstr>On that day they fasted  </vt:lpstr>
      <vt:lpstr>and there they confessed,  “We have sinned  against  the LORD.”</vt:lpstr>
      <vt:lpstr>Now Samuel was serving as leader of Israel at Mizpah. </vt:lpstr>
      <vt:lpstr>When the Philistines heard that Israel had assembled at Mizpah, the rulers of the Philistines came up to attack them.</vt:lpstr>
      <vt:lpstr>When the Israelites heard of it, they were afraid because of the Philistines. </vt:lpstr>
      <vt:lpstr> They said to Samuel, “Do not stop crying out to the LORD our God for us, that He may rescue us from the hand of the Philistines.</vt:lpstr>
      <vt:lpstr>Then Samuel took a suckling lamb</vt:lpstr>
      <vt:lpstr>and sacrificed it as a whole burnt offering to the LORD. </vt:lpstr>
      <vt:lpstr>He cried out to the LORD on Israel’s behalf,  and the LORD answered him.</vt:lpstr>
      <vt:lpstr>While Samuel was sacrificing  the burnt offering,  the Philistines drew near to  engage Israel in battle.  </vt:lpstr>
      <vt:lpstr>PowerPoint Presentation</vt:lpstr>
      <vt:lpstr>The men of Israel rushed out of Mizpah and pursued the Philistines, slaughtering them along the way to a point below Beth Kar.  </vt:lpstr>
      <vt:lpstr>Then Samuel took a stone and set it up between Mizpah and Shen.  He named it Ebenezer, saying, “Thus far the LORD has helped us.”  </vt:lpstr>
      <vt:lpstr>So the Philistines were subdued and they stopped invading Israel’s territory.  Throughout Samuel’s lifetime, the hand of the LORD was against the Philistines.</vt:lpstr>
      <vt:lpstr>The towns from Ekron to Gath that the Philistines had captured from Israel were restored to Israel, and Israel delivered the neighboring territory from the hands of the Philistines. </vt:lpstr>
      <vt:lpstr>And there was peace between Israel and  the Amorites.  </vt:lpstr>
      <vt:lpstr>Samuel continued as Israel’s leader all the days of his life.  From year to year he went on a circuit from Bethel to Gilgal to Mizpah, judging Israel in all those places. </vt:lpstr>
      <vt:lpstr>But he always went back to Ramah, where his home was, and there he also held court for Israel.  And he built an altar there to the LORD.  </vt:lpstr>
      <vt:lpstr>When Samuel grew old, he appointed his sons as Israel’s leaders.  The name of his firstborn was Joel  and the name of his second was Abijah,  and they served at Beersheba.  </vt:lpstr>
      <vt:lpstr>But his sons did not follow his ways. </vt:lpstr>
      <vt:lpstr>They turned aside after dishonest gain and accepted bribes and perverted justice. </vt:lpstr>
      <vt:lpstr>So all the elders of Israel gathered together and came to Samuel at Ramah.  They said to him, “You are old, and your sons do not follow your ways; </vt:lpstr>
      <vt:lpstr>now appoint a king to lead us, such as all the other nations have.  </vt:lpstr>
      <vt:lpstr>But when they said, “Give us a king to lead us,” this displeased Samuel; so he prayed to the LORD.  </vt:lpstr>
      <vt:lpstr>And the LORD told him:  “Listen to all that the people are saying to you; it is not you they have rejected, but they  have rejected me  as their King.</vt:lpstr>
      <vt:lpstr>As they have done from the day I brought them up out of Egypt until this day, forsaking me and serving other gods, so they are doing to you. </vt:lpstr>
      <vt:lpstr>Now listen to them; but warn them solemnly and let them know what the king who will reign over them will claim as his rights.</vt:lpstr>
      <vt:lpstr>Samuel told all the words of the LORD to the people who were asking him for a king.  He said, “This is what the king who will reign over you will claim as his rights: He will take your sons* and make them serve with his chariots* and horses, and they will run in front of his chariots.</vt:lpstr>
      <vt:lpstr>Some he will assign to be commanders of thousands and commanders of fifties, and others to plow his ground and reap his harvest, and still others to make weapons of war and equipment for his chariots.</vt:lpstr>
      <vt:lpstr>He will take your daughters to be perfumers and cooks and bakers.</vt:lpstr>
      <vt:lpstr>He will take the best of your fields and vineyards and olive groves and give them to his attendants. </vt:lpstr>
      <vt:lpstr> He will take a tenth of your grain and of your vintage and give it to his officials and attendants.  10th</vt:lpstr>
      <vt:lpstr>Your male and female servants and the best of your cattle and donkeys he will take for his own use. </vt:lpstr>
      <vt:lpstr>He will take a tenth of your flocks, </vt:lpstr>
      <vt:lpstr>PowerPoint Presentation</vt:lpstr>
      <vt:lpstr>But the people refused to listen to Samuel, </vt:lpstr>
    </vt:vector>
  </TitlesOfParts>
  <Manager>Joyce Kramer</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Kramer</dc:creator>
  <cp:lastModifiedBy>Ken Stoll</cp:lastModifiedBy>
  <cp:revision>26</cp:revision>
  <dcterms:created xsi:type="dcterms:W3CDTF">2010-09-15T13:48:42Z</dcterms:created>
  <dcterms:modified xsi:type="dcterms:W3CDTF">2022-09-20T18:02:15Z</dcterms:modified>
</cp:coreProperties>
</file>