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872" r:id="rId4"/>
    <p:sldId id="258" r:id="rId5"/>
    <p:sldId id="259" r:id="rId6"/>
    <p:sldId id="260" r:id="rId7"/>
    <p:sldId id="874" r:id="rId8"/>
    <p:sldId id="261" r:id="rId9"/>
    <p:sldId id="282" r:id="rId10"/>
    <p:sldId id="262" r:id="rId11"/>
    <p:sldId id="875" r:id="rId12"/>
    <p:sldId id="283" r:id="rId13"/>
    <p:sldId id="284" r:id="rId14"/>
    <p:sldId id="876" r:id="rId15"/>
    <p:sldId id="285" r:id="rId16"/>
    <p:sldId id="877" r:id="rId17"/>
    <p:sldId id="269" r:id="rId18"/>
    <p:sldId id="286" r:id="rId19"/>
    <p:sldId id="270" r:id="rId20"/>
    <p:sldId id="271" r:id="rId21"/>
    <p:sldId id="265" r:id="rId22"/>
    <p:sldId id="273" r:id="rId23"/>
    <p:sldId id="276" r:id="rId24"/>
    <p:sldId id="274" r:id="rId25"/>
    <p:sldId id="275" r:id="rId26"/>
    <p:sldId id="272" r:id="rId27"/>
    <p:sldId id="287" r:id="rId28"/>
    <p:sldId id="277" r:id="rId29"/>
    <p:sldId id="278" r:id="rId30"/>
    <p:sldId id="288" r:id="rId31"/>
    <p:sldId id="280" r:id="rId32"/>
    <p:sldId id="281"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BED783"/>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84" autoAdjust="0"/>
    <p:restoredTop sz="94660"/>
  </p:normalViewPr>
  <p:slideViewPr>
    <p:cSldViewPr>
      <p:cViewPr varScale="1">
        <p:scale>
          <a:sx n="110" d="100"/>
          <a:sy n="110" d="100"/>
        </p:scale>
        <p:origin x="1530"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3F46EB4-6BA5-4F5A-9508-9D6A2DC79E1F}" type="datetimeFigureOut">
              <a:rPr lang="en-US" smtClean="0"/>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9E46F1-B704-4A00-9336-D7024E046EA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F46EB4-6BA5-4F5A-9508-9D6A2DC79E1F}" type="datetimeFigureOut">
              <a:rPr lang="en-US" smtClean="0"/>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9E46F1-B704-4A00-9336-D7024E046EA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F46EB4-6BA5-4F5A-9508-9D6A2DC79E1F}" type="datetimeFigureOut">
              <a:rPr lang="en-US" smtClean="0"/>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9E46F1-B704-4A00-9336-D7024E046EA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a:extLst>
              <a:ext uri="{FF2B5EF4-FFF2-40B4-BE49-F238E27FC236}">
                <a16:creationId xmlns:a16="http://schemas.microsoft.com/office/drawing/2014/main" xmlns="" id="{E7B327DD-1DB5-4AA8-AE9F-4815F29CE2F6}"/>
              </a:ext>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 name="Rectangle 155">
            <a:extLst>
              <a:ext uri="{FF2B5EF4-FFF2-40B4-BE49-F238E27FC236}">
                <a16:creationId xmlns:a16="http://schemas.microsoft.com/office/drawing/2014/main" xmlns="" id="{0CD2FA9A-259A-4F24-9137-25B2A80B6C63}"/>
              </a:ext>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mn-ea"/>
              <a:cs typeface="+mn-cs"/>
            </a:endParaRPr>
          </a:p>
        </p:txBody>
      </p:sp>
      <p:sp>
        <p:nvSpPr>
          <p:cNvPr id="6" name="Rectangle 156">
            <a:extLst>
              <a:ext uri="{FF2B5EF4-FFF2-40B4-BE49-F238E27FC236}">
                <a16:creationId xmlns:a16="http://schemas.microsoft.com/office/drawing/2014/main" xmlns="" id="{6C620374-8DCF-4B10-A5AF-CAECB4ADB231}"/>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FF9845F-A7DD-4891-BF11-9B7889E8509B}" type="slidenum">
              <a:rPr kumimoji="0" lang="en-US" alt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056039"/>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F46EB4-6BA5-4F5A-9508-9D6A2DC79E1F}" type="datetimeFigureOut">
              <a:rPr lang="en-US" smtClean="0"/>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9E46F1-B704-4A00-9336-D7024E046EA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F46EB4-6BA5-4F5A-9508-9D6A2DC79E1F}" type="datetimeFigureOut">
              <a:rPr lang="en-US" smtClean="0"/>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9E46F1-B704-4A00-9336-D7024E046EA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F46EB4-6BA5-4F5A-9508-9D6A2DC79E1F}" type="datetimeFigureOut">
              <a:rPr lang="en-US" smtClean="0"/>
              <a:t>8/26/2022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9E46F1-B704-4A00-9336-D7024E046EA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F46EB4-6BA5-4F5A-9508-9D6A2DC79E1F}" type="datetimeFigureOut">
              <a:rPr lang="en-US" smtClean="0"/>
              <a:t>8/26/2022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9E46F1-B704-4A00-9336-D7024E046EA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F46EB4-6BA5-4F5A-9508-9D6A2DC79E1F}" type="datetimeFigureOut">
              <a:rPr lang="en-US" smtClean="0"/>
              <a:t>8/26/2022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9E46F1-B704-4A00-9336-D7024E046EA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F46EB4-6BA5-4F5A-9508-9D6A2DC79E1F}" type="datetimeFigureOut">
              <a:rPr lang="en-US" smtClean="0"/>
              <a:t>8/26/2022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9E46F1-B704-4A00-9336-D7024E046EA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F46EB4-6BA5-4F5A-9508-9D6A2DC79E1F}" type="datetimeFigureOut">
              <a:rPr lang="en-US" smtClean="0"/>
              <a:t>8/26/2022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9E46F1-B704-4A00-9336-D7024E046EA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F46EB4-6BA5-4F5A-9508-9D6A2DC79E1F}" type="datetimeFigureOut">
              <a:rPr lang="en-US" smtClean="0"/>
              <a:t>8/26/2022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9E46F1-B704-4A00-9336-D7024E046EA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F46EB4-6BA5-4F5A-9508-9D6A2DC79E1F}" type="datetimeFigureOut">
              <a:rPr lang="en-US" smtClean="0"/>
              <a:t>8/26/2022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9E46F1-B704-4A00-9336-D7024E046EA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525462"/>
            </a:gs>
          </a:gsLst>
          <a:lin ang="5400000" scaled="1"/>
        </a:gradFill>
        <a:effectLst/>
      </p:bgPr>
    </p:bg>
    <p:spTree>
      <p:nvGrpSpPr>
        <p:cNvPr id="1" name=""/>
        <p:cNvGrpSpPr/>
        <p:nvPr/>
      </p:nvGrpSpPr>
      <p:grpSpPr>
        <a:xfrm>
          <a:off x="0" y="0"/>
          <a:ext cx="0" cy="0"/>
          <a:chOff x="0" y="0"/>
          <a:chExt cx="0" cy="0"/>
        </a:xfrm>
      </p:grpSpPr>
      <p:grpSp>
        <p:nvGrpSpPr>
          <p:cNvPr id="3074" name="Group 2">
            <a:extLst>
              <a:ext uri="{FF2B5EF4-FFF2-40B4-BE49-F238E27FC236}">
                <a16:creationId xmlns:a16="http://schemas.microsoft.com/office/drawing/2014/main" xmlns="" id="{C6C6C1AC-AE48-4611-B849-B7AAA71397B2}"/>
              </a:ext>
            </a:extLst>
          </p:cNvPr>
          <p:cNvGrpSpPr>
            <a:grpSpLocks/>
          </p:cNvGrpSpPr>
          <p:nvPr/>
        </p:nvGrpSpPr>
        <p:grpSpPr bwMode="auto">
          <a:xfrm>
            <a:off x="0" y="1422400"/>
            <a:ext cx="9147175" cy="5435600"/>
            <a:chOff x="0" y="896"/>
            <a:chExt cx="5762" cy="3424"/>
          </a:xfrm>
        </p:grpSpPr>
        <p:grpSp>
          <p:nvGrpSpPr>
            <p:cNvPr id="3080" name="Group 3">
              <a:extLst>
                <a:ext uri="{FF2B5EF4-FFF2-40B4-BE49-F238E27FC236}">
                  <a16:creationId xmlns:a16="http://schemas.microsoft.com/office/drawing/2014/main" xmlns="" id="{F6E4DEA9-FC70-41F6-BC7A-B441561C5B4D}"/>
                </a:ext>
              </a:extLst>
            </p:cNvPr>
            <p:cNvGrpSpPr>
              <a:grpSpLocks/>
            </p:cNvGrpSpPr>
            <p:nvPr userDrawn="1"/>
          </p:nvGrpSpPr>
          <p:grpSpPr bwMode="auto">
            <a:xfrm>
              <a:off x="20" y="896"/>
              <a:ext cx="5742" cy="3424"/>
              <a:chOff x="20" y="896"/>
              <a:chExt cx="5742" cy="3424"/>
            </a:xfrm>
          </p:grpSpPr>
          <p:sp>
            <p:nvSpPr>
              <p:cNvPr id="3217" name="Freeform 4">
                <a:extLst>
                  <a:ext uri="{FF2B5EF4-FFF2-40B4-BE49-F238E27FC236}">
                    <a16:creationId xmlns:a16="http://schemas.microsoft.com/office/drawing/2014/main" xmlns="" id="{04D158FB-F354-49D2-8BA5-DC9A963092A3}"/>
                  </a:ext>
                </a:extLst>
              </p:cNvPr>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18" name="Freeform 5">
                <a:extLst>
                  <a:ext uri="{FF2B5EF4-FFF2-40B4-BE49-F238E27FC236}">
                    <a16:creationId xmlns:a16="http://schemas.microsoft.com/office/drawing/2014/main" xmlns="" id="{38B235EF-9645-40CA-8800-9D9E1332BCAB}"/>
                  </a:ext>
                </a:extLst>
              </p:cNvPr>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19" name="Freeform 6">
                <a:extLst>
                  <a:ext uri="{FF2B5EF4-FFF2-40B4-BE49-F238E27FC236}">
                    <a16:creationId xmlns:a16="http://schemas.microsoft.com/office/drawing/2014/main" xmlns="" id="{5946B59F-D776-48FE-892E-B86E223B7D38}"/>
                  </a:ext>
                </a:extLst>
              </p:cNvPr>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20" name="Freeform 7">
                <a:extLst>
                  <a:ext uri="{FF2B5EF4-FFF2-40B4-BE49-F238E27FC236}">
                    <a16:creationId xmlns:a16="http://schemas.microsoft.com/office/drawing/2014/main" xmlns="" id="{2206EA8E-A645-4504-9FA3-7A59783DC574}"/>
                  </a:ext>
                </a:extLst>
              </p:cNvPr>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21" name="Freeform 8">
                <a:extLst>
                  <a:ext uri="{FF2B5EF4-FFF2-40B4-BE49-F238E27FC236}">
                    <a16:creationId xmlns:a16="http://schemas.microsoft.com/office/drawing/2014/main" xmlns="" id="{5E2138FE-7632-498B-9126-8684C440807E}"/>
                  </a:ext>
                </a:extLst>
              </p:cNvPr>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22" name="Freeform 9">
                <a:extLst>
                  <a:ext uri="{FF2B5EF4-FFF2-40B4-BE49-F238E27FC236}">
                    <a16:creationId xmlns:a16="http://schemas.microsoft.com/office/drawing/2014/main" xmlns="" id="{D19838D1-7D67-4B0C-9A14-9F5FE87F9F48}"/>
                  </a:ext>
                </a:extLst>
              </p:cNvPr>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23" name="Freeform 10">
                <a:extLst>
                  <a:ext uri="{FF2B5EF4-FFF2-40B4-BE49-F238E27FC236}">
                    <a16:creationId xmlns:a16="http://schemas.microsoft.com/office/drawing/2014/main" xmlns="" id="{687CFDC5-AD63-423F-8071-080703A1753F}"/>
                  </a:ext>
                </a:extLst>
              </p:cNvPr>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24" name="Freeform 11">
                <a:extLst>
                  <a:ext uri="{FF2B5EF4-FFF2-40B4-BE49-F238E27FC236}">
                    <a16:creationId xmlns:a16="http://schemas.microsoft.com/office/drawing/2014/main" xmlns="" id="{CB9BDDE2-4599-41CF-9723-D30150650B52}"/>
                  </a:ext>
                </a:extLst>
              </p:cNvPr>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25" name="Freeform 12">
                <a:extLst>
                  <a:ext uri="{FF2B5EF4-FFF2-40B4-BE49-F238E27FC236}">
                    <a16:creationId xmlns:a16="http://schemas.microsoft.com/office/drawing/2014/main" xmlns="" id="{0FF7B632-E494-4795-8666-B041199166EA}"/>
                  </a:ext>
                </a:extLst>
              </p:cNvPr>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26" name="Freeform 13">
                <a:extLst>
                  <a:ext uri="{FF2B5EF4-FFF2-40B4-BE49-F238E27FC236}">
                    <a16:creationId xmlns:a16="http://schemas.microsoft.com/office/drawing/2014/main" xmlns="" id="{E2C5B717-265A-4DA0-8237-68D40EC407B5}"/>
                  </a:ext>
                </a:extLst>
              </p:cNvPr>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27" name="Freeform 14">
                <a:extLst>
                  <a:ext uri="{FF2B5EF4-FFF2-40B4-BE49-F238E27FC236}">
                    <a16:creationId xmlns:a16="http://schemas.microsoft.com/office/drawing/2014/main" xmlns="" id="{6BC1050E-2AEE-41F9-B501-49C27D0F66E3}"/>
                  </a:ext>
                </a:extLst>
              </p:cNvPr>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28" name="Freeform 15">
                <a:extLst>
                  <a:ext uri="{FF2B5EF4-FFF2-40B4-BE49-F238E27FC236}">
                    <a16:creationId xmlns:a16="http://schemas.microsoft.com/office/drawing/2014/main" xmlns="" id="{6E8B7DA5-2F90-468F-9FD9-B9D529F3B658}"/>
                  </a:ext>
                </a:extLst>
              </p:cNvPr>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29" name="Freeform 16">
                <a:extLst>
                  <a:ext uri="{FF2B5EF4-FFF2-40B4-BE49-F238E27FC236}">
                    <a16:creationId xmlns:a16="http://schemas.microsoft.com/office/drawing/2014/main" xmlns="" id="{C44C0123-9E6A-47C6-85B4-AEC2CB04A36A}"/>
                  </a:ext>
                </a:extLst>
              </p:cNvPr>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3081" name="Group 17">
              <a:extLst>
                <a:ext uri="{FF2B5EF4-FFF2-40B4-BE49-F238E27FC236}">
                  <a16:creationId xmlns:a16="http://schemas.microsoft.com/office/drawing/2014/main" xmlns="" id="{A2F2C2C7-7283-4F21-BF8D-3B1F60F5130A}"/>
                </a:ext>
              </a:extLst>
            </p:cNvPr>
            <p:cNvGrpSpPr>
              <a:grpSpLocks/>
            </p:cNvGrpSpPr>
            <p:nvPr userDrawn="1"/>
          </p:nvGrpSpPr>
          <p:grpSpPr bwMode="auto">
            <a:xfrm>
              <a:off x="0" y="2291"/>
              <a:ext cx="1385" cy="1702"/>
              <a:chOff x="0" y="2291"/>
              <a:chExt cx="1385" cy="1702"/>
            </a:xfrm>
          </p:grpSpPr>
          <p:sp>
            <p:nvSpPr>
              <p:cNvPr id="5130" name="Rectangle 18">
                <a:extLst>
                  <a:ext uri="{FF2B5EF4-FFF2-40B4-BE49-F238E27FC236}">
                    <a16:creationId xmlns:a16="http://schemas.microsoft.com/office/drawing/2014/main" xmlns="" id="{C20857E9-1E46-4A54-BE7B-859CA7AD8A05}"/>
                  </a:ext>
                </a:extLst>
              </p:cNvPr>
              <p:cNvSpPr>
                <a:spLocks noChangeArrowheads="1"/>
              </p:cNvSpPr>
              <p:nvPr userDrawn="1"/>
            </p:nvSpPr>
            <p:spPr bwMode="ltGray">
              <a:xfrm rot="6798887">
                <a:off x="63" y="3882"/>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31" name="Rectangle 19">
                <a:extLst>
                  <a:ext uri="{FF2B5EF4-FFF2-40B4-BE49-F238E27FC236}">
                    <a16:creationId xmlns:a16="http://schemas.microsoft.com/office/drawing/2014/main" xmlns="" id="{6FABB020-7A0D-411E-A808-C2E80FBBAF0C}"/>
                  </a:ext>
                </a:extLst>
              </p:cNvPr>
              <p:cNvSpPr>
                <a:spLocks noChangeArrowheads="1"/>
              </p:cNvSpPr>
              <p:nvPr userDrawn="1"/>
            </p:nvSpPr>
            <p:spPr bwMode="ltGray">
              <a:xfrm rot="6798887">
                <a:off x="33" y="3880"/>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32" name="Rectangle 20">
                <a:extLst>
                  <a:ext uri="{FF2B5EF4-FFF2-40B4-BE49-F238E27FC236}">
                    <a16:creationId xmlns:a16="http://schemas.microsoft.com/office/drawing/2014/main" xmlns="" id="{FD7755C1-F082-406A-9F1D-CB58D742DF84}"/>
                  </a:ext>
                </a:extLst>
              </p:cNvPr>
              <p:cNvSpPr>
                <a:spLocks noChangeArrowheads="1"/>
              </p:cNvSpPr>
              <p:nvPr userDrawn="1"/>
            </p:nvSpPr>
            <p:spPr bwMode="ltGray">
              <a:xfrm rot="6798887">
                <a:off x="7" y="3874"/>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33" name="Rectangle 21">
                <a:extLst>
                  <a:ext uri="{FF2B5EF4-FFF2-40B4-BE49-F238E27FC236}">
                    <a16:creationId xmlns:a16="http://schemas.microsoft.com/office/drawing/2014/main" xmlns="" id="{E22718EF-BCB2-4813-A392-ECDE1946111E}"/>
                  </a:ext>
                </a:extLst>
              </p:cNvPr>
              <p:cNvSpPr>
                <a:spLocks noChangeArrowheads="1"/>
              </p:cNvSpPr>
              <p:nvPr userDrawn="1"/>
            </p:nvSpPr>
            <p:spPr bwMode="ltGray">
              <a:xfrm rot="5999912">
                <a:off x="209" y="3884"/>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34" name="Rectangle 22">
                <a:extLst>
                  <a:ext uri="{FF2B5EF4-FFF2-40B4-BE49-F238E27FC236}">
                    <a16:creationId xmlns:a16="http://schemas.microsoft.com/office/drawing/2014/main" xmlns="" id="{161F2E33-7EB6-4ED5-8A6F-F717C87546C8}"/>
                  </a:ext>
                </a:extLst>
              </p:cNvPr>
              <p:cNvSpPr>
                <a:spLocks noChangeArrowheads="1"/>
              </p:cNvSpPr>
              <p:nvPr userDrawn="1"/>
            </p:nvSpPr>
            <p:spPr bwMode="ltGray">
              <a:xfrm rot="5999912">
                <a:off x="183" y="3888"/>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35" name="Rectangle 23">
                <a:extLst>
                  <a:ext uri="{FF2B5EF4-FFF2-40B4-BE49-F238E27FC236}">
                    <a16:creationId xmlns:a16="http://schemas.microsoft.com/office/drawing/2014/main" xmlns="" id="{6344224F-0201-49A6-ABA5-089AA8A4933B}"/>
                  </a:ext>
                </a:extLst>
              </p:cNvPr>
              <p:cNvSpPr>
                <a:spLocks noChangeArrowheads="1"/>
              </p:cNvSpPr>
              <p:nvPr userDrawn="1"/>
            </p:nvSpPr>
            <p:spPr bwMode="ltGray">
              <a:xfrm rot="6250138">
                <a:off x="153" y="3888"/>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36" name="Rectangle 24">
                <a:extLst>
                  <a:ext uri="{FF2B5EF4-FFF2-40B4-BE49-F238E27FC236}">
                    <a16:creationId xmlns:a16="http://schemas.microsoft.com/office/drawing/2014/main" xmlns="" id="{F4BED632-052F-4F4F-9C89-7F0ED40E10AF}"/>
                  </a:ext>
                </a:extLst>
              </p:cNvPr>
              <p:cNvSpPr>
                <a:spLocks noChangeArrowheads="1"/>
              </p:cNvSpPr>
              <p:nvPr userDrawn="1"/>
            </p:nvSpPr>
            <p:spPr bwMode="ltGray">
              <a:xfrm rot="6238076">
                <a:off x="123" y="3886"/>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37" name="Rectangle 25">
                <a:extLst>
                  <a:ext uri="{FF2B5EF4-FFF2-40B4-BE49-F238E27FC236}">
                    <a16:creationId xmlns:a16="http://schemas.microsoft.com/office/drawing/2014/main" xmlns="" id="{5A7E3C1F-F011-4A51-9D5F-1152D1C5DC44}"/>
                  </a:ext>
                </a:extLst>
              </p:cNvPr>
              <p:cNvSpPr>
                <a:spLocks noChangeArrowheads="1"/>
              </p:cNvSpPr>
              <p:nvPr userDrawn="1"/>
            </p:nvSpPr>
            <p:spPr bwMode="ltGray">
              <a:xfrm rot="5380717">
                <a:off x="363" y="3868"/>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38" name="Rectangle 26">
                <a:extLst>
                  <a:ext uri="{FF2B5EF4-FFF2-40B4-BE49-F238E27FC236}">
                    <a16:creationId xmlns:a16="http://schemas.microsoft.com/office/drawing/2014/main" xmlns="" id="{0C056ECD-9018-4743-8841-F0ABD783878E}"/>
                  </a:ext>
                </a:extLst>
              </p:cNvPr>
              <p:cNvSpPr>
                <a:spLocks noChangeArrowheads="1"/>
              </p:cNvSpPr>
              <p:nvPr userDrawn="1"/>
            </p:nvSpPr>
            <p:spPr bwMode="ltGray">
              <a:xfrm rot="5380717">
                <a:off x="333" y="3872"/>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39" name="Rectangle 27">
                <a:extLst>
                  <a:ext uri="{FF2B5EF4-FFF2-40B4-BE49-F238E27FC236}">
                    <a16:creationId xmlns:a16="http://schemas.microsoft.com/office/drawing/2014/main" xmlns="" id="{8140F11C-D019-417E-89B3-FA0810DFB94B}"/>
                  </a:ext>
                </a:extLst>
              </p:cNvPr>
              <p:cNvSpPr>
                <a:spLocks noChangeArrowheads="1"/>
              </p:cNvSpPr>
              <p:nvPr userDrawn="1"/>
            </p:nvSpPr>
            <p:spPr bwMode="ltGray">
              <a:xfrm rot="5583200">
                <a:off x="303" y="3876"/>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40" name="Rectangle 28">
                <a:extLst>
                  <a:ext uri="{FF2B5EF4-FFF2-40B4-BE49-F238E27FC236}">
                    <a16:creationId xmlns:a16="http://schemas.microsoft.com/office/drawing/2014/main" xmlns="" id="{B84EB587-0BBE-4BA4-84A2-5E6AE15A85A4}"/>
                  </a:ext>
                </a:extLst>
              </p:cNvPr>
              <p:cNvSpPr>
                <a:spLocks noChangeArrowheads="1"/>
              </p:cNvSpPr>
              <p:nvPr userDrawn="1"/>
            </p:nvSpPr>
            <p:spPr bwMode="ltGray">
              <a:xfrm rot="5737625">
                <a:off x="271" y="3882"/>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41" name="Rectangle 29">
                <a:extLst>
                  <a:ext uri="{FF2B5EF4-FFF2-40B4-BE49-F238E27FC236}">
                    <a16:creationId xmlns:a16="http://schemas.microsoft.com/office/drawing/2014/main" xmlns="" id="{9457053B-B1DC-4368-A0A8-FCDA0116FF72}"/>
                  </a:ext>
                </a:extLst>
              </p:cNvPr>
              <p:cNvSpPr>
                <a:spLocks noChangeArrowheads="1"/>
              </p:cNvSpPr>
              <p:nvPr userDrawn="1"/>
            </p:nvSpPr>
            <p:spPr bwMode="ltGray">
              <a:xfrm rot="4715477">
                <a:off x="517" y="3828"/>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42" name="Rectangle 30">
                <a:extLst>
                  <a:ext uri="{FF2B5EF4-FFF2-40B4-BE49-F238E27FC236}">
                    <a16:creationId xmlns:a16="http://schemas.microsoft.com/office/drawing/2014/main" xmlns="" id="{BA60B01F-61B1-4733-A0DB-0FF59982DEAD}"/>
                  </a:ext>
                </a:extLst>
              </p:cNvPr>
              <p:cNvSpPr>
                <a:spLocks noChangeArrowheads="1"/>
              </p:cNvSpPr>
              <p:nvPr userDrawn="1"/>
            </p:nvSpPr>
            <p:spPr bwMode="ltGray">
              <a:xfrm rot="4924949">
                <a:off x="486" y="3834"/>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43" name="Rectangle 31">
                <a:extLst>
                  <a:ext uri="{FF2B5EF4-FFF2-40B4-BE49-F238E27FC236}">
                    <a16:creationId xmlns:a16="http://schemas.microsoft.com/office/drawing/2014/main" xmlns="" id="{07D39BBA-FFCC-4E3A-A87C-6FD259FFA141}"/>
                  </a:ext>
                </a:extLst>
              </p:cNvPr>
              <p:cNvSpPr>
                <a:spLocks noChangeArrowheads="1"/>
              </p:cNvSpPr>
              <p:nvPr userDrawn="1"/>
            </p:nvSpPr>
            <p:spPr bwMode="ltGray">
              <a:xfrm rot="4924949">
                <a:off x="456" y="3848"/>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44" name="Rectangle 32">
                <a:extLst>
                  <a:ext uri="{FF2B5EF4-FFF2-40B4-BE49-F238E27FC236}">
                    <a16:creationId xmlns:a16="http://schemas.microsoft.com/office/drawing/2014/main" xmlns="" id="{DDFBC967-367E-4846-8896-CA52D8280EF4}"/>
                  </a:ext>
                </a:extLst>
              </p:cNvPr>
              <p:cNvSpPr>
                <a:spLocks noChangeArrowheads="1"/>
              </p:cNvSpPr>
              <p:nvPr userDrawn="1"/>
            </p:nvSpPr>
            <p:spPr bwMode="ltGray">
              <a:xfrm rot="5041352">
                <a:off x="427" y="3850"/>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45" name="Rectangle 33">
                <a:extLst>
                  <a:ext uri="{FF2B5EF4-FFF2-40B4-BE49-F238E27FC236}">
                    <a16:creationId xmlns:a16="http://schemas.microsoft.com/office/drawing/2014/main" xmlns="" id="{79064B55-D6A0-4E5B-B70D-11FFEA921180}"/>
                  </a:ext>
                </a:extLst>
              </p:cNvPr>
              <p:cNvSpPr>
                <a:spLocks noChangeArrowheads="1"/>
              </p:cNvSpPr>
              <p:nvPr userDrawn="1"/>
            </p:nvSpPr>
            <p:spPr bwMode="ltGray">
              <a:xfrm rot="3816889">
                <a:off x="664" y="3762"/>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46" name="Rectangle 34">
                <a:extLst>
                  <a:ext uri="{FF2B5EF4-FFF2-40B4-BE49-F238E27FC236}">
                    <a16:creationId xmlns:a16="http://schemas.microsoft.com/office/drawing/2014/main" xmlns="" id="{EC492BCF-500E-4E8C-A275-A859CAE363E7}"/>
                  </a:ext>
                </a:extLst>
              </p:cNvPr>
              <p:cNvSpPr>
                <a:spLocks noChangeArrowheads="1"/>
              </p:cNvSpPr>
              <p:nvPr userDrawn="1"/>
            </p:nvSpPr>
            <p:spPr bwMode="ltGray">
              <a:xfrm rot="3816889">
                <a:off x="634" y="3780"/>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47" name="Rectangle 35">
                <a:extLst>
                  <a:ext uri="{FF2B5EF4-FFF2-40B4-BE49-F238E27FC236}">
                    <a16:creationId xmlns:a16="http://schemas.microsoft.com/office/drawing/2014/main" xmlns="" id="{3361A047-29A4-47F7-9D15-70C3F7C0F7D3}"/>
                  </a:ext>
                </a:extLst>
              </p:cNvPr>
              <p:cNvSpPr>
                <a:spLocks noChangeArrowheads="1"/>
              </p:cNvSpPr>
              <p:nvPr userDrawn="1"/>
            </p:nvSpPr>
            <p:spPr bwMode="ltGray">
              <a:xfrm rot="4104184">
                <a:off x="606" y="3790"/>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48" name="Rectangle 36">
                <a:extLst>
                  <a:ext uri="{FF2B5EF4-FFF2-40B4-BE49-F238E27FC236}">
                    <a16:creationId xmlns:a16="http://schemas.microsoft.com/office/drawing/2014/main" xmlns="" id="{E5CF891F-15C6-40D9-B43E-E7956D4FF2ED}"/>
                  </a:ext>
                </a:extLst>
              </p:cNvPr>
              <p:cNvSpPr>
                <a:spLocks noChangeArrowheads="1"/>
              </p:cNvSpPr>
              <p:nvPr userDrawn="1"/>
            </p:nvSpPr>
            <p:spPr bwMode="ltGray">
              <a:xfrm rot="4325343">
                <a:off x="575" y="3804"/>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49" name="Rectangle 37">
                <a:extLst>
                  <a:ext uri="{FF2B5EF4-FFF2-40B4-BE49-F238E27FC236}">
                    <a16:creationId xmlns:a16="http://schemas.microsoft.com/office/drawing/2014/main" xmlns="" id="{4C2EA78A-CC69-4E61-A072-ABF2DE655EE3}"/>
                  </a:ext>
                </a:extLst>
              </p:cNvPr>
              <p:cNvSpPr>
                <a:spLocks noChangeArrowheads="1"/>
              </p:cNvSpPr>
              <p:nvPr userDrawn="1"/>
            </p:nvSpPr>
            <p:spPr bwMode="ltGray">
              <a:xfrm rot="3368036">
                <a:off x="800" y="3682"/>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50" name="Rectangle 38">
                <a:extLst>
                  <a:ext uri="{FF2B5EF4-FFF2-40B4-BE49-F238E27FC236}">
                    <a16:creationId xmlns:a16="http://schemas.microsoft.com/office/drawing/2014/main" xmlns="" id="{8E2FA7C3-0CE5-410B-899A-B97FA4149BA2}"/>
                  </a:ext>
                </a:extLst>
              </p:cNvPr>
              <p:cNvSpPr>
                <a:spLocks noChangeArrowheads="1"/>
              </p:cNvSpPr>
              <p:nvPr userDrawn="1"/>
            </p:nvSpPr>
            <p:spPr bwMode="ltGray">
              <a:xfrm rot="3368036">
                <a:off x="772" y="3698"/>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51" name="Rectangle 39">
                <a:extLst>
                  <a:ext uri="{FF2B5EF4-FFF2-40B4-BE49-F238E27FC236}">
                    <a16:creationId xmlns:a16="http://schemas.microsoft.com/office/drawing/2014/main" xmlns="" id="{0CD485EE-794A-418D-98D8-5AF0CFF1F389}"/>
                  </a:ext>
                </a:extLst>
              </p:cNvPr>
              <p:cNvSpPr>
                <a:spLocks noChangeArrowheads="1"/>
              </p:cNvSpPr>
              <p:nvPr userDrawn="1"/>
            </p:nvSpPr>
            <p:spPr bwMode="ltGray">
              <a:xfrm rot="3368036">
                <a:off x="746" y="3716"/>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52" name="Rectangle 40">
                <a:extLst>
                  <a:ext uri="{FF2B5EF4-FFF2-40B4-BE49-F238E27FC236}">
                    <a16:creationId xmlns:a16="http://schemas.microsoft.com/office/drawing/2014/main" xmlns="" id="{1C600726-9C2D-4C95-81E6-CB38103BDF69}"/>
                  </a:ext>
                </a:extLst>
              </p:cNvPr>
              <p:cNvSpPr>
                <a:spLocks noChangeArrowheads="1"/>
              </p:cNvSpPr>
              <p:nvPr userDrawn="1"/>
            </p:nvSpPr>
            <p:spPr bwMode="ltGray">
              <a:xfrm rot="3816889">
                <a:off x="717" y="3734"/>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53" name="Rectangle 41">
                <a:extLst>
                  <a:ext uri="{FF2B5EF4-FFF2-40B4-BE49-F238E27FC236}">
                    <a16:creationId xmlns:a16="http://schemas.microsoft.com/office/drawing/2014/main" xmlns="" id="{B9B7BD67-3515-43EF-A745-B96C72AE98DE}"/>
                  </a:ext>
                </a:extLst>
              </p:cNvPr>
              <p:cNvSpPr>
                <a:spLocks noChangeArrowheads="1"/>
              </p:cNvSpPr>
              <p:nvPr userDrawn="1"/>
            </p:nvSpPr>
            <p:spPr bwMode="ltGray">
              <a:xfrm rot="2302266">
                <a:off x="923" y="3587"/>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54" name="Rectangle 42">
                <a:extLst>
                  <a:ext uri="{FF2B5EF4-FFF2-40B4-BE49-F238E27FC236}">
                    <a16:creationId xmlns:a16="http://schemas.microsoft.com/office/drawing/2014/main" xmlns="" id="{3BD786C8-9279-4493-9C49-4EB9122F452D}"/>
                  </a:ext>
                </a:extLst>
              </p:cNvPr>
              <p:cNvSpPr>
                <a:spLocks noChangeArrowheads="1"/>
              </p:cNvSpPr>
              <p:nvPr userDrawn="1"/>
            </p:nvSpPr>
            <p:spPr bwMode="ltGray">
              <a:xfrm rot="2302266">
                <a:off x="899" y="3606"/>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55" name="Rectangle 43">
                <a:extLst>
                  <a:ext uri="{FF2B5EF4-FFF2-40B4-BE49-F238E27FC236}">
                    <a16:creationId xmlns:a16="http://schemas.microsoft.com/office/drawing/2014/main" xmlns="" id="{A31F17AF-FFFE-4499-A20D-4542BEF2101B}"/>
                  </a:ext>
                </a:extLst>
              </p:cNvPr>
              <p:cNvSpPr>
                <a:spLocks noChangeArrowheads="1"/>
              </p:cNvSpPr>
              <p:nvPr userDrawn="1"/>
            </p:nvSpPr>
            <p:spPr bwMode="ltGray">
              <a:xfrm rot="2707562">
                <a:off x="876" y="3626"/>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56" name="Rectangle 44">
                <a:extLst>
                  <a:ext uri="{FF2B5EF4-FFF2-40B4-BE49-F238E27FC236}">
                    <a16:creationId xmlns:a16="http://schemas.microsoft.com/office/drawing/2014/main" xmlns="" id="{191D3A04-BA1A-488C-B874-F86961678FCE}"/>
                  </a:ext>
                </a:extLst>
              </p:cNvPr>
              <p:cNvSpPr>
                <a:spLocks noChangeArrowheads="1"/>
              </p:cNvSpPr>
              <p:nvPr userDrawn="1"/>
            </p:nvSpPr>
            <p:spPr bwMode="ltGray">
              <a:xfrm rot="2707562">
                <a:off x="850" y="3644"/>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57" name="Rectangle 45">
                <a:extLst>
                  <a:ext uri="{FF2B5EF4-FFF2-40B4-BE49-F238E27FC236}">
                    <a16:creationId xmlns:a16="http://schemas.microsoft.com/office/drawing/2014/main" xmlns="" id="{6A2A6A1B-1BA2-4F82-8820-46FC1BE5562B}"/>
                  </a:ext>
                </a:extLst>
              </p:cNvPr>
              <p:cNvSpPr>
                <a:spLocks noChangeArrowheads="1"/>
              </p:cNvSpPr>
              <p:nvPr userDrawn="1"/>
            </p:nvSpPr>
            <p:spPr bwMode="ltGray">
              <a:xfrm rot="1525830">
                <a:off x="1027" y="3473"/>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58" name="Rectangle 46">
                <a:extLst>
                  <a:ext uri="{FF2B5EF4-FFF2-40B4-BE49-F238E27FC236}">
                    <a16:creationId xmlns:a16="http://schemas.microsoft.com/office/drawing/2014/main" xmlns="" id="{808E1C6F-FB31-4207-B9B0-C269A510D17C}"/>
                  </a:ext>
                </a:extLst>
              </p:cNvPr>
              <p:cNvSpPr>
                <a:spLocks noChangeArrowheads="1"/>
              </p:cNvSpPr>
              <p:nvPr userDrawn="1"/>
            </p:nvSpPr>
            <p:spPr bwMode="ltGray">
              <a:xfrm rot="1525830">
                <a:off x="1009" y="3497"/>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59" name="Rectangle 47">
                <a:extLst>
                  <a:ext uri="{FF2B5EF4-FFF2-40B4-BE49-F238E27FC236}">
                    <a16:creationId xmlns:a16="http://schemas.microsoft.com/office/drawing/2014/main" xmlns="" id="{E72C3732-B617-44A0-8A93-8A1AF7E7DF94}"/>
                  </a:ext>
                </a:extLst>
              </p:cNvPr>
              <p:cNvSpPr>
                <a:spLocks noChangeArrowheads="1"/>
              </p:cNvSpPr>
              <p:nvPr userDrawn="1"/>
            </p:nvSpPr>
            <p:spPr bwMode="ltGray">
              <a:xfrm rot="1788117">
                <a:off x="990" y="3519"/>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60" name="Rectangle 48">
                <a:extLst>
                  <a:ext uri="{FF2B5EF4-FFF2-40B4-BE49-F238E27FC236}">
                    <a16:creationId xmlns:a16="http://schemas.microsoft.com/office/drawing/2014/main" xmlns="" id="{533710DB-9D97-457E-B83B-488EAF269845}"/>
                  </a:ext>
                </a:extLst>
              </p:cNvPr>
              <p:cNvSpPr>
                <a:spLocks noChangeArrowheads="1"/>
              </p:cNvSpPr>
              <p:nvPr userDrawn="1"/>
            </p:nvSpPr>
            <p:spPr bwMode="ltGray">
              <a:xfrm rot="1788117">
                <a:off x="969" y="3544"/>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61" name="Rectangle 49">
                <a:extLst>
                  <a:ext uri="{FF2B5EF4-FFF2-40B4-BE49-F238E27FC236}">
                    <a16:creationId xmlns:a16="http://schemas.microsoft.com/office/drawing/2014/main" xmlns="" id="{94F54B0E-CDDB-44B1-AD96-6D1A6102FD48}"/>
                  </a:ext>
                </a:extLst>
              </p:cNvPr>
              <p:cNvSpPr>
                <a:spLocks noChangeArrowheads="1"/>
              </p:cNvSpPr>
              <p:nvPr userDrawn="1"/>
            </p:nvSpPr>
            <p:spPr bwMode="ltGray">
              <a:xfrm rot="841630">
                <a:off x="1113" y="3355"/>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62" name="Rectangle 50">
                <a:extLst>
                  <a:ext uri="{FF2B5EF4-FFF2-40B4-BE49-F238E27FC236}">
                    <a16:creationId xmlns:a16="http://schemas.microsoft.com/office/drawing/2014/main" xmlns="" id="{52033E27-D960-46C1-8C0F-BFE8A1733B97}"/>
                  </a:ext>
                </a:extLst>
              </p:cNvPr>
              <p:cNvSpPr>
                <a:spLocks noChangeArrowheads="1"/>
              </p:cNvSpPr>
              <p:nvPr userDrawn="1"/>
            </p:nvSpPr>
            <p:spPr bwMode="ltGray">
              <a:xfrm rot="841630">
                <a:off x="1100" y="3378"/>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63" name="Rectangle 51">
                <a:extLst>
                  <a:ext uri="{FF2B5EF4-FFF2-40B4-BE49-F238E27FC236}">
                    <a16:creationId xmlns:a16="http://schemas.microsoft.com/office/drawing/2014/main" xmlns="" id="{AD4D337C-741F-4E66-A4D4-51B38BD3E2E3}"/>
                  </a:ext>
                </a:extLst>
              </p:cNvPr>
              <p:cNvSpPr>
                <a:spLocks noChangeArrowheads="1"/>
              </p:cNvSpPr>
              <p:nvPr userDrawn="1"/>
            </p:nvSpPr>
            <p:spPr bwMode="ltGray">
              <a:xfrm rot="1308689">
                <a:off x="1086" y="3404"/>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64" name="Rectangle 52">
                <a:extLst>
                  <a:ext uri="{FF2B5EF4-FFF2-40B4-BE49-F238E27FC236}">
                    <a16:creationId xmlns:a16="http://schemas.microsoft.com/office/drawing/2014/main" xmlns="" id="{7654F4AE-E594-4652-ABD3-821C0619F485}"/>
                  </a:ext>
                </a:extLst>
              </p:cNvPr>
              <p:cNvSpPr>
                <a:spLocks noChangeArrowheads="1"/>
              </p:cNvSpPr>
              <p:nvPr userDrawn="1"/>
            </p:nvSpPr>
            <p:spPr bwMode="ltGray">
              <a:xfrm rot="1308689">
                <a:off x="1064" y="3425"/>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65" name="Rectangle 53">
                <a:extLst>
                  <a:ext uri="{FF2B5EF4-FFF2-40B4-BE49-F238E27FC236}">
                    <a16:creationId xmlns:a16="http://schemas.microsoft.com/office/drawing/2014/main" xmlns="" id="{6EDED8D4-E05B-48CE-B1BB-F21682E83456}"/>
                  </a:ext>
                </a:extLst>
              </p:cNvPr>
              <p:cNvSpPr>
                <a:spLocks noChangeArrowheads="1"/>
              </p:cNvSpPr>
              <p:nvPr userDrawn="1"/>
            </p:nvSpPr>
            <p:spPr bwMode="ltGray">
              <a:xfrm rot="469913">
                <a:off x="1172" y="3225"/>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66" name="Rectangle 54">
                <a:extLst>
                  <a:ext uri="{FF2B5EF4-FFF2-40B4-BE49-F238E27FC236}">
                    <a16:creationId xmlns:a16="http://schemas.microsoft.com/office/drawing/2014/main" xmlns="" id="{A649B4DD-2EEF-45F8-902C-AE8952D0281D}"/>
                  </a:ext>
                </a:extLst>
              </p:cNvPr>
              <p:cNvSpPr>
                <a:spLocks noChangeArrowheads="1"/>
              </p:cNvSpPr>
              <p:nvPr userDrawn="1"/>
            </p:nvSpPr>
            <p:spPr bwMode="ltGray">
              <a:xfrm rot="559869">
                <a:off x="1162" y="3250"/>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67" name="Rectangle 55">
                <a:extLst>
                  <a:ext uri="{FF2B5EF4-FFF2-40B4-BE49-F238E27FC236}">
                    <a16:creationId xmlns:a16="http://schemas.microsoft.com/office/drawing/2014/main" xmlns="" id="{DB425A8D-C5B2-4EFE-AD10-5C3812642CFD}"/>
                  </a:ext>
                </a:extLst>
              </p:cNvPr>
              <p:cNvSpPr>
                <a:spLocks noChangeArrowheads="1"/>
              </p:cNvSpPr>
              <p:nvPr userDrawn="1"/>
            </p:nvSpPr>
            <p:spPr bwMode="ltGray">
              <a:xfrm rot="734079">
                <a:off x="1154" y="3276"/>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68" name="Rectangle 56">
                <a:extLst>
                  <a:ext uri="{FF2B5EF4-FFF2-40B4-BE49-F238E27FC236}">
                    <a16:creationId xmlns:a16="http://schemas.microsoft.com/office/drawing/2014/main" xmlns="" id="{F6171F36-3A6A-40B0-A43E-4BE4E0B6919C}"/>
                  </a:ext>
                </a:extLst>
              </p:cNvPr>
              <p:cNvSpPr>
                <a:spLocks noChangeArrowheads="1"/>
              </p:cNvSpPr>
              <p:nvPr userDrawn="1"/>
            </p:nvSpPr>
            <p:spPr bwMode="ltGray">
              <a:xfrm rot="734079">
                <a:off x="1141" y="3304"/>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69" name="Rectangle 57">
                <a:extLst>
                  <a:ext uri="{FF2B5EF4-FFF2-40B4-BE49-F238E27FC236}">
                    <a16:creationId xmlns:a16="http://schemas.microsoft.com/office/drawing/2014/main" xmlns="" id="{44CD94D1-23D8-43BD-8DB5-B096B7EEF29A}"/>
                  </a:ext>
                </a:extLst>
              </p:cNvPr>
              <p:cNvSpPr>
                <a:spLocks noChangeArrowheads="1"/>
              </p:cNvSpPr>
              <p:nvPr userDrawn="1"/>
            </p:nvSpPr>
            <p:spPr bwMode="ltGray">
              <a:xfrm rot="-293905">
                <a:off x="1211" y="3096"/>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70" name="Rectangle 58">
                <a:extLst>
                  <a:ext uri="{FF2B5EF4-FFF2-40B4-BE49-F238E27FC236}">
                    <a16:creationId xmlns:a16="http://schemas.microsoft.com/office/drawing/2014/main" xmlns="" id="{C5802FF5-8A32-4FDD-A3DB-2B510E8CF473}"/>
                  </a:ext>
                </a:extLst>
              </p:cNvPr>
              <p:cNvSpPr>
                <a:spLocks noChangeArrowheads="1"/>
              </p:cNvSpPr>
              <p:nvPr userDrawn="1"/>
            </p:nvSpPr>
            <p:spPr bwMode="ltGray">
              <a:xfrm rot="-8">
                <a:off x="1201" y="3122"/>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71" name="Rectangle 59">
                <a:extLst>
                  <a:ext uri="{FF2B5EF4-FFF2-40B4-BE49-F238E27FC236}">
                    <a16:creationId xmlns:a16="http://schemas.microsoft.com/office/drawing/2014/main" xmlns="" id="{4B3C7801-AD30-4F19-93FD-7BA2A18AA815}"/>
                  </a:ext>
                </a:extLst>
              </p:cNvPr>
              <p:cNvSpPr>
                <a:spLocks noChangeArrowheads="1"/>
              </p:cNvSpPr>
              <p:nvPr userDrawn="1"/>
            </p:nvSpPr>
            <p:spPr bwMode="ltGray">
              <a:xfrm rot="-8">
                <a:off x="1200" y="3147"/>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72" name="Rectangle 60">
                <a:extLst>
                  <a:ext uri="{FF2B5EF4-FFF2-40B4-BE49-F238E27FC236}">
                    <a16:creationId xmlns:a16="http://schemas.microsoft.com/office/drawing/2014/main" xmlns="" id="{4A31724D-100A-42A8-B9C7-A9113D5D31F0}"/>
                  </a:ext>
                </a:extLst>
              </p:cNvPr>
              <p:cNvSpPr>
                <a:spLocks noChangeArrowheads="1"/>
              </p:cNvSpPr>
              <p:nvPr userDrawn="1"/>
            </p:nvSpPr>
            <p:spPr bwMode="ltGray">
              <a:xfrm rot="214188">
                <a:off x="1189" y="3173"/>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73" name="Rectangle 61">
                <a:extLst>
                  <a:ext uri="{FF2B5EF4-FFF2-40B4-BE49-F238E27FC236}">
                    <a16:creationId xmlns:a16="http://schemas.microsoft.com/office/drawing/2014/main" xmlns="" id="{6DF6E51D-1E02-4AA6-AF0F-3AB6A88E2180}"/>
                  </a:ext>
                </a:extLst>
              </p:cNvPr>
              <p:cNvSpPr>
                <a:spLocks noChangeArrowheads="1"/>
              </p:cNvSpPr>
              <p:nvPr userDrawn="1"/>
            </p:nvSpPr>
            <p:spPr bwMode="ltGray">
              <a:xfrm rot="-682388">
                <a:off x="1219" y="2965"/>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74" name="Rectangle 62">
                <a:extLst>
                  <a:ext uri="{FF2B5EF4-FFF2-40B4-BE49-F238E27FC236}">
                    <a16:creationId xmlns:a16="http://schemas.microsoft.com/office/drawing/2014/main" xmlns="" id="{3607E19A-B80B-4455-9130-68B564151CA7}"/>
                  </a:ext>
                </a:extLst>
              </p:cNvPr>
              <p:cNvSpPr>
                <a:spLocks noChangeArrowheads="1"/>
              </p:cNvSpPr>
              <p:nvPr userDrawn="1"/>
            </p:nvSpPr>
            <p:spPr bwMode="ltGray">
              <a:xfrm rot="-480400">
                <a:off x="1220" y="2991"/>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75" name="Rectangle 63">
                <a:extLst>
                  <a:ext uri="{FF2B5EF4-FFF2-40B4-BE49-F238E27FC236}">
                    <a16:creationId xmlns:a16="http://schemas.microsoft.com/office/drawing/2014/main" xmlns="" id="{E7CA6AA6-E416-47F7-814F-8602890A662F}"/>
                  </a:ext>
                </a:extLst>
              </p:cNvPr>
              <p:cNvSpPr>
                <a:spLocks noChangeArrowheads="1"/>
              </p:cNvSpPr>
              <p:nvPr userDrawn="1"/>
            </p:nvSpPr>
            <p:spPr bwMode="ltGray">
              <a:xfrm rot="-480400">
                <a:off x="1220" y="3015"/>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76" name="Rectangle 64">
                <a:extLst>
                  <a:ext uri="{FF2B5EF4-FFF2-40B4-BE49-F238E27FC236}">
                    <a16:creationId xmlns:a16="http://schemas.microsoft.com/office/drawing/2014/main" xmlns="" id="{C5E0DDB6-0C99-4DC3-BF97-7F0AFFA9623F}"/>
                  </a:ext>
                </a:extLst>
              </p:cNvPr>
              <p:cNvSpPr>
                <a:spLocks noChangeArrowheads="1"/>
              </p:cNvSpPr>
              <p:nvPr userDrawn="1"/>
            </p:nvSpPr>
            <p:spPr bwMode="ltGray">
              <a:xfrm rot="-270546">
                <a:off x="1219" y="3041"/>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77" name="Rectangle 65">
                <a:extLst>
                  <a:ext uri="{FF2B5EF4-FFF2-40B4-BE49-F238E27FC236}">
                    <a16:creationId xmlns:a16="http://schemas.microsoft.com/office/drawing/2014/main" xmlns="" id="{EDF27977-C341-4B63-8CEC-F589886EC789}"/>
                  </a:ext>
                </a:extLst>
              </p:cNvPr>
              <p:cNvSpPr>
                <a:spLocks noChangeArrowheads="1"/>
              </p:cNvSpPr>
              <p:nvPr userDrawn="1"/>
            </p:nvSpPr>
            <p:spPr bwMode="ltGray">
              <a:xfrm rot="-1132286">
                <a:off x="1207" y="2843"/>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78" name="Rectangle 66">
                <a:extLst>
                  <a:ext uri="{FF2B5EF4-FFF2-40B4-BE49-F238E27FC236}">
                    <a16:creationId xmlns:a16="http://schemas.microsoft.com/office/drawing/2014/main" xmlns="" id="{60A232DD-6713-4447-9DEF-E238F219B1A0}"/>
                  </a:ext>
                </a:extLst>
              </p:cNvPr>
              <p:cNvSpPr>
                <a:spLocks noChangeArrowheads="1"/>
              </p:cNvSpPr>
              <p:nvPr userDrawn="1"/>
            </p:nvSpPr>
            <p:spPr bwMode="ltGray">
              <a:xfrm rot="-969272">
                <a:off x="1213" y="2864"/>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79" name="Rectangle 67">
                <a:extLst>
                  <a:ext uri="{FF2B5EF4-FFF2-40B4-BE49-F238E27FC236}">
                    <a16:creationId xmlns:a16="http://schemas.microsoft.com/office/drawing/2014/main" xmlns="" id="{66F1EF63-ADBA-4B36-93AF-AC8F57B2102B}"/>
                  </a:ext>
                </a:extLst>
              </p:cNvPr>
              <p:cNvSpPr>
                <a:spLocks noChangeArrowheads="1"/>
              </p:cNvSpPr>
              <p:nvPr userDrawn="1"/>
            </p:nvSpPr>
            <p:spPr bwMode="ltGray">
              <a:xfrm rot="-969272">
                <a:off x="1216" y="2888"/>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80" name="Rectangle 68">
                <a:extLst>
                  <a:ext uri="{FF2B5EF4-FFF2-40B4-BE49-F238E27FC236}">
                    <a16:creationId xmlns:a16="http://schemas.microsoft.com/office/drawing/2014/main" xmlns="" id="{7A577B0A-CE72-4EAB-83CD-C157D6542810}"/>
                  </a:ext>
                </a:extLst>
              </p:cNvPr>
              <p:cNvSpPr>
                <a:spLocks noChangeArrowheads="1"/>
              </p:cNvSpPr>
              <p:nvPr userDrawn="1"/>
            </p:nvSpPr>
            <p:spPr bwMode="ltGray">
              <a:xfrm rot="-806259">
                <a:off x="1219" y="2915"/>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81" name="Rectangle 69">
                <a:extLst>
                  <a:ext uri="{FF2B5EF4-FFF2-40B4-BE49-F238E27FC236}">
                    <a16:creationId xmlns:a16="http://schemas.microsoft.com/office/drawing/2014/main" xmlns="" id="{4028F51F-8AC4-4F8F-8A16-DC6FB8E89E41}"/>
                  </a:ext>
                </a:extLst>
              </p:cNvPr>
              <p:cNvSpPr>
                <a:spLocks noChangeArrowheads="1"/>
              </p:cNvSpPr>
              <p:nvPr userDrawn="1"/>
            </p:nvSpPr>
            <p:spPr bwMode="ltGray">
              <a:xfrm rot="-1543941">
                <a:off x="1165" y="2727"/>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82" name="Rectangle 70">
                <a:extLst>
                  <a:ext uri="{FF2B5EF4-FFF2-40B4-BE49-F238E27FC236}">
                    <a16:creationId xmlns:a16="http://schemas.microsoft.com/office/drawing/2014/main" xmlns="" id="{66C1E1F8-662F-42B9-8C09-BA24FF5094CC}"/>
                  </a:ext>
                </a:extLst>
              </p:cNvPr>
              <p:cNvSpPr>
                <a:spLocks noChangeArrowheads="1"/>
              </p:cNvSpPr>
              <p:nvPr userDrawn="1"/>
            </p:nvSpPr>
            <p:spPr bwMode="ltGray">
              <a:xfrm rot="-1341953">
                <a:off x="1176" y="2752"/>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83" name="Rectangle 71">
                <a:extLst>
                  <a:ext uri="{FF2B5EF4-FFF2-40B4-BE49-F238E27FC236}">
                    <a16:creationId xmlns:a16="http://schemas.microsoft.com/office/drawing/2014/main" xmlns="" id="{5AD37709-D996-493A-963F-8D64038B1876}"/>
                  </a:ext>
                </a:extLst>
              </p:cNvPr>
              <p:cNvSpPr>
                <a:spLocks noChangeArrowheads="1"/>
              </p:cNvSpPr>
              <p:nvPr userDrawn="1"/>
            </p:nvSpPr>
            <p:spPr bwMode="ltGray">
              <a:xfrm rot="-1341953">
                <a:off x="1184" y="2775"/>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84" name="Rectangle 72">
                <a:extLst>
                  <a:ext uri="{FF2B5EF4-FFF2-40B4-BE49-F238E27FC236}">
                    <a16:creationId xmlns:a16="http://schemas.microsoft.com/office/drawing/2014/main" xmlns="" id="{7F27FBB5-11C0-446B-9665-50C81021842A}"/>
                  </a:ext>
                </a:extLst>
              </p:cNvPr>
              <p:cNvSpPr>
                <a:spLocks noChangeArrowheads="1"/>
              </p:cNvSpPr>
              <p:nvPr userDrawn="1"/>
            </p:nvSpPr>
            <p:spPr bwMode="ltGray">
              <a:xfrm rot="-1341953">
                <a:off x="1194" y="2795"/>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85" name="Rectangle 73">
                <a:extLst>
                  <a:ext uri="{FF2B5EF4-FFF2-40B4-BE49-F238E27FC236}">
                    <a16:creationId xmlns:a16="http://schemas.microsoft.com/office/drawing/2014/main" xmlns="" id="{CB6A2054-E6EC-466C-9A75-E48F100F83A6}"/>
                  </a:ext>
                </a:extLst>
              </p:cNvPr>
              <p:cNvSpPr>
                <a:spLocks noChangeArrowheads="1"/>
              </p:cNvSpPr>
              <p:nvPr userDrawn="1"/>
            </p:nvSpPr>
            <p:spPr bwMode="ltGray">
              <a:xfrm rot="-1928746">
                <a:off x="1101" y="2628"/>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86" name="Rectangle 74">
                <a:extLst>
                  <a:ext uri="{FF2B5EF4-FFF2-40B4-BE49-F238E27FC236}">
                    <a16:creationId xmlns:a16="http://schemas.microsoft.com/office/drawing/2014/main" xmlns="" id="{EA9F66B0-9A7E-4F03-BF03-3AA6558E20BC}"/>
                  </a:ext>
                </a:extLst>
              </p:cNvPr>
              <p:cNvSpPr>
                <a:spLocks noChangeArrowheads="1"/>
              </p:cNvSpPr>
              <p:nvPr userDrawn="1"/>
            </p:nvSpPr>
            <p:spPr bwMode="ltGray">
              <a:xfrm rot="-1844175">
                <a:off x="1114" y="2645"/>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87" name="Rectangle 75">
                <a:extLst>
                  <a:ext uri="{FF2B5EF4-FFF2-40B4-BE49-F238E27FC236}">
                    <a16:creationId xmlns:a16="http://schemas.microsoft.com/office/drawing/2014/main" xmlns="" id="{81090319-1983-4F3D-91B5-6E114E21CCD1}"/>
                  </a:ext>
                </a:extLst>
              </p:cNvPr>
              <p:cNvSpPr>
                <a:spLocks noChangeArrowheads="1"/>
              </p:cNvSpPr>
              <p:nvPr userDrawn="1"/>
            </p:nvSpPr>
            <p:spPr bwMode="ltGray">
              <a:xfrm rot="-1752383">
                <a:off x="1129" y="2667"/>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88" name="Rectangle 76">
                <a:extLst>
                  <a:ext uri="{FF2B5EF4-FFF2-40B4-BE49-F238E27FC236}">
                    <a16:creationId xmlns:a16="http://schemas.microsoft.com/office/drawing/2014/main" xmlns="" id="{3C442471-A583-469B-A47F-FC3EE22031D7}"/>
                  </a:ext>
                </a:extLst>
              </p:cNvPr>
              <p:cNvSpPr>
                <a:spLocks noChangeArrowheads="1"/>
              </p:cNvSpPr>
              <p:nvPr userDrawn="1"/>
            </p:nvSpPr>
            <p:spPr bwMode="ltGray">
              <a:xfrm rot="-1752383">
                <a:off x="1142" y="2684"/>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89" name="Rectangle 77">
                <a:extLst>
                  <a:ext uri="{FF2B5EF4-FFF2-40B4-BE49-F238E27FC236}">
                    <a16:creationId xmlns:a16="http://schemas.microsoft.com/office/drawing/2014/main" xmlns="" id="{DA18D7B6-8BBE-47D0-9113-562858CDAA7C}"/>
                  </a:ext>
                </a:extLst>
              </p:cNvPr>
              <p:cNvSpPr>
                <a:spLocks noChangeArrowheads="1"/>
              </p:cNvSpPr>
              <p:nvPr userDrawn="1"/>
            </p:nvSpPr>
            <p:spPr bwMode="ltGray">
              <a:xfrm rot="-2466736">
                <a:off x="1014" y="2538"/>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90" name="Rectangle 78">
                <a:extLst>
                  <a:ext uri="{FF2B5EF4-FFF2-40B4-BE49-F238E27FC236}">
                    <a16:creationId xmlns:a16="http://schemas.microsoft.com/office/drawing/2014/main" xmlns="" id="{E0969BD9-AD7C-440F-82C6-DB8C61D4C344}"/>
                  </a:ext>
                </a:extLst>
              </p:cNvPr>
              <p:cNvSpPr>
                <a:spLocks noChangeArrowheads="1"/>
              </p:cNvSpPr>
              <p:nvPr userDrawn="1"/>
            </p:nvSpPr>
            <p:spPr bwMode="ltGray">
              <a:xfrm rot="-2466736">
                <a:off x="1035" y="2557"/>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91" name="Rectangle 79">
                <a:extLst>
                  <a:ext uri="{FF2B5EF4-FFF2-40B4-BE49-F238E27FC236}">
                    <a16:creationId xmlns:a16="http://schemas.microsoft.com/office/drawing/2014/main" xmlns="" id="{B70A5E31-04E4-48F7-8FCD-C371FAD76608}"/>
                  </a:ext>
                </a:extLst>
              </p:cNvPr>
              <p:cNvSpPr>
                <a:spLocks noChangeArrowheads="1"/>
              </p:cNvSpPr>
              <p:nvPr userDrawn="1"/>
            </p:nvSpPr>
            <p:spPr bwMode="ltGray">
              <a:xfrm rot="-2466736">
                <a:off x="1050" y="2574"/>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92" name="Rectangle 80">
                <a:extLst>
                  <a:ext uri="{FF2B5EF4-FFF2-40B4-BE49-F238E27FC236}">
                    <a16:creationId xmlns:a16="http://schemas.microsoft.com/office/drawing/2014/main" xmlns="" id="{573C29B4-5238-4050-ACB9-E5404690E03C}"/>
                  </a:ext>
                </a:extLst>
              </p:cNvPr>
              <p:cNvSpPr>
                <a:spLocks noChangeArrowheads="1"/>
              </p:cNvSpPr>
              <p:nvPr userDrawn="1"/>
            </p:nvSpPr>
            <p:spPr bwMode="ltGray">
              <a:xfrm rot="-2342866">
                <a:off x="1068" y="2590"/>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3145" name="Freeform 81">
                <a:extLst>
                  <a:ext uri="{FF2B5EF4-FFF2-40B4-BE49-F238E27FC236}">
                    <a16:creationId xmlns:a16="http://schemas.microsoft.com/office/drawing/2014/main" xmlns="" id="{AF4B82C3-52C8-45DE-877D-8FBB244CA142}"/>
                  </a:ext>
                </a:extLst>
              </p:cNvPr>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94" name="Rectangle 82">
                <a:extLst>
                  <a:ext uri="{FF2B5EF4-FFF2-40B4-BE49-F238E27FC236}">
                    <a16:creationId xmlns:a16="http://schemas.microsoft.com/office/drawing/2014/main" xmlns="" id="{5E2AEA5D-4034-4D68-85EF-B34848420D89}"/>
                  </a:ext>
                </a:extLst>
              </p:cNvPr>
              <p:cNvSpPr>
                <a:spLocks noChangeArrowheads="1"/>
              </p:cNvSpPr>
              <p:nvPr userDrawn="1"/>
            </p:nvSpPr>
            <p:spPr bwMode="ltGray">
              <a:xfrm rot="6575641">
                <a:off x="-217" y="3138"/>
                <a:ext cx="122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95" name="Rectangle 83">
                <a:extLst>
                  <a:ext uri="{FF2B5EF4-FFF2-40B4-BE49-F238E27FC236}">
                    <a16:creationId xmlns:a16="http://schemas.microsoft.com/office/drawing/2014/main" xmlns="" id="{7AEEBFCD-B2EC-4956-8412-E29EA4EC8A4B}"/>
                  </a:ext>
                </a:extLst>
              </p:cNvPr>
              <p:cNvSpPr>
                <a:spLocks noChangeArrowheads="1"/>
              </p:cNvSpPr>
              <p:nvPr userDrawn="1"/>
            </p:nvSpPr>
            <p:spPr bwMode="ltGray">
              <a:xfrm rot="238799">
                <a:off x="4" y="3146"/>
                <a:ext cx="103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96" name="Rectangle 84">
                <a:extLst>
                  <a:ext uri="{FF2B5EF4-FFF2-40B4-BE49-F238E27FC236}">
                    <a16:creationId xmlns:a16="http://schemas.microsoft.com/office/drawing/2014/main" xmlns="" id="{DBD7054A-FFA4-47A5-A676-5352DE393773}"/>
                  </a:ext>
                </a:extLst>
              </p:cNvPr>
              <p:cNvSpPr>
                <a:spLocks noChangeArrowheads="1"/>
              </p:cNvSpPr>
              <p:nvPr userDrawn="1"/>
            </p:nvSpPr>
            <p:spPr bwMode="ltGray">
              <a:xfrm rot="-2957028">
                <a:off x="907" y="2472"/>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97" name="Rectangle 85">
                <a:extLst>
                  <a:ext uri="{FF2B5EF4-FFF2-40B4-BE49-F238E27FC236}">
                    <a16:creationId xmlns:a16="http://schemas.microsoft.com/office/drawing/2014/main" xmlns="" id="{18366620-466A-4319-A8A4-ED4D43D21852}"/>
                  </a:ext>
                </a:extLst>
              </p:cNvPr>
              <p:cNvSpPr>
                <a:spLocks noChangeArrowheads="1"/>
              </p:cNvSpPr>
              <p:nvPr userDrawn="1"/>
            </p:nvSpPr>
            <p:spPr bwMode="ltGray">
              <a:xfrm rot="-2957028">
                <a:off x="930" y="2486"/>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98" name="Rectangle 86">
                <a:extLst>
                  <a:ext uri="{FF2B5EF4-FFF2-40B4-BE49-F238E27FC236}">
                    <a16:creationId xmlns:a16="http://schemas.microsoft.com/office/drawing/2014/main" xmlns="" id="{73D1ED90-8182-434D-9CA5-884E343E4B4D}"/>
                  </a:ext>
                </a:extLst>
              </p:cNvPr>
              <p:cNvSpPr>
                <a:spLocks noChangeArrowheads="1"/>
              </p:cNvSpPr>
              <p:nvPr userDrawn="1"/>
            </p:nvSpPr>
            <p:spPr bwMode="ltGray">
              <a:xfrm rot="-2957028">
                <a:off x="954" y="2497"/>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99" name="Rectangle 87">
                <a:extLst>
                  <a:ext uri="{FF2B5EF4-FFF2-40B4-BE49-F238E27FC236}">
                    <a16:creationId xmlns:a16="http://schemas.microsoft.com/office/drawing/2014/main" xmlns="" id="{550D73FE-AEB7-43EE-8798-CC090B2AA1BE}"/>
                  </a:ext>
                </a:extLst>
              </p:cNvPr>
              <p:cNvSpPr>
                <a:spLocks noChangeArrowheads="1"/>
              </p:cNvSpPr>
              <p:nvPr userDrawn="1"/>
            </p:nvSpPr>
            <p:spPr bwMode="ltGray">
              <a:xfrm rot="-2661033">
                <a:off x="974" y="2509"/>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00" name="Rectangle 88">
                <a:extLst>
                  <a:ext uri="{FF2B5EF4-FFF2-40B4-BE49-F238E27FC236}">
                    <a16:creationId xmlns:a16="http://schemas.microsoft.com/office/drawing/2014/main" xmlns="" id="{FA6CD034-C6B9-471C-9E4C-A8CE38658BBC}"/>
                  </a:ext>
                </a:extLst>
              </p:cNvPr>
              <p:cNvSpPr>
                <a:spLocks noChangeArrowheads="1"/>
              </p:cNvSpPr>
              <p:nvPr userDrawn="1"/>
            </p:nvSpPr>
            <p:spPr bwMode="ltGray">
              <a:xfrm rot="-3638503">
                <a:off x="788" y="2426"/>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01" name="Rectangle 89">
                <a:extLst>
                  <a:ext uri="{FF2B5EF4-FFF2-40B4-BE49-F238E27FC236}">
                    <a16:creationId xmlns:a16="http://schemas.microsoft.com/office/drawing/2014/main" xmlns="" id="{DF94FAD9-0D1A-462D-AFD1-481802592AEC}"/>
                  </a:ext>
                </a:extLst>
              </p:cNvPr>
              <p:cNvSpPr>
                <a:spLocks noChangeArrowheads="1"/>
              </p:cNvSpPr>
              <p:nvPr userDrawn="1"/>
            </p:nvSpPr>
            <p:spPr bwMode="ltGray">
              <a:xfrm rot="-3638503">
                <a:off x="815" y="2434"/>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02" name="Rectangle 90">
                <a:extLst>
                  <a:ext uri="{FF2B5EF4-FFF2-40B4-BE49-F238E27FC236}">
                    <a16:creationId xmlns:a16="http://schemas.microsoft.com/office/drawing/2014/main" xmlns="" id="{6A7F1B72-4066-4B7D-BC77-822389CEB6FA}"/>
                  </a:ext>
                </a:extLst>
              </p:cNvPr>
              <p:cNvSpPr>
                <a:spLocks noChangeArrowheads="1"/>
              </p:cNvSpPr>
              <p:nvPr userDrawn="1"/>
            </p:nvSpPr>
            <p:spPr bwMode="ltGray">
              <a:xfrm rot="-3514633">
                <a:off x="837" y="2440"/>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03" name="Rectangle 91">
                <a:extLst>
                  <a:ext uri="{FF2B5EF4-FFF2-40B4-BE49-F238E27FC236}">
                    <a16:creationId xmlns:a16="http://schemas.microsoft.com/office/drawing/2014/main" xmlns="" id="{CD690A4B-70C6-4938-967A-4F0E4CA08774}"/>
                  </a:ext>
                </a:extLst>
              </p:cNvPr>
              <p:cNvSpPr>
                <a:spLocks noChangeArrowheads="1"/>
              </p:cNvSpPr>
              <p:nvPr userDrawn="1"/>
            </p:nvSpPr>
            <p:spPr bwMode="ltGray">
              <a:xfrm rot="-3220799">
                <a:off x="862" y="2452"/>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04" name="Rectangle 92">
                <a:extLst>
                  <a:ext uri="{FF2B5EF4-FFF2-40B4-BE49-F238E27FC236}">
                    <a16:creationId xmlns:a16="http://schemas.microsoft.com/office/drawing/2014/main" xmlns="" id="{E6084443-5F92-4211-84D9-24B4737F9F93}"/>
                  </a:ext>
                </a:extLst>
              </p:cNvPr>
              <p:cNvSpPr>
                <a:spLocks noChangeArrowheads="1"/>
              </p:cNvSpPr>
              <p:nvPr userDrawn="1"/>
            </p:nvSpPr>
            <p:spPr bwMode="ltGray">
              <a:xfrm rot="-4338250">
                <a:off x="649" y="2396"/>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05" name="Rectangle 93">
                <a:extLst>
                  <a:ext uri="{FF2B5EF4-FFF2-40B4-BE49-F238E27FC236}">
                    <a16:creationId xmlns:a16="http://schemas.microsoft.com/office/drawing/2014/main" xmlns="" id="{18265C62-E1D4-4F32-8C59-4A159BC39928}"/>
                  </a:ext>
                </a:extLst>
              </p:cNvPr>
              <p:cNvSpPr>
                <a:spLocks noChangeArrowheads="1"/>
              </p:cNvSpPr>
              <p:nvPr userDrawn="1"/>
            </p:nvSpPr>
            <p:spPr bwMode="ltGray">
              <a:xfrm rot="-4250359">
                <a:off x="677" y="2402"/>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06" name="Rectangle 94">
                <a:extLst>
                  <a:ext uri="{FF2B5EF4-FFF2-40B4-BE49-F238E27FC236}">
                    <a16:creationId xmlns:a16="http://schemas.microsoft.com/office/drawing/2014/main" xmlns="" id="{4B9AA00C-CD05-472C-869E-7249ADEA4249}"/>
                  </a:ext>
                </a:extLst>
              </p:cNvPr>
              <p:cNvSpPr>
                <a:spLocks noChangeArrowheads="1"/>
              </p:cNvSpPr>
              <p:nvPr userDrawn="1"/>
            </p:nvSpPr>
            <p:spPr bwMode="ltGray">
              <a:xfrm rot="-4250359">
                <a:off x="708" y="2406"/>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07" name="Rectangle 95">
                <a:extLst>
                  <a:ext uri="{FF2B5EF4-FFF2-40B4-BE49-F238E27FC236}">
                    <a16:creationId xmlns:a16="http://schemas.microsoft.com/office/drawing/2014/main" xmlns="" id="{29DFCBDC-2CF9-46FB-A58F-D8C36A58B801}"/>
                  </a:ext>
                </a:extLst>
              </p:cNvPr>
              <p:cNvSpPr>
                <a:spLocks noChangeArrowheads="1"/>
              </p:cNvSpPr>
              <p:nvPr userDrawn="1"/>
            </p:nvSpPr>
            <p:spPr bwMode="ltGray">
              <a:xfrm rot="-3989246">
                <a:off x="738" y="2410"/>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08" name="Rectangle 96">
                <a:extLst>
                  <a:ext uri="{FF2B5EF4-FFF2-40B4-BE49-F238E27FC236}">
                    <a16:creationId xmlns:a16="http://schemas.microsoft.com/office/drawing/2014/main" xmlns="" id="{EF038158-F149-4E45-82DA-19874C3D636A}"/>
                  </a:ext>
                </a:extLst>
              </p:cNvPr>
              <p:cNvSpPr>
                <a:spLocks noChangeArrowheads="1"/>
              </p:cNvSpPr>
              <p:nvPr userDrawn="1"/>
            </p:nvSpPr>
            <p:spPr bwMode="ltGray">
              <a:xfrm rot="-4862215">
                <a:off x="503" y="2394"/>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09" name="Rectangle 97">
                <a:extLst>
                  <a:ext uri="{FF2B5EF4-FFF2-40B4-BE49-F238E27FC236}">
                    <a16:creationId xmlns:a16="http://schemas.microsoft.com/office/drawing/2014/main" xmlns="" id="{78357990-3E24-43F9-9EF9-4DFE472D1689}"/>
                  </a:ext>
                </a:extLst>
              </p:cNvPr>
              <p:cNvSpPr>
                <a:spLocks noChangeArrowheads="1"/>
              </p:cNvSpPr>
              <p:nvPr userDrawn="1"/>
            </p:nvSpPr>
            <p:spPr bwMode="ltGray">
              <a:xfrm rot="-4673370">
                <a:off x="534" y="2392"/>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10" name="Rectangle 98">
                <a:extLst>
                  <a:ext uri="{FF2B5EF4-FFF2-40B4-BE49-F238E27FC236}">
                    <a16:creationId xmlns:a16="http://schemas.microsoft.com/office/drawing/2014/main" xmlns="" id="{6D9A9416-FC99-4D2F-9C72-BC4E93CE8A48}"/>
                  </a:ext>
                </a:extLst>
              </p:cNvPr>
              <p:cNvSpPr>
                <a:spLocks noChangeArrowheads="1"/>
              </p:cNvSpPr>
              <p:nvPr userDrawn="1"/>
            </p:nvSpPr>
            <p:spPr bwMode="ltGray">
              <a:xfrm rot="-4646721">
                <a:off x="563" y="2390"/>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11" name="Rectangle 99">
                <a:extLst>
                  <a:ext uri="{FF2B5EF4-FFF2-40B4-BE49-F238E27FC236}">
                    <a16:creationId xmlns:a16="http://schemas.microsoft.com/office/drawing/2014/main" xmlns="" id="{54384E82-57B8-4261-B6A4-9E301F71B8FB}"/>
                  </a:ext>
                </a:extLst>
              </p:cNvPr>
              <p:cNvSpPr>
                <a:spLocks noChangeArrowheads="1"/>
              </p:cNvSpPr>
              <p:nvPr userDrawn="1"/>
            </p:nvSpPr>
            <p:spPr bwMode="ltGray">
              <a:xfrm rot="-4580623">
                <a:off x="595" y="2390"/>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12" name="Rectangle 100">
                <a:extLst>
                  <a:ext uri="{FF2B5EF4-FFF2-40B4-BE49-F238E27FC236}">
                    <a16:creationId xmlns:a16="http://schemas.microsoft.com/office/drawing/2014/main" xmlns="" id="{44CAB2E7-6AF8-4B3A-BA58-6637FBA3D17F}"/>
                  </a:ext>
                </a:extLst>
              </p:cNvPr>
              <p:cNvSpPr>
                <a:spLocks noChangeArrowheads="1"/>
              </p:cNvSpPr>
              <p:nvPr userDrawn="1"/>
            </p:nvSpPr>
            <p:spPr bwMode="ltGray">
              <a:xfrm rot="-5195129">
                <a:off x="355" y="2414"/>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13" name="Rectangle 101">
                <a:extLst>
                  <a:ext uri="{FF2B5EF4-FFF2-40B4-BE49-F238E27FC236}">
                    <a16:creationId xmlns:a16="http://schemas.microsoft.com/office/drawing/2014/main" xmlns="" id="{18BC9DC6-AA2A-46DC-814F-36AD8752CEB2}"/>
                  </a:ext>
                </a:extLst>
              </p:cNvPr>
              <p:cNvSpPr>
                <a:spLocks noChangeArrowheads="1"/>
              </p:cNvSpPr>
              <p:nvPr userDrawn="1"/>
            </p:nvSpPr>
            <p:spPr bwMode="ltGray">
              <a:xfrm rot="-5360484">
                <a:off x="385" y="2408"/>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14" name="Rectangle 102">
                <a:extLst>
                  <a:ext uri="{FF2B5EF4-FFF2-40B4-BE49-F238E27FC236}">
                    <a16:creationId xmlns:a16="http://schemas.microsoft.com/office/drawing/2014/main" xmlns="" id="{3BC56C02-952B-496F-82AD-2C12834AAB74}"/>
                  </a:ext>
                </a:extLst>
              </p:cNvPr>
              <p:cNvSpPr>
                <a:spLocks noChangeArrowheads="1"/>
              </p:cNvSpPr>
              <p:nvPr userDrawn="1"/>
            </p:nvSpPr>
            <p:spPr bwMode="ltGray">
              <a:xfrm rot="-5288939">
                <a:off x="419" y="2404"/>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15" name="Rectangle 103">
                <a:extLst>
                  <a:ext uri="{FF2B5EF4-FFF2-40B4-BE49-F238E27FC236}">
                    <a16:creationId xmlns:a16="http://schemas.microsoft.com/office/drawing/2014/main" xmlns="" id="{7C178928-B23A-415D-8C76-60320B486BD5}"/>
                  </a:ext>
                </a:extLst>
              </p:cNvPr>
              <p:cNvSpPr>
                <a:spLocks noChangeArrowheads="1"/>
              </p:cNvSpPr>
              <p:nvPr userDrawn="1"/>
            </p:nvSpPr>
            <p:spPr bwMode="ltGray">
              <a:xfrm rot="-5164854">
                <a:off x="449" y="2400"/>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16" name="Rectangle 104">
                <a:extLst>
                  <a:ext uri="{FF2B5EF4-FFF2-40B4-BE49-F238E27FC236}">
                    <a16:creationId xmlns:a16="http://schemas.microsoft.com/office/drawing/2014/main" xmlns="" id="{6656793D-4E52-4762-A148-7E282FD90A0E}"/>
                  </a:ext>
                </a:extLst>
              </p:cNvPr>
              <p:cNvSpPr>
                <a:spLocks noChangeArrowheads="1"/>
              </p:cNvSpPr>
              <p:nvPr userDrawn="1"/>
            </p:nvSpPr>
            <p:spPr bwMode="ltGray">
              <a:xfrm rot="-6132163">
                <a:off x="206" y="2458"/>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17" name="Rectangle 105">
                <a:extLst>
                  <a:ext uri="{FF2B5EF4-FFF2-40B4-BE49-F238E27FC236}">
                    <a16:creationId xmlns:a16="http://schemas.microsoft.com/office/drawing/2014/main" xmlns="" id="{4AFA90C4-DFF4-4DB6-A94E-ADE3A940E1EA}"/>
                  </a:ext>
                </a:extLst>
              </p:cNvPr>
              <p:cNvSpPr>
                <a:spLocks noChangeArrowheads="1"/>
              </p:cNvSpPr>
              <p:nvPr userDrawn="1"/>
            </p:nvSpPr>
            <p:spPr bwMode="ltGray">
              <a:xfrm rot="-6220433">
                <a:off x="237" y="2448"/>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18" name="Rectangle 106">
                <a:extLst>
                  <a:ext uri="{FF2B5EF4-FFF2-40B4-BE49-F238E27FC236}">
                    <a16:creationId xmlns:a16="http://schemas.microsoft.com/office/drawing/2014/main" xmlns="" id="{9B2EB7E2-CA62-44A1-8404-44FE51F902D7}"/>
                  </a:ext>
                </a:extLst>
              </p:cNvPr>
              <p:cNvSpPr>
                <a:spLocks noChangeArrowheads="1"/>
              </p:cNvSpPr>
              <p:nvPr userDrawn="1"/>
            </p:nvSpPr>
            <p:spPr bwMode="ltGray">
              <a:xfrm rot="-6110943">
                <a:off x="266" y="2438"/>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19" name="Rectangle 107">
                <a:extLst>
                  <a:ext uri="{FF2B5EF4-FFF2-40B4-BE49-F238E27FC236}">
                    <a16:creationId xmlns:a16="http://schemas.microsoft.com/office/drawing/2014/main" xmlns="" id="{9A6ECCC6-41BE-4CF5-8D2D-9B2EBE1A6ED7}"/>
                  </a:ext>
                </a:extLst>
              </p:cNvPr>
              <p:cNvSpPr>
                <a:spLocks noChangeArrowheads="1"/>
              </p:cNvSpPr>
              <p:nvPr userDrawn="1"/>
            </p:nvSpPr>
            <p:spPr bwMode="ltGray">
              <a:xfrm rot="-5919570">
                <a:off x="293" y="2426"/>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20" name="Rectangle 108">
                <a:extLst>
                  <a:ext uri="{FF2B5EF4-FFF2-40B4-BE49-F238E27FC236}">
                    <a16:creationId xmlns:a16="http://schemas.microsoft.com/office/drawing/2014/main" xmlns="" id="{FD51ABDB-BE5B-4596-BCC6-76B6518B6C74}"/>
                  </a:ext>
                </a:extLst>
              </p:cNvPr>
              <p:cNvSpPr>
                <a:spLocks noChangeArrowheads="1"/>
              </p:cNvSpPr>
              <p:nvPr userDrawn="1"/>
            </p:nvSpPr>
            <p:spPr bwMode="ltGray">
              <a:xfrm rot="-7376291">
                <a:off x="6" y="2548"/>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21" name="Rectangle 109">
                <a:extLst>
                  <a:ext uri="{FF2B5EF4-FFF2-40B4-BE49-F238E27FC236}">
                    <a16:creationId xmlns:a16="http://schemas.microsoft.com/office/drawing/2014/main" xmlns="" id="{8F626ED6-00C1-4EAD-AB0E-8F66A41B2388}"/>
                  </a:ext>
                </a:extLst>
              </p:cNvPr>
              <p:cNvSpPr>
                <a:spLocks noChangeArrowheads="1"/>
              </p:cNvSpPr>
              <p:nvPr userDrawn="1"/>
            </p:nvSpPr>
            <p:spPr bwMode="ltGray">
              <a:xfrm rot="-7168347">
                <a:off x="65" y="2516"/>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22" name="Rectangle 110">
                <a:extLst>
                  <a:ext uri="{FF2B5EF4-FFF2-40B4-BE49-F238E27FC236}">
                    <a16:creationId xmlns:a16="http://schemas.microsoft.com/office/drawing/2014/main" xmlns="" id="{AACCCC11-847C-4ACB-8DAF-35A7D562EAFD}"/>
                  </a:ext>
                </a:extLst>
              </p:cNvPr>
              <p:cNvSpPr>
                <a:spLocks noChangeArrowheads="1"/>
              </p:cNvSpPr>
              <p:nvPr userDrawn="1"/>
            </p:nvSpPr>
            <p:spPr bwMode="ltGray">
              <a:xfrm rot="-6802416">
                <a:off x="92" y="2502"/>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23" name="Rectangle 111">
                <a:extLst>
                  <a:ext uri="{FF2B5EF4-FFF2-40B4-BE49-F238E27FC236}">
                    <a16:creationId xmlns:a16="http://schemas.microsoft.com/office/drawing/2014/main" xmlns="" id="{5167E234-290C-4381-83F6-54624E44A7D4}"/>
                  </a:ext>
                </a:extLst>
              </p:cNvPr>
              <p:cNvSpPr>
                <a:spLocks noChangeArrowheads="1"/>
              </p:cNvSpPr>
              <p:nvPr userDrawn="1"/>
            </p:nvSpPr>
            <p:spPr bwMode="ltGray">
              <a:xfrm rot="-6802416">
                <a:off x="119" y="2492"/>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24" name="Rectangle 112">
                <a:extLst>
                  <a:ext uri="{FF2B5EF4-FFF2-40B4-BE49-F238E27FC236}">
                    <a16:creationId xmlns:a16="http://schemas.microsoft.com/office/drawing/2014/main" xmlns="" id="{D03E37A1-5D5A-4C88-9672-BFF1E3581883}"/>
                  </a:ext>
                </a:extLst>
              </p:cNvPr>
              <p:cNvSpPr>
                <a:spLocks noChangeArrowheads="1"/>
              </p:cNvSpPr>
              <p:nvPr userDrawn="1"/>
            </p:nvSpPr>
            <p:spPr bwMode="ltGray">
              <a:xfrm rot="-6457704">
                <a:off x="150" y="2478"/>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25" name="Rectangle 113">
                <a:extLst>
                  <a:ext uri="{FF2B5EF4-FFF2-40B4-BE49-F238E27FC236}">
                    <a16:creationId xmlns:a16="http://schemas.microsoft.com/office/drawing/2014/main" xmlns="" id="{044DCF81-9823-431A-8EB5-6AFDAE4651A2}"/>
                  </a:ext>
                </a:extLst>
              </p:cNvPr>
              <p:cNvSpPr>
                <a:spLocks noChangeArrowheads="1"/>
              </p:cNvSpPr>
              <p:nvPr userDrawn="1"/>
            </p:nvSpPr>
            <p:spPr bwMode="ltGray">
              <a:xfrm rot="-1876771">
                <a:off x="0" y="3363"/>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26" name="Rectangle 114">
                <a:extLst>
                  <a:ext uri="{FF2B5EF4-FFF2-40B4-BE49-F238E27FC236}">
                    <a16:creationId xmlns:a16="http://schemas.microsoft.com/office/drawing/2014/main" xmlns="" id="{7478332F-5207-40B8-A790-458391232C04}"/>
                  </a:ext>
                </a:extLst>
              </p:cNvPr>
              <p:cNvSpPr>
                <a:spLocks noChangeArrowheads="1"/>
              </p:cNvSpPr>
              <p:nvPr userDrawn="1"/>
            </p:nvSpPr>
            <p:spPr bwMode="ltGray">
              <a:xfrm rot="3283992">
                <a:off x="511" y="3478"/>
                <a:ext cx="242"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27" name="Rectangle 115">
                <a:extLst>
                  <a:ext uri="{FF2B5EF4-FFF2-40B4-BE49-F238E27FC236}">
                    <a16:creationId xmlns:a16="http://schemas.microsoft.com/office/drawing/2014/main" xmlns="" id="{4D7F50EC-E6FE-4C75-AC3E-88C1516CC9F1}"/>
                  </a:ext>
                </a:extLst>
              </p:cNvPr>
              <p:cNvSpPr>
                <a:spLocks noChangeArrowheads="1"/>
              </p:cNvSpPr>
              <p:nvPr userDrawn="1"/>
            </p:nvSpPr>
            <p:spPr bwMode="ltGray">
              <a:xfrm rot="3283992">
                <a:off x="35" y="2798"/>
                <a:ext cx="242"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28" name="Rectangle 116">
                <a:extLst>
                  <a:ext uri="{FF2B5EF4-FFF2-40B4-BE49-F238E27FC236}">
                    <a16:creationId xmlns:a16="http://schemas.microsoft.com/office/drawing/2014/main" xmlns="" id="{FBBE8889-816E-459E-8A28-8FDA5DED226C}"/>
                  </a:ext>
                </a:extLst>
              </p:cNvPr>
              <p:cNvSpPr>
                <a:spLocks noChangeArrowheads="1"/>
              </p:cNvSpPr>
              <p:nvPr userDrawn="1"/>
            </p:nvSpPr>
            <p:spPr bwMode="ltGray">
              <a:xfrm rot="-1876771">
                <a:off x="700" y="2851"/>
                <a:ext cx="317"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29" name="Rectangle 117">
                <a:extLst>
                  <a:ext uri="{FF2B5EF4-FFF2-40B4-BE49-F238E27FC236}">
                    <a16:creationId xmlns:a16="http://schemas.microsoft.com/office/drawing/2014/main" xmlns="" id="{8808F588-2DA5-4481-B98D-4627978549C6}"/>
                  </a:ext>
                </a:extLst>
              </p:cNvPr>
              <p:cNvSpPr>
                <a:spLocks noChangeArrowheads="1"/>
              </p:cNvSpPr>
              <p:nvPr userDrawn="1"/>
            </p:nvSpPr>
            <p:spPr bwMode="ltGray">
              <a:xfrm rot="5908516">
                <a:off x="200" y="3915"/>
                <a:ext cx="138"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30" name="Rectangle 118">
                <a:extLst>
                  <a:ext uri="{FF2B5EF4-FFF2-40B4-BE49-F238E27FC236}">
                    <a16:creationId xmlns:a16="http://schemas.microsoft.com/office/drawing/2014/main" xmlns="" id="{9E38E15E-30D1-4DF6-B53B-4F97FED74B57}"/>
                  </a:ext>
                </a:extLst>
              </p:cNvPr>
              <p:cNvSpPr>
                <a:spLocks noChangeArrowheads="1"/>
              </p:cNvSpPr>
              <p:nvPr userDrawn="1"/>
            </p:nvSpPr>
            <p:spPr bwMode="ltGray">
              <a:xfrm rot="6683973">
                <a:off x="45" y="3915"/>
                <a:ext cx="144"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31" name="Rectangle 119">
                <a:extLst>
                  <a:ext uri="{FF2B5EF4-FFF2-40B4-BE49-F238E27FC236}">
                    <a16:creationId xmlns:a16="http://schemas.microsoft.com/office/drawing/2014/main" xmlns="" id="{A95BEF25-5882-4744-B981-8F098BE5D7A7}"/>
                  </a:ext>
                </a:extLst>
              </p:cNvPr>
              <p:cNvSpPr>
                <a:spLocks noChangeArrowheads="1"/>
              </p:cNvSpPr>
              <p:nvPr userDrawn="1"/>
            </p:nvSpPr>
            <p:spPr bwMode="ltGray">
              <a:xfrm rot="5245609">
                <a:off x="361" y="3893"/>
                <a:ext cx="132"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32" name="Rectangle 120">
                <a:extLst>
                  <a:ext uri="{FF2B5EF4-FFF2-40B4-BE49-F238E27FC236}">
                    <a16:creationId xmlns:a16="http://schemas.microsoft.com/office/drawing/2014/main" xmlns="" id="{287F58DF-1136-4CC4-9B55-512AC6CEE48A}"/>
                  </a:ext>
                </a:extLst>
              </p:cNvPr>
              <p:cNvSpPr>
                <a:spLocks noChangeArrowheads="1"/>
              </p:cNvSpPr>
              <p:nvPr userDrawn="1"/>
            </p:nvSpPr>
            <p:spPr bwMode="ltGray">
              <a:xfrm rot="4500520">
                <a:off x="522" y="3847"/>
                <a:ext cx="132"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33" name="Rectangle 121">
                <a:extLst>
                  <a:ext uri="{FF2B5EF4-FFF2-40B4-BE49-F238E27FC236}">
                    <a16:creationId xmlns:a16="http://schemas.microsoft.com/office/drawing/2014/main" xmlns="" id="{2C009FED-FB61-4FD1-BFF3-823331FC5BF8}"/>
                  </a:ext>
                </a:extLst>
              </p:cNvPr>
              <p:cNvSpPr>
                <a:spLocks noChangeArrowheads="1"/>
              </p:cNvSpPr>
              <p:nvPr userDrawn="1"/>
            </p:nvSpPr>
            <p:spPr bwMode="ltGray">
              <a:xfrm rot="3805227">
                <a:off x="670" y="3778"/>
                <a:ext cx="132"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34" name="Rectangle 122">
                <a:extLst>
                  <a:ext uri="{FF2B5EF4-FFF2-40B4-BE49-F238E27FC236}">
                    <a16:creationId xmlns:a16="http://schemas.microsoft.com/office/drawing/2014/main" xmlns="" id="{EA6C5E7A-931C-4EB2-B3A6-86888975C1A3}"/>
                  </a:ext>
                </a:extLst>
              </p:cNvPr>
              <p:cNvSpPr>
                <a:spLocks noChangeArrowheads="1"/>
              </p:cNvSpPr>
              <p:nvPr userDrawn="1"/>
            </p:nvSpPr>
            <p:spPr bwMode="ltGray">
              <a:xfrm rot="3060138">
                <a:off x="813" y="3688"/>
                <a:ext cx="132"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35" name="Rectangle 123">
                <a:extLst>
                  <a:ext uri="{FF2B5EF4-FFF2-40B4-BE49-F238E27FC236}">
                    <a16:creationId xmlns:a16="http://schemas.microsoft.com/office/drawing/2014/main" xmlns="" id="{A52A78FA-466D-47BE-9D93-B8D00914D0BD}"/>
                  </a:ext>
                </a:extLst>
              </p:cNvPr>
              <p:cNvSpPr>
                <a:spLocks noChangeArrowheads="1"/>
              </p:cNvSpPr>
              <p:nvPr userDrawn="1"/>
            </p:nvSpPr>
            <p:spPr bwMode="ltGray">
              <a:xfrm rot="2090281">
                <a:off x="938" y="3582"/>
                <a:ext cx="132"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36" name="Rectangle 124">
                <a:extLst>
                  <a:ext uri="{FF2B5EF4-FFF2-40B4-BE49-F238E27FC236}">
                    <a16:creationId xmlns:a16="http://schemas.microsoft.com/office/drawing/2014/main" xmlns="" id="{07114DE8-60AA-4B99-AA07-7477C1BA369D}"/>
                  </a:ext>
                </a:extLst>
              </p:cNvPr>
              <p:cNvSpPr>
                <a:spLocks noChangeArrowheads="1"/>
              </p:cNvSpPr>
              <p:nvPr userDrawn="1"/>
            </p:nvSpPr>
            <p:spPr bwMode="ltGray">
              <a:xfrm rot="-7168347">
                <a:off x="-18" y="2506"/>
                <a:ext cx="132"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37" name="Rectangle 125">
                <a:extLst>
                  <a:ext uri="{FF2B5EF4-FFF2-40B4-BE49-F238E27FC236}">
                    <a16:creationId xmlns:a16="http://schemas.microsoft.com/office/drawing/2014/main" xmlns="" id="{24D89FB7-3AC0-4151-BF3F-977DAE4791DD}"/>
                  </a:ext>
                </a:extLst>
              </p:cNvPr>
              <p:cNvSpPr>
                <a:spLocks noChangeArrowheads="1"/>
              </p:cNvSpPr>
              <p:nvPr userDrawn="1"/>
            </p:nvSpPr>
            <p:spPr bwMode="ltGray">
              <a:xfrm rot="-6406501">
                <a:off x="136" y="2433"/>
                <a:ext cx="132"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38" name="Rectangle 126">
                <a:extLst>
                  <a:ext uri="{FF2B5EF4-FFF2-40B4-BE49-F238E27FC236}">
                    <a16:creationId xmlns:a16="http://schemas.microsoft.com/office/drawing/2014/main" xmlns="" id="{677BE8D2-E26D-4B2B-AB9F-F37B461603DF}"/>
                  </a:ext>
                </a:extLst>
              </p:cNvPr>
              <p:cNvSpPr>
                <a:spLocks noChangeArrowheads="1"/>
              </p:cNvSpPr>
              <p:nvPr userDrawn="1"/>
            </p:nvSpPr>
            <p:spPr bwMode="ltGray">
              <a:xfrm rot="-4970620">
                <a:off x="447" y="2364"/>
                <a:ext cx="138"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39" name="Rectangle 127">
                <a:extLst>
                  <a:ext uri="{FF2B5EF4-FFF2-40B4-BE49-F238E27FC236}">
                    <a16:creationId xmlns:a16="http://schemas.microsoft.com/office/drawing/2014/main" xmlns="" id="{F082B7EB-15D0-4B23-802F-16597AE73419}"/>
                  </a:ext>
                </a:extLst>
              </p:cNvPr>
              <p:cNvSpPr>
                <a:spLocks noChangeArrowheads="1"/>
              </p:cNvSpPr>
              <p:nvPr userDrawn="1"/>
            </p:nvSpPr>
            <p:spPr bwMode="ltGray">
              <a:xfrm rot="-4298502">
                <a:off x="597" y="2360"/>
                <a:ext cx="150"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40" name="Rectangle 128">
                <a:extLst>
                  <a:ext uri="{FF2B5EF4-FFF2-40B4-BE49-F238E27FC236}">
                    <a16:creationId xmlns:a16="http://schemas.microsoft.com/office/drawing/2014/main" xmlns="" id="{548F2875-4B8B-4059-95C1-8FF7FD7F5C87}"/>
                  </a:ext>
                </a:extLst>
              </p:cNvPr>
              <p:cNvSpPr>
                <a:spLocks noChangeArrowheads="1"/>
              </p:cNvSpPr>
              <p:nvPr userDrawn="1"/>
            </p:nvSpPr>
            <p:spPr bwMode="ltGray">
              <a:xfrm rot="-3676305">
                <a:off x="739" y="2386"/>
                <a:ext cx="15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41" name="Rectangle 129">
                <a:extLst>
                  <a:ext uri="{FF2B5EF4-FFF2-40B4-BE49-F238E27FC236}">
                    <a16:creationId xmlns:a16="http://schemas.microsoft.com/office/drawing/2014/main" xmlns="" id="{44D84609-AFCF-4942-B17A-43A6BB2AFCD4}"/>
                  </a:ext>
                </a:extLst>
              </p:cNvPr>
              <p:cNvSpPr>
                <a:spLocks noChangeArrowheads="1"/>
              </p:cNvSpPr>
              <p:nvPr userDrawn="1"/>
            </p:nvSpPr>
            <p:spPr bwMode="ltGray">
              <a:xfrm rot="-3188616">
                <a:off x="869" y="2430"/>
                <a:ext cx="167"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42" name="Rectangle 130">
                <a:extLst>
                  <a:ext uri="{FF2B5EF4-FFF2-40B4-BE49-F238E27FC236}">
                    <a16:creationId xmlns:a16="http://schemas.microsoft.com/office/drawing/2014/main" xmlns="" id="{2B7DA3D8-502D-4E73-9E1F-66493513331D}"/>
                  </a:ext>
                </a:extLst>
              </p:cNvPr>
              <p:cNvSpPr>
                <a:spLocks noChangeArrowheads="1"/>
              </p:cNvSpPr>
              <p:nvPr userDrawn="1"/>
            </p:nvSpPr>
            <p:spPr bwMode="ltGray">
              <a:xfrm rot="-2610246">
                <a:off x="984" y="2497"/>
                <a:ext cx="167"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43" name="Rectangle 131">
                <a:extLst>
                  <a:ext uri="{FF2B5EF4-FFF2-40B4-BE49-F238E27FC236}">
                    <a16:creationId xmlns:a16="http://schemas.microsoft.com/office/drawing/2014/main" xmlns="" id="{45999FC4-5501-435C-B041-D23B28861E5C}"/>
                  </a:ext>
                </a:extLst>
              </p:cNvPr>
              <p:cNvSpPr>
                <a:spLocks noChangeArrowheads="1"/>
              </p:cNvSpPr>
              <p:nvPr userDrawn="1"/>
            </p:nvSpPr>
            <p:spPr bwMode="ltGray">
              <a:xfrm rot="-2190008">
                <a:off x="1075" y="2585"/>
                <a:ext cx="17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44" name="Rectangle 132">
                <a:extLst>
                  <a:ext uri="{FF2B5EF4-FFF2-40B4-BE49-F238E27FC236}">
                    <a16:creationId xmlns:a16="http://schemas.microsoft.com/office/drawing/2014/main" xmlns="" id="{BE47C15D-456E-4CD3-BB03-E9989A44EC7D}"/>
                  </a:ext>
                </a:extLst>
              </p:cNvPr>
              <p:cNvSpPr>
                <a:spLocks noChangeArrowheads="1"/>
              </p:cNvSpPr>
              <p:nvPr userDrawn="1"/>
            </p:nvSpPr>
            <p:spPr bwMode="ltGray">
              <a:xfrm rot="-1728558">
                <a:off x="1147" y="2688"/>
                <a:ext cx="167"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45" name="Rectangle 133">
                <a:extLst>
                  <a:ext uri="{FF2B5EF4-FFF2-40B4-BE49-F238E27FC236}">
                    <a16:creationId xmlns:a16="http://schemas.microsoft.com/office/drawing/2014/main" xmlns="" id="{9A47CE87-4462-48DE-B6B2-5F76ED95AA5D}"/>
                  </a:ext>
                </a:extLst>
              </p:cNvPr>
              <p:cNvSpPr>
                <a:spLocks noChangeArrowheads="1"/>
              </p:cNvSpPr>
              <p:nvPr userDrawn="1"/>
            </p:nvSpPr>
            <p:spPr bwMode="ltGray">
              <a:xfrm rot="-1172118">
                <a:off x="1198" y="2805"/>
                <a:ext cx="167"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46" name="Rectangle 134">
                <a:extLst>
                  <a:ext uri="{FF2B5EF4-FFF2-40B4-BE49-F238E27FC236}">
                    <a16:creationId xmlns:a16="http://schemas.microsoft.com/office/drawing/2014/main" xmlns="" id="{19110B35-565A-432D-A322-23D94EBC5709}"/>
                  </a:ext>
                </a:extLst>
              </p:cNvPr>
              <p:cNvSpPr>
                <a:spLocks noChangeArrowheads="1"/>
              </p:cNvSpPr>
              <p:nvPr userDrawn="1"/>
            </p:nvSpPr>
            <p:spPr bwMode="ltGray">
              <a:xfrm rot="-753845">
                <a:off x="1218" y="2930"/>
                <a:ext cx="167"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47" name="Rectangle 135">
                <a:extLst>
                  <a:ext uri="{FF2B5EF4-FFF2-40B4-BE49-F238E27FC236}">
                    <a16:creationId xmlns:a16="http://schemas.microsoft.com/office/drawing/2014/main" xmlns="" id="{3BE545B7-F41C-41A2-9670-CDFFDB2B1BE7}"/>
                  </a:ext>
                </a:extLst>
              </p:cNvPr>
              <p:cNvSpPr>
                <a:spLocks noChangeArrowheads="1"/>
              </p:cNvSpPr>
              <p:nvPr userDrawn="1"/>
            </p:nvSpPr>
            <p:spPr bwMode="ltGray">
              <a:xfrm rot="-287823">
                <a:off x="1213" y="3066"/>
                <a:ext cx="167"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48" name="Rectangle 136">
                <a:extLst>
                  <a:ext uri="{FF2B5EF4-FFF2-40B4-BE49-F238E27FC236}">
                    <a16:creationId xmlns:a16="http://schemas.microsoft.com/office/drawing/2014/main" xmlns="" id="{2A5360A4-E846-477C-8D35-6BD2FEC1EEF4}"/>
                  </a:ext>
                </a:extLst>
              </p:cNvPr>
              <p:cNvSpPr>
                <a:spLocks noChangeArrowheads="1"/>
              </p:cNvSpPr>
              <p:nvPr userDrawn="1"/>
            </p:nvSpPr>
            <p:spPr bwMode="ltGray">
              <a:xfrm rot="696741">
                <a:off x="1126" y="3337"/>
                <a:ext cx="150"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49" name="Rectangle 137">
                <a:extLst>
                  <a:ext uri="{FF2B5EF4-FFF2-40B4-BE49-F238E27FC236}">
                    <a16:creationId xmlns:a16="http://schemas.microsoft.com/office/drawing/2014/main" xmlns="" id="{A48C5A16-244F-49C5-A980-307802C5A327}"/>
                  </a:ext>
                </a:extLst>
              </p:cNvPr>
              <p:cNvSpPr>
                <a:spLocks noChangeArrowheads="1"/>
              </p:cNvSpPr>
              <p:nvPr userDrawn="1"/>
            </p:nvSpPr>
            <p:spPr bwMode="ltGray">
              <a:xfrm rot="1529990">
                <a:off x="1041" y="3465"/>
                <a:ext cx="140"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3202" name="Freeform 138">
                <a:extLst>
                  <a:ext uri="{FF2B5EF4-FFF2-40B4-BE49-F238E27FC236}">
                    <a16:creationId xmlns:a16="http://schemas.microsoft.com/office/drawing/2014/main" xmlns="" id="{72A5806E-927F-40C8-94B3-2A6C3082B3C5}"/>
                  </a:ext>
                </a:extLst>
              </p:cNvPr>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03" name="Freeform 139">
                <a:extLst>
                  <a:ext uri="{FF2B5EF4-FFF2-40B4-BE49-F238E27FC236}">
                    <a16:creationId xmlns:a16="http://schemas.microsoft.com/office/drawing/2014/main" xmlns="" id="{C52CF529-E7D8-4C06-8C7C-DC04125CC44F}"/>
                  </a:ext>
                </a:extLst>
              </p:cNvPr>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04" name="Freeform 140">
                <a:extLst>
                  <a:ext uri="{FF2B5EF4-FFF2-40B4-BE49-F238E27FC236}">
                    <a16:creationId xmlns:a16="http://schemas.microsoft.com/office/drawing/2014/main" xmlns="" id="{A858EA5C-1C45-4712-A9E7-38CE3DE17447}"/>
                  </a:ext>
                </a:extLst>
              </p:cNvPr>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05" name="Freeform 141">
                <a:extLst>
                  <a:ext uri="{FF2B5EF4-FFF2-40B4-BE49-F238E27FC236}">
                    <a16:creationId xmlns:a16="http://schemas.microsoft.com/office/drawing/2014/main" xmlns="" id="{C3AD18FF-D42A-4F7A-A665-87362847D8F4}"/>
                  </a:ext>
                </a:extLst>
              </p:cNvPr>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06" name="Freeform 142">
                <a:extLst>
                  <a:ext uri="{FF2B5EF4-FFF2-40B4-BE49-F238E27FC236}">
                    <a16:creationId xmlns:a16="http://schemas.microsoft.com/office/drawing/2014/main" xmlns="" id="{3635E7D7-DE7C-40F7-9A96-B8E8B55E7296}"/>
                  </a:ext>
                </a:extLst>
              </p:cNvPr>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07" name="Freeform 143">
                <a:extLst>
                  <a:ext uri="{FF2B5EF4-FFF2-40B4-BE49-F238E27FC236}">
                    <a16:creationId xmlns:a16="http://schemas.microsoft.com/office/drawing/2014/main" xmlns="" id="{22FF46EB-3BF3-4E11-88BD-F03A123D210A}"/>
                  </a:ext>
                </a:extLst>
              </p:cNvPr>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08" name="Freeform 144">
                <a:extLst>
                  <a:ext uri="{FF2B5EF4-FFF2-40B4-BE49-F238E27FC236}">
                    <a16:creationId xmlns:a16="http://schemas.microsoft.com/office/drawing/2014/main" xmlns="" id="{DB1436DD-4B6C-468C-9C74-E46F8F7179DD}"/>
                  </a:ext>
                </a:extLst>
              </p:cNvPr>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09" name="Freeform 145">
                <a:extLst>
                  <a:ext uri="{FF2B5EF4-FFF2-40B4-BE49-F238E27FC236}">
                    <a16:creationId xmlns:a16="http://schemas.microsoft.com/office/drawing/2014/main" xmlns="" id="{3011C4F0-ADA8-409E-BBF0-962F958D00B1}"/>
                  </a:ext>
                </a:extLst>
              </p:cNvPr>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10" name="Freeform 146">
                <a:extLst>
                  <a:ext uri="{FF2B5EF4-FFF2-40B4-BE49-F238E27FC236}">
                    <a16:creationId xmlns:a16="http://schemas.microsoft.com/office/drawing/2014/main" xmlns="" id="{C68DE475-7B0D-432D-AF1C-09E6D588ED9B}"/>
                  </a:ext>
                </a:extLst>
              </p:cNvPr>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9" name="Rectangle 147">
                <a:extLst>
                  <a:ext uri="{FF2B5EF4-FFF2-40B4-BE49-F238E27FC236}">
                    <a16:creationId xmlns:a16="http://schemas.microsoft.com/office/drawing/2014/main" xmlns="" id="{261A476B-13CA-4AF7-A821-74E3DC52D78A}"/>
                  </a:ext>
                </a:extLst>
              </p:cNvPr>
              <p:cNvSpPr>
                <a:spLocks noChangeArrowheads="1"/>
              </p:cNvSpPr>
              <p:nvPr userDrawn="1"/>
            </p:nvSpPr>
            <p:spPr bwMode="ltGray">
              <a:xfrm rot="244926">
                <a:off x="1177" y="3201"/>
                <a:ext cx="16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60" name="Rectangle 148">
                <a:extLst>
                  <a:ext uri="{FF2B5EF4-FFF2-40B4-BE49-F238E27FC236}">
                    <a16:creationId xmlns:a16="http://schemas.microsoft.com/office/drawing/2014/main" xmlns="" id="{AC79075D-6D4A-4E02-B111-3D02ABC7312D}"/>
                  </a:ext>
                </a:extLst>
              </p:cNvPr>
              <p:cNvSpPr>
                <a:spLocks noChangeArrowheads="1"/>
              </p:cNvSpPr>
              <p:nvPr userDrawn="1"/>
            </p:nvSpPr>
            <p:spPr bwMode="ltGray">
              <a:xfrm rot="-5598588">
                <a:off x="290" y="2386"/>
                <a:ext cx="138"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3213" name="Freeform 149">
                <a:extLst>
                  <a:ext uri="{FF2B5EF4-FFF2-40B4-BE49-F238E27FC236}">
                    <a16:creationId xmlns:a16="http://schemas.microsoft.com/office/drawing/2014/main" xmlns="" id="{222A429F-EFF3-4EB1-9E8F-00ECB56B3129}"/>
                  </a:ext>
                </a:extLst>
              </p:cNvPr>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14" name="Freeform 150">
                <a:extLst>
                  <a:ext uri="{FF2B5EF4-FFF2-40B4-BE49-F238E27FC236}">
                    <a16:creationId xmlns:a16="http://schemas.microsoft.com/office/drawing/2014/main" xmlns="" id="{1B6B109F-E61D-4E04-A204-52150B8858D6}"/>
                  </a:ext>
                </a:extLst>
              </p:cNvPr>
              <p:cNvSpPr>
                <a:spLocks/>
              </p:cNvSpPr>
              <p:nvPr userDrawn="1"/>
            </p:nvSpPr>
            <p:spPr bwMode="ltGray">
              <a:xfrm rot="-2857037">
                <a:off x="619" y="3550"/>
                <a:ext cx="68" cy="69"/>
              </a:xfrm>
              <a:custGeom>
                <a:avLst/>
                <a:gdLst>
                  <a:gd name="T0" fmla="*/ 0 w 144"/>
                  <a:gd name="T1" fmla="*/ 21 h 154"/>
                  <a:gd name="T2" fmla="*/ 13 w 144"/>
                  <a:gd name="T3" fmla="*/ 31 h 154"/>
                  <a:gd name="T4" fmla="*/ 26 w 144"/>
                  <a:gd name="T5" fmla="*/ 24 h 154"/>
                  <a:gd name="T6" fmla="*/ 14 w 144"/>
                  <a:gd name="T7" fmla="*/ 11 h 154"/>
                  <a:gd name="T8" fmla="*/ 23 w 144"/>
                  <a:gd name="T9" fmla="*/ 7 h 154"/>
                  <a:gd name="T10" fmla="*/ 26 w 144"/>
                  <a:gd name="T11" fmla="*/ 11 h 154"/>
                  <a:gd name="T12" fmla="*/ 32 w 144"/>
                  <a:gd name="T13" fmla="*/ 9 h 154"/>
                  <a:gd name="T14" fmla="*/ 22 w 144"/>
                  <a:gd name="T15" fmla="*/ 0 h 154"/>
                  <a:gd name="T16" fmla="*/ 8 w 144"/>
                  <a:gd name="T17" fmla="*/ 7 h 154"/>
                  <a:gd name="T18" fmla="*/ 20 w 144"/>
                  <a:gd name="T19" fmla="*/ 22 h 154"/>
                  <a:gd name="T20" fmla="*/ 6 w 144"/>
                  <a:gd name="T21" fmla="*/ 20 h 154"/>
                  <a:gd name="T22" fmla="*/ 0 w 144"/>
                  <a:gd name="T23" fmla="*/ 21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207" name="Freeform 151">
                <a:extLst>
                  <a:ext uri="{FF2B5EF4-FFF2-40B4-BE49-F238E27FC236}">
                    <a16:creationId xmlns:a16="http://schemas.microsoft.com/office/drawing/2014/main" xmlns="" id="{F486B5F6-9E69-4351-A6D9-F88FADCB4F2E}"/>
                  </a:ext>
                </a:extLst>
              </p:cNvPr>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algn="ctr" eaLnBrk="1" hangingPunct="1">
                  <a:spcBef>
                    <a:spcPct val="20000"/>
                  </a:spcBef>
                  <a:defRPr/>
                </a:pPr>
                <a:endParaRPr lang="en-US">
                  <a:latin typeface="Arial" charset="0"/>
                </a:endParaRPr>
              </a:p>
            </p:txBody>
          </p:sp>
          <p:sp>
            <p:nvSpPr>
              <p:cNvPr id="45208" name="Oval 152">
                <a:extLst>
                  <a:ext uri="{FF2B5EF4-FFF2-40B4-BE49-F238E27FC236}">
                    <a16:creationId xmlns:a16="http://schemas.microsoft.com/office/drawing/2014/main" xmlns="" id="{66E1EC72-BBA6-4550-B6B3-D77EB3C5028C}"/>
                  </a:ext>
                </a:extLst>
              </p:cNvPr>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algn="ctr" eaLnBrk="1" hangingPunct="1">
                  <a:spcBef>
                    <a:spcPct val="20000"/>
                  </a:spcBef>
                  <a:defRPr/>
                </a:pPr>
                <a:endParaRPr lang="en-US">
                  <a:latin typeface="Arial" charset="0"/>
                </a:endParaRPr>
              </a:p>
            </p:txBody>
          </p:sp>
        </p:grpSp>
      </p:grpSp>
      <p:sp>
        <p:nvSpPr>
          <p:cNvPr id="45209" name="Rectangle 153">
            <a:extLst>
              <a:ext uri="{FF2B5EF4-FFF2-40B4-BE49-F238E27FC236}">
                <a16:creationId xmlns:a16="http://schemas.microsoft.com/office/drawing/2014/main" xmlns="" id="{2BBFB9FD-6172-4EF0-AB23-D54B2D3B88FF}"/>
              </a:ext>
            </a:extLst>
          </p:cNvPr>
          <p:cNvSpPr>
            <a:spLocks noGrp="1" noRot="1" noChangeArrowheads="1"/>
          </p:cNvSpPr>
          <p:nvPr>
            <p:ph type="title"/>
          </p:nvPr>
        </p:nvSpPr>
        <p:spPr bwMode="auto">
          <a:xfrm>
            <a:off x="301625"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5210" name="Rectangle 154">
            <a:extLst>
              <a:ext uri="{FF2B5EF4-FFF2-40B4-BE49-F238E27FC236}">
                <a16:creationId xmlns:a16="http://schemas.microsoft.com/office/drawing/2014/main" xmlns="" id="{12BE5A2E-17A0-4AD5-8703-EDD73C7BF5D3}"/>
              </a:ext>
            </a:extLst>
          </p:cNvPr>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defRPr sz="1000">
                <a:latin typeface="Arial" charset="0"/>
              </a:defRPr>
            </a:lvl1pPr>
          </a:lstStyle>
          <a:p>
            <a:pPr>
              <a:defRPr/>
            </a:pPr>
            <a:endParaRPr lang="en-US"/>
          </a:p>
        </p:txBody>
      </p:sp>
      <p:sp>
        <p:nvSpPr>
          <p:cNvPr id="45211" name="Rectangle 155">
            <a:extLst>
              <a:ext uri="{FF2B5EF4-FFF2-40B4-BE49-F238E27FC236}">
                <a16:creationId xmlns:a16="http://schemas.microsoft.com/office/drawing/2014/main" xmlns="" id="{6148B308-457F-4791-9B01-131A709BFFE0}"/>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sz="1000">
                <a:latin typeface="Arial" charset="0"/>
              </a:defRPr>
            </a:lvl1pPr>
          </a:lstStyle>
          <a:p>
            <a:pPr>
              <a:defRPr/>
            </a:pPr>
            <a:endParaRPr lang="en-US"/>
          </a:p>
        </p:txBody>
      </p:sp>
      <p:sp>
        <p:nvSpPr>
          <p:cNvPr id="45212" name="Rectangle 156">
            <a:extLst>
              <a:ext uri="{FF2B5EF4-FFF2-40B4-BE49-F238E27FC236}">
                <a16:creationId xmlns:a16="http://schemas.microsoft.com/office/drawing/2014/main" xmlns="" id="{94FC8087-4106-45BA-BF09-2B522C590AB1}"/>
              </a:ext>
            </a:extLst>
          </p:cNvPr>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E8C952F3-2A50-489E-9170-2D35A72E71DB}" type="slidenum">
              <a:rPr lang="en-US" altLang="en-US"/>
              <a:pPr>
                <a:defRPr/>
              </a:pPr>
              <a:t>‹#›</a:t>
            </a:fld>
            <a:endParaRPr lang="en-US" altLang="en-US"/>
          </a:p>
        </p:txBody>
      </p:sp>
      <p:sp>
        <p:nvSpPr>
          <p:cNvPr id="45213" name="Rectangle 157">
            <a:extLst>
              <a:ext uri="{FF2B5EF4-FFF2-40B4-BE49-F238E27FC236}">
                <a16:creationId xmlns:a16="http://schemas.microsoft.com/office/drawing/2014/main" xmlns="" id="{46264913-0CAC-414B-B77F-705EF9CFEFF2}"/>
              </a:ext>
            </a:extLst>
          </p:cNvPr>
          <p:cNvSpPr>
            <a:spLocks noGrp="1" noRot="1" noChangeArrowheads="1"/>
          </p:cNvSpPr>
          <p:nvPr>
            <p:ph type="body" idx="1"/>
          </p:nvPr>
        </p:nvSpPr>
        <p:spPr bwMode="auto">
          <a:xfrm>
            <a:off x="301625" y="1600200"/>
            <a:ext cx="854075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62034421"/>
      </p:ext>
    </p:extLst>
  </p:cSld>
  <p:clrMap bg1="dk2" tx1="lt1" bg2="dk1" tx2="lt2" accent1="accent1" accent2="accent2" accent3="accent3" accent4="accent4" accent5="accent5" accent6="accent6" hlink="hlink" folHlink="folHlink"/>
  <p:sldLayoutIdLst>
    <p:sldLayoutId id="2147483661" r:id="rId1"/>
  </p:sldLayoutIdLst>
  <p:transition>
    <p:random/>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lba Super" pitchFamily="2"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lba Super" pitchFamily="2"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lba Super" pitchFamily="2"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lba Super" pitchFamily="2"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lba Super" pitchFamily="2"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lba Super" pitchFamily="2"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lba Super" pitchFamily="2"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lba Super" pitchFamily="2" charset="0"/>
        </a:defRPr>
      </a:lvl9pPr>
    </p:titleStyle>
    <p:body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anose="05000000000000000000"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gif"/></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6.xml"/><Relationship Id="rId6" Type="http://schemas.openxmlformats.org/officeDocument/2006/relationships/image" Target="../media/image13.gif"/><Relationship Id="rId5" Type="http://schemas.openxmlformats.org/officeDocument/2006/relationships/image" Target="../media/image12.png"/><Relationship Id="rId4" Type="http://schemas.openxmlformats.org/officeDocument/2006/relationships/image" Target="../media/image11.gif"/></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1.gif"/></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1.gif"/></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1.gif"/></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6.png"/><Relationship Id="rId2" Type="http://schemas.openxmlformats.org/officeDocument/2006/relationships/image" Target="../media/image22.jpeg"/><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11.gif"/><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7.png"/><Relationship Id="rId1" Type="http://schemas.openxmlformats.org/officeDocument/2006/relationships/slideLayout" Target="../slideLayouts/slideLayout6.xml"/><Relationship Id="rId4" Type="http://schemas.openxmlformats.org/officeDocument/2006/relationships/image" Target="../media/image28.gif"/></Relationships>
</file>

<file path=ppt/slides/_rels/slide2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29.png"/><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6.jpeg"/><Relationship Id="rId1" Type="http://schemas.openxmlformats.org/officeDocument/2006/relationships/slideLayout" Target="../slideLayouts/slideLayout6.xml"/><Relationship Id="rId4" Type="http://schemas.openxmlformats.org/officeDocument/2006/relationships/image" Target="../media/image11.gif"/></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6.jpeg"/><Relationship Id="rId1" Type="http://schemas.openxmlformats.org/officeDocument/2006/relationships/slideLayout" Target="../slideLayouts/slideLayout6.xml"/><Relationship Id="rId4" Type="http://schemas.openxmlformats.org/officeDocument/2006/relationships/image" Target="../media/image11.gif"/></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F5F5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0"/>
            <a:ext cx="7772400" cy="2209800"/>
          </a:xfrm>
        </p:spPr>
        <p:txBody>
          <a:bodyPr>
            <a:normAutofit fontScale="90000"/>
          </a:bodyPr>
          <a:lstStyle/>
          <a:p>
            <a:r>
              <a:rPr lang="en-US" b="1" dirty="0">
                <a:solidFill>
                  <a:schemeClr val="accent2">
                    <a:lumMod val="75000"/>
                  </a:schemeClr>
                </a:solidFill>
              </a:rPr>
              <a:t>DigSite 4</a:t>
            </a:r>
            <a:r>
              <a:rPr lang="en-US" b="1" dirty="0"/>
              <a:t/>
            </a:r>
            <a:br>
              <a:rPr lang="en-US" b="1" dirty="0"/>
            </a:br>
            <a:r>
              <a:rPr lang="en-US" b="1" dirty="0"/>
              <a:t/>
            </a:r>
            <a:br>
              <a:rPr lang="en-US" b="1" dirty="0"/>
            </a:br>
            <a:r>
              <a:rPr lang="en-US" sz="8900" b="1" dirty="0">
                <a:solidFill>
                  <a:schemeClr val="accent2">
                    <a:lumMod val="60000"/>
                    <a:lumOff val="40000"/>
                  </a:schemeClr>
                </a:solidFill>
                <a:effectLst>
                  <a:outerShdw blurRad="38100" dist="38100" dir="2700000" algn="tl">
                    <a:srgbClr val="000000">
                      <a:alpha val="43137"/>
                    </a:srgbClr>
                  </a:outerShdw>
                </a:effectLst>
                <a:latin typeface="Segoe Script" pitchFamily="34" charset="0"/>
              </a:rPr>
              <a:t>Returning </a:t>
            </a:r>
            <a:br>
              <a:rPr lang="en-US" sz="8900" b="1" dirty="0">
                <a:solidFill>
                  <a:schemeClr val="accent2">
                    <a:lumMod val="60000"/>
                    <a:lumOff val="40000"/>
                  </a:schemeClr>
                </a:solidFill>
                <a:effectLst>
                  <a:outerShdw blurRad="38100" dist="38100" dir="2700000" algn="tl">
                    <a:srgbClr val="000000">
                      <a:alpha val="43137"/>
                    </a:srgbClr>
                  </a:outerShdw>
                </a:effectLst>
                <a:latin typeface="Segoe Script" pitchFamily="34" charset="0"/>
              </a:rPr>
            </a:br>
            <a:r>
              <a:rPr lang="en-US" sz="8900" b="1" dirty="0">
                <a:solidFill>
                  <a:schemeClr val="accent2">
                    <a:lumMod val="60000"/>
                    <a:lumOff val="40000"/>
                  </a:schemeClr>
                </a:solidFill>
                <a:effectLst>
                  <a:outerShdw blurRad="38100" dist="38100" dir="2700000" algn="tl">
                    <a:srgbClr val="000000">
                      <a:alpha val="43137"/>
                    </a:srgbClr>
                  </a:outerShdw>
                </a:effectLst>
                <a:latin typeface="Segoe Script" pitchFamily="34" charset="0"/>
              </a:rPr>
              <a:t>and </a:t>
            </a:r>
            <a:br>
              <a:rPr lang="en-US" sz="8900" b="1" dirty="0">
                <a:solidFill>
                  <a:schemeClr val="accent2">
                    <a:lumMod val="60000"/>
                    <a:lumOff val="40000"/>
                  </a:schemeClr>
                </a:solidFill>
                <a:effectLst>
                  <a:outerShdw blurRad="38100" dist="38100" dir="2700000" algn="tl">
                    <a:srgbClr val="000000">
                      <a:alpha val="43137"/>
                    </a:srgbClr>
                  </a:outerShdw>
                </a:effectLst>
                <a:latin typeface="Segoe Script" pitchFamily="34" charset="0"/>
              </a:rPr>
            </a:br>
            <a:r>
              <a:rPr lang="en-US" sz="8900" b="1" dirty="0">
                <a:solidFill>
                  <a:schemeClr val="accent2">
                    <a:lumMod val="60000"/>
                    <a:lumOff val="40000"/>
                  </a:schemeClr>
                </a:solidFill>
                <a:effectLst>
                  <a:outerShdw blurRad="38100" dist="38100" dir="2700000" algn="tl">
                    <a:srgbClr val="000000">
                      <a:alpha val="43137"/>
                    </a:srgbClr>
                  </a:outerShdw>
                </a:effectLst>
                <a:latin typeface="Segoe Script" pitchFamily="34" charset="0"/>
              </a:rPr>
              <a:t>Rejoicing</a:t>
            </a:r>
          </a:p>
        </p:txBody>
      </p:sp>
      <p:sp>
        <p:nvSpPr>
          <p:cNvPr id="3" name="Subtitle 2"/>
          <p:cNvSpPr>
            <a:spLocks noGrp="1"/>
          </p:cNvSpPr>
          <p:nvPr>
            <p:ph type="subTitle" idx="1"/>
          </p:nvPr>
        </p:nvSpPr>
        <p:spPr>
          <a:xfrm>
            <a:off x="1295400" y="5257800"/>
            <a:ext cx="6400800" cy="1752600"/>
          </a:xfrm>
        </p:spPr>
        <p:txBody>
          <a:bodyPr/>
          <a:lstStyle/>
          <a:p>
            <a:r>
              <a:rPr lang="en-US" b="1" dirty="0">
                <a:solidFill>
                  <a:schemeClr val="accent2">
                    <a:lumMod val="75000"/>
                  </a:schemeClr>
                </a:solidFill>
              </a:rPr>
              <a:t>1 Samuel 6:1–7:1</a:t>
            </a:r>
            <a:endParaRPr lang="en-US" dirty="0">
              <a:solidFill>
                <a:schemeClr val="accent2">
                  <a:lumMod val="7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4" descr="http://www.walkinggospel.com/wpcontent/uploads/2013/01/Hardened-Hear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90600" y="0"/>
            <a:ext cx="7467600" cy="6849424"/>
          </a:xfrm>
          <a:prstGeom prst="rect">
            <a:avLst/>
          </a:prstGeom>
          <a:noFill/>
        </p:spPr>
      </p:pic>
    </p:spTree>
    <p:extLst>
      <p:ext uri="{BB962C8B-B14F-4D97-AF65-F5344CB8AC3E}">
        <p14:creationId xmlns:p14="http://schemas.microsoft.com/office/powerpoint/2010/main" val="2560128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6" name="Picture 6" descr="https://api.unfoldingword.org/obs/jpg/1/en/360px/obs-en-10-09.jpg"/>
          <p:cNvPicPr>
            <a:picLocks noChangeAspect="1" noChangeArrowheads="1"/>
          </p:cNvPicPr>
          <p:nvPr/>
        </p:nvPicPr>
        <p:blipFill>
          <a:blip r:embed="rId2" cstate="print"/>
          <a:srcRect/>
          <a:stretch>
            <a:fillRect/>
          </a:stretch>
        </p:blipFill>
        <p:spPr bwMode="auto">
          <a:xfrm>
            <a:off x="457200" y="2209800"/>
            <a:ext cx="8263464" cy="4648200"/>
          </a:xfrm>
          <a:prstGeom prst="rect">
            <a:avLst/>
          </a:prstGeom>
          <a:noFill/>
        </p:spPr>
      </p:pic>
      <p:sp>
        <p:nvSpPr>
          <p:cNvPr id="3" name="Rounded Rectangular Callout 2"/>
          <p:cNvSpPr/>
          <p:nvPr/>
        </p:nvSpPr>
        <p:spPr>
          <a:xfrm>
            <a:off x="609600" y="152400"/>
            <a:ext cx="8305800" cy="1905000"/>
          </a:xfrm>
          <a:prstGeom prst="wedgeRoundRectCallout">
            <a:avLst>
              <a:gd name="adj1" fmla="val -56416"/>
              <a:gd name="adj2" fmla="val 1114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accent3">
                    <a:lumMod val="40000"/>
                    <a:lumOff val="60000"/>
                  </a:schemeClr>
                </a:solidFill>
                <a:effectLst>
                  <a:outerShdw blurRad="38100" dist="38100" dir="2700000" algn="tl">
                    <a:srgbClr val="000000">
                      <a:alpha val="43137"/>
                    </a:srgbClr>
                  </a:outerShdw>
                </a:effectLst>
              </a:rPr>
              <a:t>Why do you harden your hearts as the Egyptians and Pharaoh did? When Israel’s god dealt harshly with them, did they not send the Israelites out so they could go on their way?</a:t>
            </a:r>
            <a:endParaRPr lang="en-US" sz="3200" dirty="0">
              <a:solidFill>
                <a:schemeClr val="accent3">
                  <a:lumMod val="40000"/>
                  <a:lumOff val="60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0" name="Picture 6" descr="http://www.sellingantiques.co.uk/photosnew/dealer_elmgarden/wooden-horse-drawn-delivery-cart-26382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1800" y="2230937"/>
            <a:ext cx="6172200" cy="4627063"/>
          </a:xfrm>
          <a:prstGeom prst="rect">
            <a:avLst/>
          </a:prstGeom>
          <a:noFill/>
        </p:spPr>
      </p:pic>
      <p:sp>
        <p:nvSpPr>
          <p:cNvPr id="3" name="Rounded Rectangular Callout 2"/>
          <p:cNvSpPr/>
          <p:nvPr/>
        </p:nvSpPr>
        <p:spPr>
          <a:xfrm>
            <a:off x="609600" y="152400"/>
            <a:ext cx="8153400" cy="1905000"/>
          </a:xfrm>
          <a:prstGeom prst="wedgeRoundRectCallout">
            <a:avLst>
              <a:gd name="adj1" fmla="val -56416"/>
              <a:gd name="adj2" fmla="val 1114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accent3">
                    <a:lumMod val="40000"/>
                    <a:lumOff val="60000"/>
                  </a:schemeClr>
                </a:solidFill>
                <a:effectLst>
                  <a:outerShdw blurRad="38100" dist="38100" dir="2700000" algn="tl">
                    <a:srgbClr val="000000">
                      <a:alpha val="43137"/>
                    </a:srgbClr>
                  </a:outerShdw>
                </a:effectLst>
              </a:rPr>
              <a:t>Now then, get a new cart ready, with two cows that have calved and have never been yoked. </a:t>
            </a:r>
            <a:endParaRPr lang="en-US" sz="3200" dirty="0">
              <a:solidFill>
                <a:schemeClr val="accent3">
                  <a:lumMod val="40000"/>
                  <a:lumOff val="60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0" name="Picture 6" descr="http://www.sellingantiques.co.uk/photosnew/dealer_elmgarden/wooden-horse-drawn-delivery-cart-26382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1800" y="2230937"/>
            <a:ext cx="6172200" cy="4627063"/>
          </a:xfrm>
          <a:prstGeom prst="rect">
            <a:avLst/>
          </a:prstGeom>
          <a:noFill/>
        </p:spPr>
      </p:pic>
      <p:sp>
        <p:nvSpPr>
          <p:cNvPr id="3" name="Rounded Rectangular Callout 2"/>
          <p:cNvSpPr/>
          <p:nvPr/>
        </p:nvSpPr>
        <p:spPr>
          <a:xfrm>
            <a:off x="609600" y="152400"/>
            <a:ext cx="8153400" cy="1905000"/>
          </a:xfrm>
          <a:prstGeom prst="wedgeRoundRectCallout">
            <a:avLst>
              <a:gd name="adj1" fmla="val -56416"/>
              <a:gd name="adj2" fmla="val 1114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accent3">
                    <a:lumMod val="40000"/>
                    <a:lumOff val="60000"/>
                  </a:schemeClr>
                </a:solidFill>
                <a:effectLst>
                  <a:outerShdw blurRad="38100" dist="38100" dir="2700000" algn="tl">
                    <a:srgbClr val="000000">
                      <a:alpha val="43137"/>
                    </a:srgbClr>
                  </a:outerShdw>
                </a:effectLst>
              </a:rPr>
              <a:t>Hitch the cows to the cart, but take their calves away and pen them up.</a:t>
            </a:r>
            <a:endParaRPr lang="en-US" sz="3200" dirty="0">
              <a:solidFill>
                <a:schemeClr val="accent3">
                  <a:lumMod val="40000"/>
                  <a:lumOff val="60000"/>
                </a:schemeClr>
              </a:solidFill>
            </a:endParaRPr>
          </a:p>
        </p:txBody>
      </p:sp>
      <p:pic>
        <p:nvPicPr>
          <p:cNvPr id="8" name="Picture 4" descr="http://www.cliparthut.com/clip-arts/758/cow-face-clip-art-758796.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1752600" y="2286000"/>
            <a:ext cx="3558567" cy="2514600"/>
          </a:xfrm>
          <a:prstGeom prst="rect">
            <a:avLst/>
          </a:prstGeom>
          <a:noFill/>
        </p:spPr>
      </p:pic>
      <p:pic>
        <p:nvPicPr>
          <p:cNvPr id="41988" name="Picture 4" descr="http://www.cliparthut.com/clip-arts/758/cow-face-clip-art-758796.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1371600" y="3505200"/>
            <a:ext cx="3558567" cy="2514600"/>
          </a:xfrm>
          <a:prstGeom prst="rect">
            <a:avLst/>
          </a:prstGeom>
          <a:noFill/>
        </p:spPr>
      </p:pic>
    </p:spTree>
    <p:extLst>
      <p:ext uri="{BB962C8B-B14F-4D97-AF65-F5344CB8AC3E}">
        <p14:creationId xmlns:p14="http://schemas.microsoft.com/office/powerpoint/2010/main" val="658855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0" name="Picture 6" descr="http://www.sellingantiques.co.uk/photosnew/dealer_elmgarden/wooden-horse-drawn-delivery-cart-26382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1800" y="2255520"/>
            <a:ext cx="6172200" cy="4627063"/>
          </a:xfrm>
          <a:prstGeom prst="rect">
            <a:avLst/>
          </a:prstGeom>
          <a:noFill/>
        </p:spPr>
      </p:pic>
      <p:sp>
        <p:nvSpPr>
          <p:cNvPr id="3" name="Rounded Rectangular Callout 2"/>
          <p:cNvSpPr/>
          <p:nvPr/>
        </p:nvSpPr>
        <p:spPr>
          <a:xfrm>
            <a:off x="609600" y="152400"/>
            <a:ext cx="8382000" cy="1905000"/>
          </a:xfrm>
          <a:prstGeom prst="wedgeRoundRectCallout">
            <a:avLst>
              <a:gd name="adj1" fmla="val -56416"/>
              <a:gd name="adj2" fmla="val 1114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baseline="30000" dirty="0">
                <a:solidFill>
                  <a:schemeClr val="accent3">
                    <a:lumMod val="40000"/>
                    <a:lumOff val="60000"/>
                  </a:schemeClr>
                </a:solidFill>
                <a:effectLst>
                  <a:outerShdw blurRad="38100" dist="38100" dir="2700000" algn="tl">
                    <a:srgbClr val="000000">
                      <a:alpha val="43137"/>
                    </a:srgbClr>
                  </a:outerShdw>
                </a:effectLst>
              </a:rPr>
              <a:t> </a:t>
            </a:r>
            <a:r>
              <a:rPr lang="en-US" sz="3200" b="1" dirty="0">
                <a:solidFill>
                  <a:schemeClr val="accent3">
                    <a:lumMod val="40000"/>
                    <a:lumOff val="60000"/>
                  </a:schemeClr>
                </a:solidFill>
                <a:effectLst>
                  <a:outerShdw blurRad="38100" dist="38100" dir="2700000" algn="tl">
                    <a:srgbClr val="000000">
                      <a:alpha val="43137"/>
                    </a:srgbClr>
                  </a:outerShdw>
                </a:effectLst>
              </a:rPr>
              <a:t>Take the ark of the </a:t>
            </a:r>
            <a:r>
              <a:rPr lang="en-US" sz="3200" b="1" cap="small" dirty="0">
                <a:solidFill>
                  <a:schemeClr val="accent3">
                    <a:lumMod val="40000"/>
                    <a:lumOff val="60000"/>
                  </a:schemeClr>
                </a:solidFill>
                <a:effectLst>
                  <a:outerShdw blurRad="38100" dist="38100" dir="2700000" algn="tl">
                    <a:srgbClr val="000000">
                      <a:alpha val="43137"/>
                    </a:srgbClr>
                  </a:outerShdw>
                </a:effectLst>
              </a:rPr>
              <a:t>Lord</a:t>
            </a:r>
            <a:r>
              <a:rPr lang="en-US" sz="3200" b="1" dirty="0">
                <a:solidFill>
                  <a:schemeClr val="accent3">
                    <a:lumMod val="40000"/>
                    <a:lumOff val="60000"/>
                  </a:schemeClr>
                </a:solidFill>
                <a:effectLst>
                  <a:outerShdw blurRad="38100" dist="38100" dir="2700000" algn="tl">
                    <a:srgbClr val="000000">
                      <a:alpha val="43137"/>
                    </a:srgbClr>
                  </a:outerShdw>
                </a:effectLst>
              </a:rPr>
              <a:t> and put it on the cart, and in a chest beside it</a:t>
            </a:r>
            <a:endParaRPr lang="en-US" sz="3200" dirty="0">
              <a:solidFill>
                <a:schemeClr val="accent3">
                  <a:lumMod val="40000"/>
                  <a:lumOff val="60000"/>
                </a:schemeClr>
              </a:solidFill>
            </a:endParaRPr>
          </a:p>
        </p:txBody>
      </p:sp>
      <p:pic>
        <p:nvPicPr>
          <p:cNvPr id="8" name="Picture 4" descr="http://www.cliparthut.com/clip-arts/758/cow-face-clip-art-758796.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1752600" y="2286000"/>
            <a:ext cx="3558567" cy="2514600"/>
          </a:xfrm>
          <a:prstGeom prst="rect">
            <a:avLst/>
          </a:prstGeom>
          <a:noFill/>
        </p:spPr>
      </p:pic>
      <p:pic>
        <p:nvPicPr>
          <p:cNvPr id="41988" name="Picture 4" descr="http://www.cliparthut.com/clip-arts/758/cow-face-clip-art-758796.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1371600" y="3505200"/>
            <a:ext cx="3558567" cy="2514600"/>
          </a:xfrm>
          <a:prstGeom prst="rect">
            <a:avLst/>
          </a:prstGeom>
          <a:noFill/>
        </p:spPr>
      </p:pic>
      <p:pic>
        <p:nvPicPr>
          <p:cNvPr id="43010" name="Picture 2" descr="http://www.4catholiceducators.com/graph/Ark_Covn.gif"/>
          <p:cNvPicPr>
            <a:picLocks noChangeAspect="1" noChangeArrowheads="1"/>
          </p:cNvPicPr>
          <p:nvPr/>
        </p:nvPicPr>
        <p:blipFill>
          <a:blip r:embed="rId4" cstate="print"/>
          <a:srcRect/>
          <a:stretch>
            <a:fillRect/>
          </a:stretch>
        </p:blipFill>
        <p:spPr bwMode="auto">
          <a:xfrm>
            <a:off x="5105400" y="2438400"/>
            <a:ext cx="2286000" cy="1514475"/>
          </a:xfrm>
          <a:prstGeom prst="rect">
            <a:avLst/>
          </a:prstGeom>
          <a:noFill/>
        </p:spPr>
      </p:pic>
      <p:pic>
        <p:nvPicPr>
          <p:cNvPr id="43016" name="Picture 8" descr="http://www.cliparthut.com/clip-arts/423/open-treasure-chest-clip-art-423623.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62800" y="2819400"/>
            <a:ext cx="1295400" cy="1314381"/>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0" name="Picture 6" descr="http://www.sellingantiques.co.uk/photosnew/dealer_elmgarden/wooden-horse-drawn-delivery-cart-26382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1800" y="2255520"/>
            <a:ext cx="6172200" cy="4627063"/>
          </a:xfrm>
          <a:prstGeom prst="rect">
            <a:avLst/>
          </a:prstGeom>
          <a:noFill/>
        </p:spPr>
      </p:pic>
      <p:sp>
        <p:nvSpPr>
          <p:cNvPr id="3" name="Rounded Rectangular Callout 2"/>
          <p:cNvSpPr/>
          <p:nvPr/>
        </p:nvSpPr>
        <p:spPr>
          <a:xfrm>
            <a:off x="609600" y="152400"/>
            <a:ext cx="8382000" cy="1905000"/>
          </a:xfrm>
          <a:prstGeom prst="wedgeRoundRectCallout">
            <a:avLst>
              <a:gd name="adj1" fmla="val -56416"/>
              <a:gd name="adj2" fmla="val 1114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accent3">
                    <a:lumMod val="40000"/>
                    <a:lumOff val="60000"/>
                  </a:schemeClr>
                </a:solidFill>
                <a:effectLst>
                  <a:outerShdw blurRad="38100" dist="38100" dir="2700000" algn="tl">
                    <a:srgbClr val="000000">
                      <a:alpha val="43137"/>
                    </a:srgbClr>
                  </a:outerShdw>
                </a:effectLst>
              </a:rPr>
              <a:t>put the gold objects you are sending back to him as a guilt offering. Send it on its way, but keep watching it.</a:t>
            </a:r>
            <a:endParaRPr lang="en-US" sz="3200" dirty="0">
              <a:solidFill>
                <a:schemeClr val="accent3">
                  <a:lumMod val="40000"/>
                  <a:lumOff val="60000"/>
                </a:schemeClr>
              </a:solidFill>
            </a:endParaRPr>
          </a:p>
        </p:txBody>
      </p:sp>
      <p:pic>
        <p:nvPicPr>
          <p:cNvPr id="8" name="Picture 4" descr="http://www.cliparthut.com/clip-arts/758/cow-face-clip-art-758796.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1752600" y="2286000"/>
            <a:ext cx="3558567" cy="2514600"/>
          </a:xfrm>
          <a:prstGeom prst="rect">
            <a:avLst/>
          </a:prstGeom>
          <a:noFill/>
        </p:spPr>
      </p:pic>
      <p:pic>
        <p:nvPicPr>
          <p:cNvPr id="41988" name="Picture 4" descr="http://www.cliparthut.com/clip-arts/758/cow-face-clip-art-758796.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1371600" y="3505200"/>
            <a:ext cx="3558567" cy="2514600"/>
          </a:xfrm>
          <a:prstGeom prst="rect">
            <a:avLst/>
          </a:prstGeom>
          <a:noFill/>
        </p:spPr>
      </p:pic>
      <p:pic>
        <p:nvPicPr>
          <p:cNvPr id="43010" name="Picture 2" descr="http://www.4catholiceducators.com/graph/Ark_Covn.gif"/>
          <p:cNvPicPr>
            <a:picLocks noChangeAspect="1" noChangeArrowheads="1"/>
          </p:cNvPicPr>
          <p:nvPr/>
        </p:nvPicPr>
        <p:blipFill>
          <a:blip r:embed="rId4" cstate="print"/>
          <a:srcRect/>
          <a:stretch>
            <a:fillRect/>
          </a:stretch>
        </p:blipFill>
        <p:spPr bwMode="auto">
          <a:xfrm>
            <a:off x="5105400" y="2438400"/>
            <a:ext cx="2286000" cy="1514475"/>
          </a:xfrm>
          <a:prstGeom prst="rect">
            <a:avLst/>
          </a:prstGeom>
          <a:noFill/>
        </p:spPr>
      </p:pic>
      <p:pic>
        <p:nvPicPr>
          <p:cNvPr id="43016" name="Picture 8" descr="http://www.cliparthut.com/clip-arts/423/open-treasure-chest-clip-art-423623.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62800" y="2819400"/>
            <a:ext cx="1295400" cy="1314381"/>
          </a:xfrm>
          <a:prstGeom prst="rect">
            <a:avLst/>
          </a:prstGeom>
          <a:noFill/>
        </p:spPr>
      </p:pic>
      <p:pic>
        <p:nvPicPr>
          <p:cNvPr id="43018" name="Picture 10" descr="http://www.lapidaryworld.com/images/nugget4.gif"/>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153400" y="3200400"/>
            <a:ext cx="762000" cy="815975"/>
          </a:xfrm>
          <a:prstGeom prst="rect">
            <a:avLst/>
          </a:prstGeom>
          <a:noFill/>
        </p:spPr>
      </p:pic>
      <p:pic>
        <p:nvPicPr>
          <p:cNvPr id="43020" name="Picture 12" descr="http://www.clipartqueen.com/image-files/cute-mouse-silhouette.png"/>
          <p:cNvPicPr>
            <a:picLocks noChangeAspect="1" noChangeArrowheads="1"/>
          </p:cNvPicPr>
          <p:nvPr/>
        </p:nvPicPr>
        <p:blipFill>
          <a:blip r:embed="rId7" cstate="email">
            <a:duotone>
              <a:schemeClr val="accent2">
                <a:shade val="45000"/>
                <a:satMod val="135000"/>
              </a:schemeClr>
              <a:prstClr val="white"/>
            </a:duotone>
            <a:lum bright="30000"/>
            <a:extLst>
              <a:ext uri="{28A0092B-C50C-407E-A947-70E740481C1C}">
                <a14:useLocalDpi xmlns:a14="http://schemas.microsoft.com/office/drawing/2010/main"/>
              </a:ext>
            </a:extLst>
          </a:blip>
          <a:srcRect/>
          <a:stretch>
            <a:fillRect/>
          </a:stretch>
        </p:blipFill>
        <p:spPr bwMode="auto">
          <a:xfrm>
            <a:off x="7162800" y="3124200"/>
            <a:ext cx="679405" cy="704851"/>
          </a:xfrm>
          <a:prstGeom prst="rect">
            <a:avLst/>
          </a:prstGeom>
          <a:noFill/>
        </p:spPr>
      </p:pic>
      <p:pic>
        <p:nvPicPr>
          <p:cNvPr id="12" name="Picture 12" descr="http://www.clipartqueen.com/image-files/cute-mouse-silhouette.png"/>
          <p:cNvPicPr>
            <a:picLocks noChangeAspect="1" noChangeArrowheads="1"/>
          </p:cNvPicPr>
          <p:nvPr/>
        </p:nvPicPr>
        <p:blipFill>
          <a:blip r:embed="rId7" cstate="email">
            <a:duotone>
              <a:schemeClr val="accent2">
                <a:shade val="45000"/>
                <a:satMod val="135000"/>
              </a:schemeClr>
              <a:prstClr val="white"/>
            </a:duotone>
            <a:lum bright="30000"/>
            <a:extLst>
              <a:ext uri="{28A0092B-C50C-407E-A947-70E740481C1C}">
                <a14:useLocalDpi xmlns:a14="http://schemas.microsoft.com/office/drawing/2010/main"/>
              </a:ext>
            </a:extLst>
          </a:blip>
          <a:srcRect/>
          <a:stretch>
            <a:fillRect/>
          </a:stretch>
        </p:blipFill>
        <p:spPr bwMode="auto">
          <a:xfrm>
            <a:off x="7010400" y="3581400"/>
            <a:ext cx="679405" cy="704851"/>
          </a:xfrm>
          <a:prstGeom prst="rect">
            <a:avLst/>
          </a:prstGeom>
          <a:noFill/>
        </p:spPr>
      </p:pic>
      <p:pic>
        <p:nvPicPr>
          <p:cNvPr id="13" name="Picture 12" descr="http://www.clipartqueen.com/image-files/cute-mouse-silhouette.png"/>
          <p:cNvPicPr>
            <a:picLocks noChangeAspect="1" noChangeArrowheads="1"/>
          </p:cNvPicPr>
          <p:nvPr/>
        </p:nvPicPr>
        <p:blipFill>
          <a:blip r:embed="rId7" cstate="email">
            <a:duotone>
              <a:schemeClr val="accent2">
                <a:shade val="45000"/>
                <a:satMod val="135000"/>
              </a:schemeClr>
              <a:prstClr val="white"/>
            </a:duotone>
            <a:lum bright="30000"/>
            <a:extLst>
              <a:ext uri="{28A0092B-C50C-407E-A947-70E740481C1C}">
                <a14:useLocalDpi xmlns:a14="http://schemas.microsoft.com/office/drawing/2010/main"/>
              </a:ext>
            </a:extLst>
          </a:blip>
          <a:srcRect/>
          <a:stretch>
            <a:fillRect/>
          </a:stretch>
        </p:blipFill>
        <p:spPr bwMode="auto">
          <a:xfrm>
            <a:off x="7467600" y="2590800"/>
            <a:ext cx="679405" cy="704851"/>
          </a:xfrm>
          <a:prstGeom prst="rect">
            <a:avLst/>
          </a:prstGeom>
          <a:noFill/>
        </p:spPr>
      </p:pic>
      <p:pic>
        <p:nvPicPr>
          <p:cNvPr id="14" name="Picture 12" descr="http://www.clipartqueen.com/image-files/cute-mouse-silhouette.png"/>
          <p:cNvPicPr>
            <a:picLocks noChangeAspect="1" noChangeArrowheads="1"/>
          </p:cNvPicPr>
          <p:nvPr/>
        </p:nvPicPr>
        <p:blipFill>
          <a:blip r:embed="rId7" cstate="email">
            <a:duotone>
              <a:schemeClr val="accent2">
                <a:shade val="45000"/>
                <a:satMod val="135000"/>
              </a:schemeClr>
              <a:prstClr val="white"/>
            </a:duotone>
            <a:lum bright="30000"/>
            <a:extLst>
              <a:ext uri="{28A0092B-C50C-407E-A947-70E740481C1C}">
                <a14:useLocalDpi xmlns:a14="http://schemas.microsoft.com/office/drawing/2010/main"/>
              </a:ext>
            </a:extLst>
          </a:blip>
          <a:srcRect/>
          <a:stretch>
            <a:fillRect/>
          </a:stretch>
        </p:blipFill>
        <p:spPr bwMode="auto">
          <a:xfrm>
            <a:off x="7239000" y="2209800"/>
            <a:ext cx="679405" cy="704851"/>
          </a:xfrm>
          <a:prstGeom prst="rect">
            <a:avLst/>
          </a:prstGeom>
          <a:noFill/>
        </p:spPr>
      </p:pic>
      <p:pic>
        <p:nvPicPr>
          <p:cNvPr id="15" name="Picture 12" descr="http://www.clipartqueen.com/image-files/cute-mouse-silhouette.png"/>
          <p:cNvPicPr>
            <a:picLocks noChangeAspect="1" noChangeArrowheads="1"/>
          </p:cNvPicPr>
          <p:nvPr/>
        </p:nvPicPr>
        <p:blipFill>
          <a:blip r:embed="rId7" cstate="email">
            <a:duotone>
              <a:schemeClr val="accent2">
                <a:shade val="45000"/>
                <a:satMod val="135000"/>
              </a:schemeClr>
              <a:prstClr val="white"/>
            </a:duotone>
            <a:lum bright="30000"/>
            <a:extLst>
              <a:ext uri="{28A0092B-C50C-407E-A947-70E740481C1C}">
                <a14:useLocalDpi xmlns:a14="http://schemas.microsoft.com/office/drawing/2010/main"/>
              </a:ext>
            </a:extLst>
          </a:blip>
          <a:srcRect/>
          <a:stretch>
            <a:fillRect/>
          </a:stretch>
        </p:blipFill>
        <p:spPr bwMode="auto">
          <a:xfrm>
            <a:off x="6858000" y="2590800"/>
            <a:ext cx="679405" cy="704851"/>
          </a:xfrm>
          <a:prstGeom prst="rect">
            <a:avLst/>
          </a:prstGeom>
          <a:noFill/>
        </p:spPr>
      </p:pic>
      <p:pic>
        <p:nvPicPr>
          <p:cNvPr id="16" name="Picture 10" descr="http://www.lapidaryworld.com/images/nugget4.gif"/>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696200" y="2895600"/>
            <a:ext cx="762000" cy="815975"/>
          </a:xfrm>
          <a:prstGeom prst="rect">
            <a:avLst/>
          </a:prstGeom>
          <a:noFill/>
        </p:spPr>
      </p:pic>
      <p:pic>
        <p:nvPicPr>
          <p:cNvPr id="17" name="Picture 10" descr="http://www.lapidaryworld.com/images/nugget4.gif"/>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620000" y="3505200"/>
            <a:ext cx="762000" cy="815975"/>
          </a:xfrm>
          <a:prstGeom prst="rect">
            <a:avLst/>
          </a:prstGeom>
          <a:noFill/>
        </p:spPr>
      </p:pic>
      <p:pic>
        <p:nvPicPr>
          <p:cNvPr id="18" name="Picture 10" descr="http://www.lapidaryworld.com/images/nugget4.gif"/>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924800" y="2362200"/>
            <a:ext cx="762000" cy="815975"/>
          </a:xfrm>
          <a:prstGeom prst="rect">
            <a:avLst/>
          </a:prstGeom>
          <a:noFill/>
        </p:spPr>
      </p:pic>
      <p:pic>
        <p:nvPicPr>
          <p:cNvPr id="19" name="Picture 10" descr="http://www.lapidaryworld.com/images/nugget4.gif"/>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696200" y="2057400"/>
            <a:ext cx="762000" cy="815975"/>
          </a:xfrm>
          <a:prstGeom prst="rect">
            <a:avLst/>
          </a:prstGeom>
          <a:noFill/>
        </p:spPr>
      </p:pic>
    </p:spTree>
    <p:extLst>
      <p:ext uri="{BB962C8B-B14F-4D97-AF65-F5344CB8AC3E}">
        <p14:creationId xmlns:p14="http://schemas.microsoft.com/office/powerpoint/2010/main" val="3517119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371600" y="2230937"/>
            <a:ext cx="7772400" cy="4627063"/>
            <a:chOff x="1371600" y="2230937"/>
            <a:chExt cx="7772400" cy="4627063"/>
          </a:xfrm>
        </p:grpSpPr>
        <p:pic>
          <p:nvPicPr>
            <p:cNvPr id="3" name="Picture 6" descr="http://www.sellingantiques.co.uk/photosnew/dealer_elmgarden/wooden-horse-drawn-delivery-cart-26382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1800" y="2230937"/>
              <a:ext cx="6172200" cy="4627063"/>
            </a:xfrm>
            <a:prstGeom prst="rect">
              <a:avLst/>
            </a:prstGeom>
            <a:noFill/>
          </p:spPr>
        </p:pic>
        <p:pic>
          <p:nvPicPr>
            <p:cNvPr id="4" name="Picture 4" descr="http://www.cliparthut.com/clip-arts/758/cow-face-clip-art-758796.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1752600" y="2286000"/>
              <a:ext cx="3558567" cy="2514600"/>
            </a:xfrm>
            <a:prstGeom prst="rect">
              <a:avLst/>
            </a:prstGeom>
            <a:noFill/>
          </p:spPr>
        </p:pic>
        <p:pic>
          <p:nvPicPr>
            <p:cNvPr id="5" name="Picture 4" descr="http://www.cliparthut.com/clip-arts/758/cow-face-clip-art-758796.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1371600" y="3505200"/>
              <a:ext cx="3558567" cy="2514600"/>
            </a:xfrm>
            <a:prstGeom prst="rect">
              <a:avLst/>
            </a:prstGeom>
            <a:noFill/>
          </p:spPr>
        </p:pic>
        <p:pic>
          <p:nvPicPr>
            <p:cNvPr id="6" name="Picture 2" descr="http://www.4catholiceducators.com/graph/Ark_Covn.gif"/>
            <p:cNvPicPr>
              <a:picLocks noChangeAspect="1" noChangeArrowheads="1"/>
            </p:cNvPicPr>
            <p:nvPr/>
          </p:nvPicPr>
          <p:blipFill>
            <a:blip r:embed="rId4" cstate="print"/>
            <a:srcRect/>
            <a:stretch>
              <a:fillRect/>
            </a:stretch>
          </p:blipFill>
          <p:spPr bwMode="auto">
            <a:xfrm>
              <a:off x="5105400" y="2438400"/>
              <a:ext cx="2286000" cy="1514475"/>
            </a:xfrm>
            <a:prstGeom prst="rect">
              <a:avLst/>
            </a:prstGeom>
            <a:noFill/>
          </p:spPr>
        </p:pic>
        <p:pic>
          <p:nvPicPr>
            <p:cNvPr id="14338" name="Picture 2" descr="http://www.clker.com/cliparts/T/1/T/5/R/3/chest3-hi.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7162800" y="3124200"/>
              <a:ext cx="1143000" cy="1097439"/>
            </a:xfrm>
            <a:prstGeom prst="rect">
              <a:avLst/>
            </a:prstGeom>
            <a:noFill/>
          </p:spPr>
        </p:pic>
      </p:grpSp>
      <p:sp>
        <p:nvSpPr>
          <p:cNvPr id="2" name="Title 1"/>
          <p:cNvSpPr>
            <a:spLocks noGrp="1"/>
          </p:cNvSpPr>
          <p:nvPr>
            <p:ph type="title"/>
          </p:nvPr>
        </p:nvSpPr>
        <p:spPr>
          <a:xfrm>
            <a:off x="609600" y="304800"/>
            <a:ext cx="7772400" cy="1417638"/>
          </a:xfrm>
        </p:spPr>
        <p:txBody>
          <a:bodyPr anchor="t">
            <a:noAutofit/>
          </a:bodyPr>
          <a:lstStyle/>
          <a:p>
            <a:r>
              <a:rPr lang="en-US" sz="3200" b="1" dirty="0">
                <a:solidFill>
                  <a:schemeClr val="accent2">
                    <a:lumMod val="60000"/>
                    <a:lumOff val="40000"/>
                  </a:schemeClr>
                </a:solidFill>
                <a:effectLst>
                  <a:outerShdw blurRad="38100" dist="38100" dir="2700000" algn="tl">
                    <a:srgbClr val="000000">
                      <a:alpha val="43137"/>
                    </a:srgbClr>
                  </a:outerShdw>
                </a:effectLst>
              </a:rPr>
              <a:t>If it goes up to its own territory, toward Beth Shemesh, then the </a:t>
            </a:r>
            <a:r>
              <a:rPr lang="en-US" sz="3200" b="1" cap="small" dirty="0">
                <a:solidFill>
                  <a:schemeClr val="accent2">
                    <a:lumMod val="60000"/>
                    <a:lumOff val="40000"/>
                  </a:schemeClr>
                </a:solidFill>
                <a:effectLst>
                  <a:outerShdw blurRad="38100" dist="38100" dir="2700000" algn="tl">
                    <a:srgbClr val="000000">
                      <a:alpha val="43137"/>
                    </a:srgbClr>
                  </a:outerShdw>
                </a:effectLst>
              </a:rPr>
              <a:t>Lord</a:t>
            </a:r>
            <a:r>
              <a:rPr lang="en-US" sz="3200" b="1" dirty="0">
                <a:solidFill>
                  <a:schemeClr val="accent2">
                    <a:lumMod val="60000"/>
                    <a:lumOff val="40000"/>
                  </a:schemeClr>
                </a:solidFill>
                <a:effectLst>
                  <a:outerShdw blurRad="38100" dist="38100" dir="2700000" algn="tl">
                    <a:srgbClr val="000000">
                      <a:alpha val="43137"/>
                    </a:srgbClr>
                  </a:outerShdw>
                </a:effectLst>
              </a:rPr>
              <a:t> has brought this great disaster on us.</a:t>
            </a:r>
            <a:endParaRPr lang="en-US" sz="3200" dirty="0"/>
          </a:p>
        </p:txBody>
      </p:sp>
      <p:grpSp>
        <p:nvGrpSpPr>
          <p:cNvPr id="12" name="Group 11"/>
          <p:cNvGrpSpPr/>
          <p:nvPr/>
        </p:nvGrpSpPr>
        <p:grpSpPr>
          <a:xfrm>
            <a:off x="228600" y="2057400"/>
            <a:ext cx="1828800" cy="2133600"/>
            <a:chOff x="228600" y="2057400"/>
            <a:chExt cx="1828800" cy="2133600"/>
          </a:xfrm>
        </p:grpSpPr>
        <p:sp>
          <p:nvSpPr>
            <p:cNvPr id="9" name="Rectangle 8"/>
            <p:cNvSpPr/>
            <p:nvPr/>
          </p:nvSpPr>
          <p:spPr>
            <a:xfrm>
              <a:off x="228600" y="2057400"/>
              <a:ext cx="1828800" cy="2133600"/>
            </a:xfrm>
            <a:prstGeom prst="rect">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en-US" sz="32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Beth </a:t>
              </a:r>
              <a:r>
                <a:rPr lang="en-US" sz="32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Shemesh</a:t>
              </a:r>
              <a:endParaRPr lang="en-US" sz="3200" dirty="0">
                <a:solidFill>
                  <a:schemeClr val="bg1"/>
                </a:solidFill>
                <a:latin typeface="Times New Roman" pitchFamily="18" charset="0"/>
                <a:cs typeface="Times New Roman" pitchFamily="18" charset="0"/>
              </a:endParaRPr>
            </a:p>
          </p:txBody>
        </p:sp>
        <p:sp>
          <p:nvSpPr>
            <p:cNvPr id="10" name="Right Arrow 9"/>
            <p:cNvSpPr/>
            <p:nvPr/>
          </p:nvSpPr>
          <p:spPr>
            <a:xfrm flipH="1">
              <a:off x="381000" y="3276600"/>
              <a:ext cx="1447800" cy="60960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ular Callout 12"/>
          <p:cNvSpPr/>
          <p:nvPr/>
        </p:nvSpPr>
        <p:spPr>
          <a:xfrm>
            <a:off x="381000" y="1676400"/>
            <a:ext cx="3352800" cy="3810000"/>
          </a:xfrm>
          <a:prstGeom prst="wedgeRoundRectCallout">
            <a:avLst>
              <a:gd name="adj1" fmla="val -60227"/>
              <a:gd name="adj2" fmla="val 798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1752600"/>
            <a:ext cx="3276600" cy="3733800"/>
          </a:xfrm>
        </p:spPr>
        <p:txBody>
          <a:bodyPr anchor="t">
            <a:noAutofit/>
          </a:bodyPr>
          <a:lstStyle/>
          <a:p>
            <a:r>
              <a:rPr lang="en-US" sz="3200" b="1" dirty="0">
                <a:solidFill>
                  <a:schemeClr val="accent3">
                    <a:lumMod val="40000"/>
                    <a:lumOff val="60000"/>
                  </a:schemeClr>
                </a:solidFill>
                <a:effectLst>
                  <a:outerShdw blurRad="38100" dist="38100" dir="2700000" algn="tl">
                    <a:srgbClr val="000000">
                      <a:alpha val="43137"/>
                    </a:srgbClr>
                  </a:outerShdw>
                </a:effectLst>
              </a:rPr>
              <a:t>But if it does not, then we will know that it was not his hand that struck us but that it happened to us by chance.</a:t>
            </a:r>
            <a:endParaRPr lang="en-US" sz="3200" dirty="0">
              <a:solidFill>
                <a:schemeClr val="accent3">
                  <a:lumMod val="40000"/>
                  <a:lumOff val="60000"/>
                </a:schemeClr>
              </a:solidFill>
            </a:endParaRPr>
          </a:p>
        </p:txBody>
      </p:sp>
      <p:pic>
        <p:nvPicPr>
          <p:cNvPr id="44034" name="Picture 2" descr="http://images.clipartpanda.com/hand-clipart-hand-clipart-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43400" y="457200"/>
            <a:ext cx="4105275" cy="5276851"/>
          </a:xfrm>
          <a:prstGeom prst="rect">
            <a:avLst/>
          </a:prstGeom>
          <a:noFill/>
        </p:spPr>
      </p:pic>
      <p:pic>
        <p:nvPicPr>
          <p:cNvPr id="44042" name="Picture 10" descr="https://pixabay.com/static/uploads/photo/2012/04/24/12/29/no-symbol-39767_960_720.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67150" y="762000"/>
            <a:ext cx="5276850" cy="5276851"/>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371600" y="0"/>
            <a:ext cx="7772400" cy="4627063"/>
            <a:chOff x="1371600" y="2230937"/>
            <a:chExt cx="7772400" cy="4627063"/>
          </a:xfrm>
        </p:grpSpPr>
        <p:pic>
          <p:nvPicPr>
            <p:cNvPr id="4" name="Picture 6" descr="http://www.sellingantiques.co.uk/photosnew/dealer_elmgarden/wooden-horse-drawn-delivery-cart-26382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1800" y="2230937"/>
              <a:ext cx="6172200" cy="4627063"/>
            </a:xfrm>
            <a:prstGeom prst="rect">
              <a:avLst/>
            </a:prstGeom>
            <a:noFill/>
          </p:spPr>
        </p:pic>
        <p:pic>
          <p:nvPicPr>
            <p:cNvPr id="5" name="Picture 4" descr="http://www.cliparthut.com/clip-arts/758/cow-face-clip-art-758796.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1752600" y="2286000"/>
              <a:ext cx="3558567" cy="2514600"/>
            </a:xfrm>
            <a:prstGeom prst="rect">
              <a:avLst/>
            </a:prstGeom>
            <a:noFill/>
          </p:spPr>
        </p:pic>
        <p:pic>
          <p:nvPicPr>
            <p:cNvPr id="6" name="Picture 5" descr="http://www.cliparthut.com/clip-arts/758/cow-face-clip-art-758796.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1371600" y="3505200"/>
              <a:ext cx="3558567" cy="2514600"/>
            </a:xfrm>
            <a:prstGeom prst="rect">
              <a:avLst/>
            </a:prstGeom>
            <a:noFill/>
          </p:spPr>
        </p:pic>
        <p:pic>
          <p:nvPicPr>
            <p:cNvPr id="7" name="Picture 2" descr="http://www.4catholiceducators.com/graph/Ark_Covn.gif"/>
            <p:cNvPicPr>
              <a:picLocks noChangeAspect="1" noChangeArrowheads="1"/>
            </p:cNvPicPr>
            <p:nvPr/>
          </p:nvPicPr>
          <p:blipFill>
            <a:blip r:embed="rId4" cstate="print"/>
            <a:srcRect/>
            <a:stretch>
              <a:fillRect/>
            </a:stretch>
          </p:blipFill>
          <p:spPr bwMode="auto">
            <a:xfrm>
              <a:off x="5105400" y="2438400"/>
              <a:ext cx="2286000" cy="1514475"/>
            </a:xfrm>
            <a:prstGeom prst="rect">
              <a:avLst/>
            </a:prstGeom>
            <a:noFill/>
          </p:spPr>
        </p:pic>
        <p:pic>
          <p:nvPicPr>
            <p:cNvPr id="8" name="Picture 2" descr="http://www.clker.com/cliparts/T/1/T/5/R/3/chest3-hi.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7162800" y="3124200"/>
              <a:ext cx="1143000" cy="1097439"/>
            </a:xfrm>
            <a:prstGeom prst="rect">
              <a:avLst/>
            </a:prstGeom>
            <a:noFill/>
          </p:spPr>
        </p:pic>
      </p:grpSp>
      <p:sp>
        <p:nvSpPr>
          <p:cNvPr id="2" name="Title 1"/>
          <p:cNvSpPr>
            <a:spLocks noGrp="1"/>
          </p:cNvSpPr>
          <p:nvPr>
            <p:ph type="title"/>
          </p:nvPr>
        </p:nvSpPr>
        <p:spPr>
          <a:xfrm>
            <a:off x="152400" y="4038600"/>
            <a:ext cx="8839200" cy="2667000"/>
          </a:xfrm>
          <a:solidFill>
            <a:schemeClr val="tx2">
              <a:lumMod val="50000"/>
            </a:schemeClr>
          </a:solidFill>
        </p:spPr>
        <p:txBody>
          <a:bodyPr anchor="t">
            <a:noAutofit/>
          </a:bodyPr>
          <a:lstStyle/>
          <a:p>
            <a:r>
              <a:rPr lang="en-US" sz="3200" b="1" dirty="0">
                <a:solidFill>
                  <a:schemeClr val="accent2">
                    <a:lumMod val="60000"/>
                    <a:lumOff val="40000"/>
                  </a:schemeClr>
                </a:solidFill>
                <a:effectLst>
                  <a:outerShdw blurRad="38100" dist="38100" dir="2700000" algn="tl">
                    <a:srgbClr val="000000">
                      <a:alpha val="43137"/>
                    </a:srgbClr>
                  </a:outerShdw>
                </a:effectLst>
              </a:rPr>
              <a:t>So they did this. They took two such cows and hitched them to the cart and penned up their calves. They placed the ark of the </a:t>
            </a:r>
            <a:r>
              <a:rPr lang="en-US" sz="3200" b="1" cap="small" dirty="0">
                <a:solidFill>
                  <a:schemeClr val="accent2">
                    <a:lumMod val="60000"/>
                    <a:lumOff val="40000"/>
                  </a:schemeClr>
                </a:solidFill>
                <a:effectLst>
                  <a:outerShdw blurRad="38100" dist="38100" dir="2700000" algn="tl">
                    <a:srgbClr val="000000">
                      <a:alpha val="43137"/>
                    </a:srgbClr>
                  </a:outerShdw>
                </a:effectLst>
              </a:rPr>
              <a:t>Lord</a:t>
            </a:r>
            <a:r>
              <a:rPr lang="en-US" sz="3200" b="1" dirty="0">
                <a:solidFill>
                  <a:schemeClr val="accent2">
                    <a:lumMod val="60000"/>
                    <a:lumOff val="40000"/>
                  </a:schemeClr>
                </a:solidFill>
                <a:effectLst>
                  <a:outerShdw blurRad="38100" dist="38100" dir="2700000" algn="tl">
                    <a:srgbClr val="000000">
                      <a:alpha val="43137"/>
                    </a:srgbClr>
                  </a:outerShdw>
                </a:effectLst>
              </a:rPr>
              <a:t> on the cart and along with it the chest containing the gold rats and the models of the tumors.</a:t>
            </a:r>
            <a:endParaRPr lang="en-US" sz="3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1265238"/>
          </a:xfrm>
        </p:spPr>
        <p:txBody>
          <a:bodyPr anchor="t">
            <a:noAutofit/>
          </a:bodyPr>
          <a:lstStyle/>
          <a:p>
            <a:r>
              <a:rPr lang="en-US" sz="3200" b="1" dirty="0">
                <a:solidFill>
                  <a:schemeClr val="accent2">
                    <a:lumMod val="60000"/>
                    <a:lumOff val="40000"/>
                  </a:schemeClr>
                </a:solidFill>
                <a:effectLst>
                  <a:outerShdw blurRad="38100" dist="38100" dir="2700000" algn="tl">
                    <a:srgbClr val="000000">
                      <a:alpha val="43137"/>
                    </a:srgbClr>
                  </a:outerShdw>
                </a:effectLst>
              </a:rPr>
              <a:t>Then the cows went straight up toward Beth </a:t>
            </a:r>
            <a:r>
              <a:rPr lang="en-US" sz="3200" b="1" dirty="0" err="1">
                <a:solidFill>
                  <a:schemeClr val="accent2">
                    <a:lumMod val="60000"/>
                    <a:lumOff val="40000"/>
                  </a:schemeClr>
                </a:solidFill>
                <a:effectLst>
                  <a:outerShdw blurRad="38100" dist="38100" dir="2700000" algn="tl">
                    <a:srgbClr val="000000">
                      <a:alpha val="43137"/>
                    </a:srgbClr>
                  </a:outerShdw>
                </a:effectLst>
              </a:rPr>
              <a:t>Shemesh</a:t>
            </a:r>
            <a:r>
              <a:rPr lang="en-US" sz="3200" b="1" dirty="0">
                <a:solidFill>
                  <a:schemeClr val="accent2">
                    <a:lumMod val="60000"/>
                    <a:lumOff val="40000"/>
                  </a:schemeClr>
                </a:solidFill>
                <a:effectLst>
                  <a:outerShdw blurRad="38100" dist="38100" dir="2700000" algn="tl">
                    <a:srgbClr val="000000">
                      <a:alpha val="43137"/>
                    </a:srgbClr>
                  </a:outerShdw>
                </a:effectLst>
              </a:rPr>
              <a:t>, keeping on the road and lowing all the way; they did not turn to the right or to the left. The rulers of the Philistines followed them as far as the border of Beth </a:t>
            </a:r>
            <a:r>
              <a:rPr lang="en-US" sz="3200" b="1" dirty="0" err="1">
                <a:solidFill>
                  <a:schemeClr val="accent2">
                    <a:lumMod val="60000"/>
                    <a:lumOff val="40000"/>
                  </a:schemeClr>
                </a:solidFill>
                <a:effectLst>
                  <a:outerShdw blurRad="38100" dist="38100" dir="2700000" algn="tl">
                    <a:srgbClr val="000000">
                      <a:alpha val="43137"/>
                    </a:srgbClr>
                  </a:outerShdw>
                </a:effectLst>
              </a:rPr>
              <a:t>Shemesh</a:t>
            </a:r>
            <a:r>
              <a:rPr lang="en-US" sz="3200" b="1" dirty="0">
                <a:solidFill>
                  <a:schemeClr val="accent2">
                    <a:lumMod val="60000"/>
                    <a:lumOff val="40000"/>
                  </a:schemeClr>
                </a:solidFill>
                <a:effectLst>
                  <a:outerShdw blurRad="38100" dist="38100" dir="2700000" algn="tl">
                    <a:srgbClr val="000000">
                      <a:alpha val="43137"/>
                    </a:srgbClr>
                  </a:outerShdw>
                </a:effectLst>
              </a:rPr>
              <a:t>.</a:t>
            </a:r>
            <a:endParaRPr lang="en-US" sz="3200" dirty="0"/>
          </a:p>
        </p:txBody>
      </p:sp>
      <p:grpSp>
        <p:nvGrpSpPr>
          <p:cNvPr id="9" name="Group 8"/>
          <p:cNvGrpSpPr/>
          <p:nvPr/>
        </p:nvGrpSpPr>
        <p:grpSpPr>
          <a:xfrm>
            <a:off x="3124200" y="2819400"/>
            <a:ext cx="1447800" cy="1600200"/>
            <a:chOff x="228600" y="2057400"/>
            <a:chExt cx="1828800" cy="2133600"/>
          </a:xfrm>
        </p:grpSpPr>
        <p:sp>
          <p:nvSpPr>
            <p:cNvPr id="10" name="Rectangle 9"/>
            <p:cNvSpPr/>
            <p:nvPr/>
          </p:nvSpPr>
          <p:spPr>
            <a:xfrm>
              <a:off x="228600" y="2057400"/>
              <a:ext cx="1828800" cy="2133600"/>
            </a:xfrm>
            <a:prstGeom prst="rect">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en-US" sz="2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Beth </a:t>
              </a:r>
              <a:r>
                <a:rPr lang="en-US" sz="24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Shemesh</a:t>
              </a:r>
              <a:endParaRPr lang="en-US" sz="2400" dirty="0">
                <a:solidFill>
                  <a:schemeClr val="bg1"/>
                </a:solidFill>
                <a:latin typeface="Times New Roman" pitchFamily="18" charset="0"/>
                <a:cs typeface="Times New Roman" pitchFamily="18" charset="0"/>
              </a:endParaRPr>
            </a:p>
          </p:txBody>
        </p:sp>
        <p:sp>
          <p:nvSpPr>
            <p:cNvPr id="11" name="Right Arrow 10"/>
            <p:cNvSpPr/>
            <p:nvPr/>
          </p:nvSpPr>
          <p:spPr>
            <a:xfrm flipH="1">
              <a:off x="381000" y="3276600"/>
              <a:ext cx="1447800" cy="60960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p:cNvGrpSpPr/>
          <p:nvPr/>
        </p:nvGrpSpPr>
        <p:grpSpPr>
          <a:xfrm>
            <a:off x="-152400" y="4419600"/>
            <a:ext cx="3124200" cy="1731463"/>
            <a:chOff x="1371600" y="2230937"/>
            <a:chExt cx="7772400" cy="4627063"/>
          </a:xfrm>
        </p:grpSpPr>
        <p:pic>
          <p:nvPicPr>
            <p:cNvPr id="4" name="Picture 6" descr="http://www.sellingantiques.co.uk/photosnew/dealer_elmgarden/wooden-horse-drawn-delivery-cart-26382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1800" y="2230937"/>
              <a:ext cx="6172200" cy="4627063"/>
            </a:xfrm>
            <a:prstGeom prst="rect">
              <a:avLst/>
            </a:prstGeom>
            <a:noFill/>
          </p:spPr>
        </p:pic>
        <p:pic>
          <p:nvPicPr>
            <p:cNvPr id="5" name="Picture 4" descr="http://www.cliparthut.com/clip-arts/758/cow-face-clip-art-758796.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1752600" y="2286000"/>
              <a:ext cx="3558567" cy="2514600"/>
            </a:xfrm>
            <a:prstGeom prst="rect">
              <a:avLst/>
            </a:prstGeom>
            <a:noFill/>
          </p:spPr>
        </p:pic>
        <p:pic>
          <p:nvPicPr>
            <p:cNvPr id="6" name="Picture 5" descr="http://www.cliparthut.com/clip-arts/758/cow-face-clip-art-758796.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1371600" y="3505200"/>
              <a:ext cx="3558567" cy="2514600"/>
            </a:xfrm>
            <a:prstGeom prst="rect">
              <a:avLst/>
            </a:prstGeom>
            <a:noFill/>
          </p:spPr>
        </p:pic>
        <p:pic>
          <p:nvPicPr>
            <p:cNvPr id="7" name="Picture 2" descr="http://www.4catholiceducators.com/graph/Ark_Covn.gi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05400" y="2438400"/>
              <a:ext cx="2286000" cy="1514475"/>
            </a:xfrm>
            <a:prstGeom prst="rect">
              <a:avLst/>
            </a:prstGeom>
            <a:noFill/>
          </p:spPr>
        </p:pic>
        <p:pic>
          <p:nvPicPr>
            <p:cNvPr id="8" name="Picture 2" descr="http://www.clker.com/cliparts/T/1/T/5/R/3/chest3-hi.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7162800" y="3124200"/>
              <a:ext cx="1143000" cy="1097439"/>
            </a:xfrm>
            <a:prstGeom prst="rect">
              <a:avLst/>
            </a:prstGeom>
            <a:noFill/>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a:extLst>
              <a:ext uri="{FF2B5EF4-FFF2-40B4-BE49-F238E27FC236}">
                <a16:creationId xmlns:a16="http://schemas.microsoft.com/office/drawing/2014/main" xmlns="" id="{52248A50-26AE-440F-8BC1-DC6456AAEA11}"/>
              </a:ext>
            </a:extLst>
          </p:cNvPr>
          <p:cNvSpPr>
            <a:spLocks noGrp="1" noChangeArrowheads="1"/>
          </p:cNvSpPr>
          <p:nvPr>
            <p:ph idx="1"/>
          </p:nvPr>
        </p:nvSpPr>
        <p:spPr>
          <a:xfrm>
            <a:off x="1066800" y="1828800"/>
            <a:ext cx="7924800" cy="4343400"/>
          </a:xfrm>
        </p:spPr>
        <p:txBody>
          <a:bodyPr/>
          <a:lstStyle/>
          <a:p>
            <a:pPr marL="0" indent="0" algn="ctr" eaLnBrk="1" hangingPunct="1">
              <a:spcBef>
                <a:spcPts val="600"/>
              </a:spcBef>
              <a:buFontTx/>
              <a:buNone/>
              <a:defRPr/>
            </a:pPr>
            <a:r>
              <a:rPr lang="en-US" altLang="en-US" sz="4000" b="1" dirty="0"/>
              <a:t>  Your ways, God , </a:t>
            </a:r>
          </a:p>
          <a:p>
            <a:pPr marL="0" indent="0" algn="ctr" eaLnBrk="1" hangingPunct="1">
              <a:spcBef>
                <a:spcPts val="600"/>
              </a:spcBef>
              <a:buFontTx/>
              <a:buNone/>
              <a:defRPr/>
            </a:pPr>
            <a:r>
              <a:rPr lang="en-US" altLang="en-US" sz="4000" b="1" dirty="0"/>
              <a:t>are holy. </a:t>
            </a:r>
          </a:p>
          <a:p>
            <a:pPr marL="0" indent="0" algn="ctr" eaLnBrk="1" hangingPunct="1">
              <a:spcBef>
                <a:spcPts val="600"/>
              </a:spcBef>
              <a:buFontTx/>
              <a:buNone/>
              <a:defRPr/>
            </a:pPr>
            <a:endParaRPr lang="en-US" altLang="en-US" sz="4000" b="1" dirty="0"/>
          </a:p>
          <a:p>
            <a:pPr marL="0" indent="0" algn="ctr" eaLnBrk="1" hangingPunct="1">
              <a:spcBef>
                <a:spcPts val="600"/>
              </a:spcBef>
              <a:buFontTx/>
              <a:buNone/>
              <a:defRPr/>
            </a:pPr>
            <a:r>
              <a:rPr lang="en-US" altLang="en-US" sz="4000" b="1" dirty="0"/>
              <a:t>What god is as great</a:t>
            </a:r>
          </a:p>
          <a:p>
            <a:pPr marL="0" indent="0" algn="ctr" eaLnBrk="1" hangingPunct="1">
              <a:spcBef>
                <a:spcPts val="600"/>
              </a:spcBef>
              <a:buFontTx/>
              <a:buNone/>
              <a:defRPr/>
            </a:pPr>
            <a:r>
              <a:rPr lang="en-US" altLang="en-US" sz="4000" b="1" dirty="0"/>
              <a:t>as our God?</a:t>
            </a:r>
          </a:p>
        </p:txBody>
      </p:sp>
      <p:sp>
        <p:nvSpPr>
          <p:cNvPr id="29700" name="TextBox 1">
            <a:extLst>
              <a:ext uri="{FF2B5EF4-FFF2-40B4-BE49-F238E27FC236}">
                <a16:creationId xmlns:a16="http://schemas.microsoft.com/office/drawing/2014/main" xmlns="" id="{7C58CB27-A767-403B-AA44-69785737FEE5}"/>
              </a:ext>
            </a:extLst>
          </p:cNvPr>
          <p:cNvSpPr txBox="1">
            <a:spLocks noChangeArrowheads="1"/>
          </p:cNvSpPr>
          <p:nvPr/>
        </p:nvSpPr>
        <p:spPr bwMode="auto">
          <a:xfrm>
            <a:off x="2819400" y="762000"/>
            <a:ext cx="26901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C00000"/>
                </a:solidFill>
                <a:effectLst/>
                <a:uLnTx/>
                <a:uFillTx/>
                <a:latin typeface="Arial" panose="020B0604020202020204" pitchFamily="34" charset="0"/>
                <a:ea typeface="+mn-ea"/>
                <a:cs typeface="+mn-cs"/>
              </a:rPr>
              <a:t>Hide it in your</a:t>
            </a:r>
          </a:p>
        </p:txBody>
      </p:sp>
      <p:pic>
        <p:nvPicPr>
          <p:cNvPr id="8" name="Picture 7" descr="Shape, arrow&#10;&#10;Description automatically generated">
            <a:extLst>
              <a:ext uri="{FF2B5EF4-FFF2-40B4-BE49-F238E27FC236}">
                <a16:creationId xmlns:a16="http://schemas.microsoft.com/office/drawing/2014/main" xmlns="" id="{22F8AF66-F068-466D-A685-5CF57B96520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02049" y="457200"/>
            <a:ext cx="1597025"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xmlns="" id="{BD5D4E37-AB83-B14C-245B-C5BF3C7298A3}"/>
              </a:ext>
            </a:extLst>
          </p:cNvPr>
          <p:cNvSpPr/>
          <p:nvPr/>
        </p:nvSpPr>
        <p:spPr>
          <a:xfrm rot="16200000">
            <a:off x="-2534882" y="2534141"/>
            <a:ext cx="6394699" cy="1631216"/>
          </a:xfrm>
          <a:prstGeom prst="rect">
            <a:avLst/>
          </a:prstGeom>
          <a:noFill/>
        </p:spPr>
        <p:txBody>
          <a:bodyPr wrap="none" lIns="91440" tIns="45720" rIns="91440" bIns="45720">
            <a:spAutoFit/>
          </a:bodyPr>
          <a:lstStyle/>
          <a:p>
            <a:pPr algn="ctr"/>
            <a:r>
              <a:rPr lang="en-US" sz="10000" dirty="0">
                <a:ln w="13462">
                  <a:solidFill>
                    <a:schemeClr val="tx1">
                      <a:lumMod val="95000"/>
                    </a:schemeClr>
                  </a:solidFill>
                  <a:prstDash val="solid"/>
                </a:ln>
                <a:solidFill>
                  <a:schemeClr val="bg1">
                    <a:lumMod val="50000"/>
                  </a:schemeClr>
                </a:solidFill>
                <a:latin typeface="Sitka Display Semibold" pitchFamily="2" charset="0"/>
              </a:rPr>
              <a:t>Psalm 77:13</a:t>
            </a:r>
            <a:endParaRPr lang="en-US" sz="10000" cap="none" spc="0" dirty="0">
              <a:ln w="13462">
                <a:solidFill>
                  <a:schemeClr val="tx1">
                    <a:lumMod val="95000"/>
                  </a:schemeClr>
                </a:solidFill>
                <a:prstDash val="solid"/>
              </a:ln>
              <a:solidFill>
                <a:schemeClr val="bg1">
                  <a:lumMod val="50000"/>
                </a:schemeClr>
              </a:solidFill>
              <a:latin typeface="Sitka Display Semibold" pitchFamily="2" charset="0"/>
            </a:endParaRPr>
          </a:p>
        </p:txBody>
      </p:sp>
      <p:sp>
        <p:nvSpPr>
          <p:cNvPr id="4" name="TextBox 3">
            <a:extLst>
              <a:ext uri="{FF2B5EF4-FFF2-40B4-BE49-F238E27FC236}">
                <a16:creationId xmlns:a16="http://schemas.microsoft.com/office/drawing/2014/main" xmlns="" id="{97F2D800-F1E4-9A71-A9D1-CF88BEE78E44}"/>
              </a:ext>
            </a:extLst>
          </p:cNvPr>
          <p:cNvSpPr txBox="1"/>
          <p:nvPr/>
        </p:nvSpPr>
        <p:spPr>
          <a:xfrm flipH="1">
            <a:off x="7391400" y="6296686"/>
            <a:ext cx="1859281" cy="369332"/>
          </a:xfrm>
          <a:prstGeom prst="rect">
            <a:avLst/>
          </a:prstGeom>
          <a:noFill/>
        </p:spPr>
        <p:txBody>
          <a:bodyPr wrap="square" rtlCol="0">
            <a:spAutoFit/>
          </a:bodyPr>
          <a:lstStyle/>
          <a:p>
            <a:r>
              <a:rPr lang="en-US" dirty="0"/>
              <a:t>DigSite #4</a:t>
            </a:r>
          </a:p>
        </p:txBody>
      </p:sp>
    </p:spTree>
    <p:extLst>
      <p:ext uri="{BB962C8B-B14F-4D97-AF65-F5344CB8AC3E}">
        <p14:creationId xmlns:p14="http://schemas.microsoft.com/office/powerpoint/2010/main" val="338094083"/>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ireadword.com/wp-content/uploads/2015/11/iReadWordwk1.jpg"/>
          <p:cNvPicPr>
            <a:picLocks noChangeAspect="1" noChangeArrowheads="1"/>
          </p:cNvPicPr>
          <p:nvPr/>
        </p:nvPicPr>
        <p:blipFill>
          <a:blip r:embed="rId2" cstate="print"/>
          <a:srcRect/>
          <a:stretch>
            <a:fillRect/>
          </a:stretch>
        </p:blipFill>
        <p:spPr bwMode="auto">
          <a:xfrm>
            <a:off x="0" y="-228600"/>
            <a:ext cx="9144000" cy="5899357"/>
          </a:xfrm>
          <a:prstGeom prst="rect">
            <a:avLst/>
          </a:prstGeom>
          <a:noFill/>
        </p:spPr>
      </p:pic>
      <p:sp>
        <p:nvSpPr>
          <p:cNvPr id="2" name="Title 1"/>
          <p:cNvSpPr>
            <a:spLocks noGrp="1"/>
          </p:cNvSpPr>
          <p:nvPr>
            <p:ph type="title"/>
          </p:nvPr>
        </p:nvSpPr>
        <p:spPr>
          <a:xfrm>
            <a:off x="152400" y="5181600"/>
            <a:ext cx="8839200" cy="1676400"/>
          </a:xfrm>
          <a:solidFill>
            <a:schemeClr val="tx2">
              <a:lumMod val="50000"/>
            </a:schemeClr>
          </a:solidFill>
        </p:spPr>
        <p:txBody>
          <a:bodyPr anchor="t">
            <a:noAutofit/>
          </a:bodyPr>
          <a:lstStyle/>
          <a:p>
            <a:r>
              <a:rPr lang="en-US" sz="3200" b="1" dirty="0">
                <a:solidFill>
                  <a:schemeClr val="accent2">
                    <a:lumMod val="60000"/>
                    <a:lumOff val="40000"/>
                  </a:schemeClr>
                </a:solidFill>
                <a:effectLst>
                  <a:outerShdw blurRad="38100" dist="38100" dir="2700000" algn="tl">
                    <a:srgbClr val="000000">
                      <a:alpha val="43137"/>
                    </a:srgbClr>
                  </a:outerShdw>
                </a:effectLst>
              </a:rPr>
              <a:t>Now the people of Beth </a:t>
            </a:r>
            <a:r>
              <a:rPr lang="en-US" sz="3200" b="1" dirty="0" err="1">
                <a:solidFill>
                  <a:schemeClr val="accent2">
                    <a:lumMod val="60000"/>
                    <a:lumOff val="40000"/>
                  </a:schemeClr>
                </a:solidFill>
                <a:effectLst>
                  <a:outerShdw blurRad="38100" dist="38100" dir="2700000" algn="tl">
                    <a:srgbClr val="000000">
                      <a:alpha val="43137"/>
                    </a:srgbClr>
                  </a:outerShdw>
                </a:effectLst>
              </a:rPr>
              <a:t>Shemesh</a:t>
            </a:r>
            <a:r>
              <a:rPr lang="en-US" sz="3200" b="1" dirty="0">
                <a:solidFill>
                  <a:schemeClr val="accent2">
                    <a:lumMod val="60000"/>
                    <a:lumOff val="40000"/>
                  </a:schemeClr>
                </a:solidFill>
                <a:effectLst>
                  <a:outerShdw blurRad="38100" dist="38100" dir="2700000" algn="tl">
                    <a:srgbClr val="000000">
                      <a:alpha val="43137"/>
                    </a:srgbClr>
                  </a:outerShdw>
                </a:effectLst>
              </a:rPr>
              <a:t> were harvesting their wheat in the valley, and when they looked up and saw the ark, they rejoiced at the sight.</a:t>
            </a:r>
            <a:endParaRPr lang="en-US" sz="3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0" y="3352800"/>
            <a:ext cx="4114800" cy="2971800"/>
          </a:xfrm>
        </p:spPr>
        <p:txBody>
          <a:bodyPr anchor="t">
            <a:noAutofit/>
          </a:bodyPr>
          <a:lstStyle/>
          <a:p>
            <a:r>
              <a:rPr lang="en-US" sz="3600" b="1" dirty="0">
                <a:solidFill>
                  <a:schemeClr val="accent2">
                    <a:lumMod val="60000"/>
                    <a:lumOff val="40000"/>
                  </a:schemeClr>
                </a:solidFill>
                <a:effectLst>
                  <a:outerShdw blurRad="38100" dist="38100" dir="2700000" algn="tl">
                    <a:srgbClr val="000000">
                      <a:alpha val="43137"/>
                    </a:srgbClr>
                  </a:outerShdw>
                </a:effectLst>
              </a:rPr>
              <a:t>The cart came to the field of Joshua of Beth </a:t>
            </a:r>
            <a:r>
              <a:rPr lang="en-US" sz="3600" b="1" dirty="0" err="1">
                <a:solidFill>
                  <a:schemeClr val="accent2">
                    <a:lumMod val="60000"/>
                    <a:lumOff val="40000"/>
                  </a:schemeClr>
                </a:solidFill>
                <a:effectLst>
                  <a:outerShdw blurRad="38100" dist="38100" dir="2700000" algn="tl">
                    <a:srgbClr val="000000">
                      <a:alpha val="43137"/>
                    </a:srgbClr>
                  </a:outerShdw>
                </a:effectLst>
              </a:rPr>
              <a:t>Shemesh</a:t>
            </a:r>
            <a:r>
              <a:rPr lang="en-US" sz="3600" b="1" dirty="0">
                <a:solidFill>
                  <a:schemeClr val="accent2">
                    <a:lumMod val="60000"/>
                    <a:lumOff val="40000"/>
                  </a:schemeClr>
                </a:solidFill>
                <a:effectLst>
                  <a:outerShdw blurRad="38100" dist="38100" dir="2700000" algn="tl">
                    <a:srgbClr val="000000">
                      <a:alpha val="43137"/>
                    </a:srgbClr>
                  </a:outerShdw>
                </a:effectLst>
              </a:rPr>
              <a:t>, and there it stopped beside a large rock.</a:t>
            </a:r>
            <a:endParaRPr lang="en-US" sz="3600" dirty="0"/>
          </a:p>
        </p:txBody>
      </p:sp>
      <p:pic>
        <p:nvPicPr>
          <p:cNvPr id="10244" name="Picture 4" descr="http://2.bp.blogspot.com/_7kbpPnD9ON8/SwRR0f3eN2I/AAAAAAAAAIM/xSV0zO8g7pY/s1600/05-Return-of-the-Ark.jpg"/>
          <p:cNvPicPr>
            <a:picLocks noChangeAspect="1" noChangeArrowheads="1"/>
          </p:cNvPicPr>
          <p:nvPr/>
        </p:nvPicPr>
        <p:blipFill>
          <a:blip r:embed="rId2" cstate="print"/>
          <a:srcRect/>
          <a:stretch>
            <a:fillRect/>
          </a:stretch>
        </p:blipFill>
        <p:spPr bwMode="auto">
          <a:xfrm>
            <a:off x="0" y="152400"/>
            <a:ext cx="4567873" cy="6858000"/>
          </a:xfrm>
          <a:prstGeom prst="rect">
            <a:avLst/>
          </a:prstGeom>
          <a:noFill/>
        </p:spPr>
      </p:pic>
      <p:grpSp>
        <p:nvGrpSpPr>
          <p:cNvPr id="5" name="Group 4"/>
          <p:cNvGrpSpPr/>
          <p:nvPr/>
        </p:nvGrpSpPr>
        <p:grpSpPr>
          <a:xfrm>
            <a:off x="2286000" y="0"/>
            <a:ext cx="2438400" cy="1676400"/>
            <a:chOff x="1371600" y="2230937"/>
            <a:chExt cx="7772400" cy="4627063"/>
          </a:xfrm>
        </p:grpSpPr>
        <p:pic>
          <p:nvPicPr>
            <p:cNvPr id="6" name="Picture 6" descr="http://www.sellingantiques.co.uk/photosnew/dealer_elmgarden/wooden-horse-drawn-delivery-cart-26382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71800" y="2230937"/>
              <a:ext cx="6172200" cy="4627063"/>
            </a:xfrm>
            <a:prstGeom prst="rect">
              <a:avLst/>
            </a:prstGeom>
            <a:noFill/>
          </p:spPr>
        </p:pic>
        <p:pic>
          <p:nvPicPr>
            <p:cNvPr id="7" name="Picture 6" descr="http://www.cliparthut.com/clip-arts/758/cow-face-clip-art-758796.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1752600" y="2286000"/>
              <a:ext cx="3558567" cy="2514600"/>
            </a:xfrm>
            <a:prstGeom prst="rect">
              <a:avLst/>
            </a:prstGeom>
            <a:noFill/>
          </p:spPr>
        </p:pic>
        <p:pic>
          <p:nvPicPr>
            <p:cNvPr id="8" name="Picture 7" descr="http://www.cliparthut.com/clip-arts/758/cow-face-clip-art-758796.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1371600" y="3505200"/>
              <a:ext cx="3558567" cy="2514600"/>
            </a:xfrm>
            <a:prstGeom prst="rect">
              <a:avLst/>
            </a:prstGeom>
            <a:noFill/>
          </p:spPr>
        </p:pic>
        <p:pic>
          <p:nvPicPr>
            <p:cNvPr id="9" name="Picture 2" descr="http://www.4catholiceducators.com/graph/Ark_Covn.gi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105400" y="2438400"/>
              <a:ext cx="2286000" cy="1514475"/>
            </a:xfrm>
            <a:prstGeom prst="rect">
              <a:avLst/>
            </a:prstGeom>
            <a:noFill/>
          </p:spPr>
        </p:pic>
        <p:pic>
          <p:nvPicPr>
            <p:cNvPr id="10" name="Picture 2" descr="http://www.clker.com/cliparts/T/1/T/5/R/3/chest3-hi.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7162800" y="3124200"/>
              <a:ext cx="1143000" cy="1097439"/>
            </a:xfrm>
            <a:prstGeom prst="rect">
              <a:avLst/>
            </a:prstGeom>
            <a:noFill/>
          </p:spPr>
        </p:pic>
      </p:grpSp>
      <p:pic>
        <p:nvPicPr>
          <p:cNvPr id="10246" name="Picture 6" descr="https://openclipart.org/image/2400px/svg_to_png/208779/alpine-landscape-rock-rubble-01b-al1.png&amp;disposition=attachment"/>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81000" y="-47957"/>
            <a:ext cx="3073722" cy="2228851"/>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3200" b="1" dirty="0">
                <a:solidFill>
                  <a:schemeClr val="accent2">
                    <a:lumMod val="60000"/>
                    <a:lumOff val="40000"/>
                  </a:schemeClr>
                </a:solidFill>
                <a:effectLst>
                  <a:outerShdw blurRad="38100" dist="38100" dir="2700000" algn="tl">
                    <a:srgbClr val="000000">
                      <a:alpha val="43137"/>
                    </a:srgbClr>
                  </a:outerShdw>
                </a:effectLst>
              </a:rPr>
              <a:t>The people chopped up the wood of the cart and sacrificed the cows as a burnt offering to the </a:t>
            </a:r>
            <a:r>
              <a:rPr lang="en-US" sz="3200" b="1" cap="small" dirty="0">
                <a:solidFill>
                  <a:schemeClr val="accent2">
                    <a:lumMod val="60000"/>
                    <a:lumOff val="40000"/>
                  </a:schemeClr>
                </a:solidFill>
                <a:effectLst>
                  <a:outerShdw blurRad="38100" dist="38100" dir="2700000" algn="tl">
                    <a:srgbClr val="000000">
                      <a:alpha val="43137"/>
                    </a:srgbClr>
                  </a:outerShdw>
                </a:effectLst>
              </a:rPr>
              <a:t>Lord</a:t>
            </a:r>
            <a:r>
              <a:rPr lang="en-US" sz="3200" b="1" dirty="0">
                <a:solidFill>
                  <a:schemeClr val="accent2">
                    <a:lumMod val="60000"/>
                    <a:lumOff val="40000"/>
                  </a:schemeClr>
                </a:solidFill>
                <a:effectLst>
                  <a:outerShdw blurRad="38100" dist="38100" dir="2700000" algn="tl">
                    <a:srgbClr val="000000">
                      <a:alpha val="43137"/>
                    </a:srgbClr>
                  </a:outerShdw>
                </a:effectLst>
              </a:rPr>
              <a:t>.</a:t>
            </a:r>
            <a:endParaRPr lang="en-US" sz="3200" dirty="0"/>
          </a:p>
        </p:txBody>
      </p:sp>
      <p:grpSp>
        <p:nvGrpSpPr>
          <p:cNvPr id="16" name="Group 15"/>
          <p:cNvGrpSpPr/>
          <p:nvPr/>
        </p:nvGrpSpPr>
        <p:grpSpPr>
          <a:xfrm>
            <a:off x="2743200" y="3962400"/>
            <a:ext cx="4038600" cy="2494788"/>
            <a:chOff x="2743200" y="3962400"/>
            <a:chExt cx="4038600" cy="2494788"/>
          </a:xfrm>
        </p:grpSpPr>
        <p:pic>
          <p:nvPicPr>
            <p:cNvPr id="7172" name="Picture 4" descr="http://www.clker.com/cliparts/8/a/d/7/13957978821551067961log.svg.hi.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19400" y="4800600"/>
              <a:ext cx="2743200" cy="1046988"/>
            </a:xfrm>
            <a:prstGeom prst="rect">
              <a:avLst/>
            </a:prstGeom>
            <a:noFill/>
          </p:spPr>
        </p:pic>
        <p:pic>
          <p:nvPicPr>
            <p:cNvPr id="12" name="Picture 4" descr="http://www.clker.com/cliparts/8/a/d/7/13957978821551067961log.svg.hi.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3352800" y="5410200"/>
              <a:ext cx="2743200" cy="1046988"/>
            </a:xfrm>
            <a:prstGeom prst="rect">
              <a:avLst/>
            </a:prstGeom>
            <a:noFill/>
          </p:spPr>
        </p:pic>
        <p:pic>
          <p:nvPicPr>
            <p:cNvPr id="13" name="Picture 4" descr="http://www.clker.com/cliparts/8/a/d/7/13957978821551067961log.svg.hi.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4038600" y="4343400"/>
              <a:ext cx="2743200" cy="1046988"/>
            </a:xfrm>
            <a:prstGeom prst="rect">
              <a:avLst/>
            </a:prstGeom>
            <a:noFill/>
          </p:spPr>
        </p:pic>
        <p:pic>
          <p:nvPicPr>
            <p:cNvPr id="14" name="Picture 4" descr="http://www.clker.com/cliparts/8/a/d/7/13957978821551067961log.svg.hi.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43200" y="3962400"/>
              <a:ext cx="2743200" cy="1046988"/>
            </a:xfrm>
            <a:prstGeom prst="rect">
              <a:avLst/>
            </a:prstGeom>
            <a:noFill/>
          </p:spPr>
        </p:pic>
      </p:grpSp>
      <p:pic>
        <p:nvPicPr>
          <p:cNvPr id="17" name="Picture 4" descr="http://www.cliparthut.com/clip-arts/758/cow-face-clip-art-758796.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0800000" flipH="1">
            <a:off x="4773916" y="1906870"/>
            <a:ext cx="3558567" cy="2514600"/>
          </a:xfrm>
          <a:prstGeom prst="rect">
            <a:avLst/>
          </a:prstGeom>
          <a:noFill/>
        </p:spPr>
      </p:pic>
      <p:pic>
        <p:nvPicPr>
          <p:cNvPr id="18" name="Picture 4" descr="http://www.cliparthut.com/clip-arts/758/cow-face-clip-art-758796.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0800000">
            <a:off x="1661133" y="1846941"/>
            <a:ext cx="3558567" cy="2514600"/>
          </a:xfrm>
          <a:prstGeom prst="rect">
            <a:avLst/>
          </a:prstGeom>
          <a:noFill/>
        </p:spPr>
      </p:pic>
      <p:pic>
        <p:nvPicPr>
          <p:cNvPr id="7180" name="Picture 12" descr="http://ce47.fr/crbst_flammes0.gif?v=1kpmdo4n9bhjxwi"/>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38400" y="2286000"/>
            <a:ext cx="4866525" cy="2209799"/>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313238"/>
            <a:ext cx="8763000" cy="2544762"/>
          </a:xfrm>
        </p:spPr>
        <p:txBody>
          <a:bodyPr anchor="t">
            <a:noAutofit/>
          </a:bodyPr>
          <a:lstStyle/>
          <a:p>
            <a:r>
              <a:rPr lang="en-US" sz="3200" b="1" dirty="0">
                <a:solidFill>
                  <a:schemeClr val="accent2">
                    <a:lumMod val="60000"/>
                    <a:lumOff val="40000"/>
                  </a:schemeClr>
                </a:solidFill>
                <a:effectLst>
                  <a:outerShdw blurRad="38100" dist="38100" dir="2700000" algn="tl">
                    <a:srgbClr val="000000">
                      <a:alpha val="43137"/>
                    </a:srgbClr>
                  </a:outerShdw>
                </a:effectLst>
              </a:rPr>
              <a:t>The Levites took down the ark of the </a:t>
            </a:r>
            <a:r>
              <a:rPr lang="en-US" sz="3200" b="1" cap="small" dirty="0">
                <a:solidFill>
                  <a:schemeClr val="accent2">
                    <a:lumMod val="60000"/>
                    <a:lumOff val="40000"/>
                  </a:schemeClr>
                </a:solidFill>
                <a:effectLst>
                  <a:outerShdw blurRad="38100" dist="38100" dir="2700000" algn="tl">
                    <a:srgbClr val="000000">
                      <a:alpha val="43137"/>
                    </a:srgbClr>
                  </a:outerShdw>
                </a:effectLst>
              </a:rPr>
              <a:t>Lord</a:t>
            </a:r>
            <a:r>
              <a:rPr lang="en-US" sz="3200" b="1" dirty="0">
                <a:solidFill>
                  <a:schemeClr val="accent2">
                    <a:lumMod val="60000"/>
                    <a:lumOff val="40000"/>
                  </a:schemeClr>
                </a:solidFill>
                <a:effectLst>
                  <a:outerShdw blurRad="38100" dist="38100" dir="2700000" algn="tl">
                    <a:srgbClr val="000000">
                      <a:alpha val="43137"/>
                    </a:srgbClr>
                  </a:outerShdw>
                </a:effectLst>
              </a:rPr>
              <a:t>, together with the chest containing the gold objects, and placed them on the large rock. On that day the people of Beth </a:t>
            </a:r>
            <a:r>
              <a:rPr lang="en-US" sz="3200" b="1" dirty="0" err="1">
                <a:solidFill>
                  <a:schemeClr val="accent2">
                    <a:lumMod val="60000"/>
                    <a:lumOff val="40000"/>
                  </a:schemeClr>
                </a:solidFill>
                <a:effectLst>
                  <a:outerShdw blurRad="38100" dist="38100" dir="2700000" algn="tl">
                    <a:srgbClr val="000000">
                      <a:alpha val="43137"/>
                    </a:srgbClr>
                  </a:outerShdw>
                </a:effectLst>
              </a:rPr>
              <a:t>Shemesh</a:t>
            </a:r>
            <a:r>
              <a:rPr lang="en-US" sz="3200" b="1" dirty="0">
                <a:solidFill>
                  <a:schemeClr val="accent2">
                    <a:lumMod val="60000"/>
                    <a:lumOff val="40000"/>
                  </a:schemeClr>
                </a:solidFill>
                <a:effectLst>
                  <a:outerShdw blurRad="38100" dist="38100" dir="2700000" algn="tl">
                    <a:srgbClr val="000000">
                      <a:alpha val="43137"/>
                    </a:srgbClr>
                  </a:outerShdw>
                </a:effectLst>
              </a:rPr>
              <a:t> offered burnt offerings and made sacrifices to the </a:t>
            </a:r>
            <a:r>
              <a:rPr lang="en-US" sz="3200" b="1" cap="small" dirty="0">
                <a:solidFill>
                  <a:schemeClr val="accent2">
                    <a:lumMod val="60000"/>
                    <a:lumOff val="40000"/>
                  </a:schemeClr>
                </a:solidFill>
                <a:effectLst>
                  <a:outerShdw blurRad="38100" dist="38100" dir="2700000" algn="tl">
                    <a:srgbClr val="000000">
                      <a:alpha val="43137"/>
                    </a:srgbClr>
                  </a:outerShdw>
                </a:effectLst>
              </a:rPr>
              <a:t>Lord</a:t>
            </a:r>
            <a:r>
              <a:rPr lang="en-US" sz="3200" b="1" dirty="0">
                <a:solidFill>
                  <a:schemeClr val="accent2">
                    <a:lumMod val="60000"/>
                    <a:lumOff val="40000"/>
                  </a:schemeClr>
                </a:solidFill>
                <a:effectLst>
                  <a:outerShdw blurRad="38100" dist="38100" dir="2700000" algn="tl">
                    <a:srgbClr val="000000">
                      <a:alpha val="43137"/>
                    </a:srgbClr>
                  </a:outerShdw>
                </a:effectLst>
              </a:rPr>
              <a:t>.</a:t>
            </a:r>
            <a:endParaRPr lang="en-US" sz="3200" dirty="0"/>
          </a:p>
        </p:txBody>
      </p:sp>
      <p:pic>
        <p:nvPicPr>
          <p:cNvPr id="3" name="Picture 6" descr="https://openclipart.org/image/2400px/svg_to_png/208779/alpine-landscape-rock-rubble-01b-al1.png&amp;disposition=attachmen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28800" y="685800"/>
            <a:ext cx="5010769" cy="3633464"/>
          </a:xfrm>
          <a:prstGeom prst="rect">
            <a:avLst/>
          </a:prstGeom>
          <a:noFill/>
        </p:spPr>
      </p:pic>
      <p:pic>
        <p:nvPicPr>
          <p:cNvPr id="9" name="Picture 2" descr="http://www.4catholiceducators.com/graph/Ark_Covn.gif"/>
          <p:cNvPicPr>
            <a:picLocks noChangeAspect="1" noChangeArrowheads="1"/>
          </p:cNvPicPr>
          <p:nvPr/>
        </p:nvPicPr>
        <p:blipFill>
          <a:blip r:embed="rId3" cstate="print"/>
          <a:srcRect/>
          <a:stretch>
            <a:fillRect/>
          </a:stretch>
        </p:blipFill>
        <p:spPr bwMode="auto">
          <a:xfrm>
            <a:off x="1981200" y="281940"/>
            <a:ext cx="2895600" cy="1918335"/>
          </a:xfrm>
          <a:prstGeom prst="rect">
            <a:avLst/>
          </a:prstGeom>
          <a:noFill/>
        </p:spPr>
      </p:pic>
      <p:pic>
        <p:nvPicPr>
          <p:cNvPr id="10" name="Picture 2" descr="http://www.clker.com/cliparts/T/1/T/5/R/3/chest3-hi.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4876800" y="929588"/>
            <a:ext cx="1524000" cy="1463252"/>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BED783"/>
        </a:solidFill>
        <a:effectLst/>
      </p:bgPr>
    </p:bg>
    <p:spTree>
      <p:nvGrpSpPr>
        <p:cNvPr id="1" name=""/>
        <p:cNvGrpSpPr/>
        <p:nvPr/>
      </p:nvGrpSpPr>
      <p:grpSpPr>
        <a:xfrm>
          <a:off x="0" y="0"/>
          <a:ext cx="0" cy="0"/>
          <a:chOff x="0" y="0"/>
          <a:chExt cx="0" cy="0"/>
        </a:xfrm>
      </p:grpSpPr>
      <p:pic>
        <p:nvPicPr>
          <p:cNvPr id="8194" name="Picture 2" descr="http://4.bp.blogspot.com/-YuD9lzPaXRQ/U87ERDgafPI/AAAAAAAAB4M/oJKnsBJmcrk/s1600/cowarkcar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48241" y="0"/>
            <a:ext cx="7447517" cy="6858000"/>
          </a:xfrm>
          <a:prstGeom prst="rect">
            <a:avLst/>
          </a:prstGeom>
          <a:noFill/>
        </p:spPr>
      </p:pic>
      <p:sp>
        <p:nvSpPr>
          <p:cNvPr id="2" name="Title 1"/>
          <p:cNvSpPr>
            <a:spLocks noGrp="1"/>
          </p:cNvSpPr>
          <p:nvPr>
            <p:ph type="title"/>
          </p:nvPr>
        </p:nvSpPr>
        <p:spPr>
          <a:xfrm>
            <a:off x="838200" y="152400"/>
            <a:ext cx="7467600" cy="1265238"/>
          </a:xfrm>
        </p:spPr>
        <p:txBody>
          <a:bodyPr anchor="t">
            <a:noAutofit/>
          </a:bodyPr>
          <a:lstStyle/>
          <a:p>
            <a:r>
              <a:rPr lang="en-US" sz="3200" b="1" dirty="0">
                <a:solidFill>
                  <a:schemeClr val="bg2">
                    <a:lumMod val="10000"/>
                  </a:schemeClr>
                </a:solidFill>
                <a:effectLst>
                  <a:outerShdw blurRad="38100" dist="38100" dir="2700000" algn="tl">
                    <a:srgbClr val="000000">
                      <a:alpha val="43137"/>
                    </a:srgbClr>
                  </a:outerShdw>
                </a:effectLst>
              </a:rPr>
              <a:t>The five rulers of the Philistines saw all this and then returned that same day to </a:t>
            </a:r>
            <a:r>
              <a:rPr lang="en-US" sz="3200" b="1" dirty="0" err="1">
                <a:solidFill>
                  <a:schemeClr val="bg2">
                    <a:lumMod val="10000"/>
                  </a:schemeClr>
                </a:solidFill>
                <a:effectLst>
                  <a:outerShdw blurRad="38100" dist="38100" dir="2700000" algn="tl">
                    <a:srgbClr val="000000">
                      <a:alpha val="43137"/>
                    </a:srgbClr>
                  </a:outerShdw>
                </a:effectLst>
              </a:rPr>
              <a:t>Ekron</a:t>
            </a:r>
            <a:r>
              <a:rPr lang="en-US" sz="3200" b="1" dirty="0">
                <a:solidFill>
                  <a:schemeClr val="bg2">
                    <a:lumMod val="10000"/>
                  </a:schemeClr>
                </a:solidFill>
                <a:effectLst>
                  <a:outerShdw blurRad="38100" dist="38100" dir="2700000" algn="tl">
                    <a:srgbClr val="000000">
                      <a:alpha val="43137"/>
                    </a:srgbClr>
                  </a:outerShdw>
                </a:effectLst>
              </a:rPr>
              <a:t>.</a:t>
            </a:r>
            <a:endParaRPr lang="en-US" sz="3200" dirty="0">
              <a:solidFill>
                <a:schemeClr val="bg2">
                  <a:lumMod val="10000"/>
                </a:schemeClr>
              </a:solidFill>
            </a:endParaRPr>
          </a:p>
        </p:txBody>
      </p:sp>
      <p:pic>
        <p:nvPicPr>
          <p:cNvPr id="4" name="Picture 3">
            <a:extLst>
              <a:ext uri="{FF2B5EF4-FFF2-40B4-BE49-F238E27FC236}">
                <a16:creationId xmlns:a16="http://schemas.microsoft.com/office/drawing/2014/main" xmlns="" id="{F54A6CFA-17CC-1094-DAE0-F11831A1AB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62000" y="1676400"/>
            <a:ext cx="1604963" cy="9525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3200" b="1" dirty="0">
                <a:solidFill>
                  <a:schemeClr val="accent2">
                    <a:lumMod val="60000"/>
                    <a:lumOff val="40000"/>
                  </a:schemeClr>
                </a:solidFill>
                <a:effectLst>
                  <a:outerShdw blurRad="38100" dist="38100" dir="2700000" algn="tl">
                    <a:srgbClr val="000000">
                      <a:alpha val="43137"/>
                    </a:srgbClr>
                  </a:outerShdw>
                </a:effectLst>
              </a:rPr>
              <a:t>These are the gold tumors the Philistines sent as a guilt offering to the </a:t>
            </a:r>
            <a:r>
              <a:rPr lang="en-US" sz="3200" b="1" cap="small" dirty="0">
                <a:solidFill>
                  <a:schemeClr val="accent2">
                    <a:lumMod val="60000"/>
                    <a:lumOff val="40000"/>
                  </a:schemeClr>
                </a:solidFill>
                <a:effectLst>
                  <a:outerShdw blurRad="38100" dist="38100" dir="2700000" algn="tl">
                    <a:srgbClr val="000000">
                      <a:alpha val="43137"/>
                    </a:srgbClr>
                  </a:outerShdw>
                </a:effectLst>
              </a:rPr>
              <a:t>Lord</a:t>
            </a:r>
            <a:r>
              <a:rPr lang="en-US" sz="3200" b="1" dirty="0">
                <a:solidFill>
                  <a:schemeClr val="accent2">
                    <a:lumMod val="60000"/>
                    <a:lumOff val="40000"/>
                  </a:schemeClr>
                </a:solidFill>
                <a:effectLst>
                  <a:outerShdw blurRad="38100" dist="38100" dir="2700000" algn="tl">
                    <a:srgbClr val="000000">
                      <a:alpha val="43137"/>
                    </a:srgbClr>
                  </a:outerShdw>
                </a:effectLst>
              </a:rPr>
              <a:t>—one each for Ashdod, Gaza, Ashkelon, Gath and </a:t>
            </a:r>
            <a:r>
              <a:rPr lang="en-US" sz="3200" b="1" dirty="0" err="1">
                <a:solidFill>
                  <a:schemeClr val="accent2">
                    <a:lumMod val="60000"/>
                    <a:lumOff val="40000"/>
                  </a:schemeClr>
                </a:solidFill>
                <a:effectLst>
                  <a:outerShdw blurRad="38100" dist="38100" dir="2700000" algn="tl">
                    <a:srgbClr val="000000">
                      <a:alpha val="43137"/>
                    </a:srgbClr>
                  </a:outerShdw>
                </a:effectLst>
              </a:rPr>
              <a:t>Ekron</a:t>
            </a:r>
            <a:r>
              <a:rPr lang="en-US" sz="3200" b="1" dirty="0">
                <a:solidFill>
                  <a:schemeClr val="accent2">
                    <a:lumMod val="60000"/>
                    <a:lumOff val="40000"/>
                  </a:schemeClr>
                </a:solidFill>
                <a:effectLst>
                  <a:outerShdw blurRad="38100" dist="38100" dir="2700000" algn="tl">
                    <a:srgbClr val="000000">
                      <a:alpha val="43137"/>
                    </a:srgbClr>
                  </a:outerShdw>
                </a:effectLst>
              </a:rPr>
              <a:t>.</a:t>
            </a:r>
            <a:endParaRPr lang="en-US" sz="3200" dirty="0"/>
          </a:p>
        </p:txBody>
      </p:sp>
      <p:pic>
        <p:nvPicPr>
          <p:cNvPr id="3" name="Picture 10" descr="http://www.lapidaryworld.com/images/nugget4.g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12279701">
            <a:off x="3897420" y="3237593"/>
            <a:ext cx="2205946" cy="2362200"/>
          </a:xfrm>
          <a:prstGeom prst="rect">
            <a:avLst/>
          </a:prstGeom>
          <a:noFill/>
        </p:spPr>
      </p:pic>
      <p:pic>
        <p:nvPicPr>
          <p:cNvPr id="4" name="Picture 10" descr="http://www.lapidaryworld.com/images/nugget4.g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17986985">
            <a:off x="6108785" y="4033663"/>
            <a:ext cx="2205946" cy="2362200"/>
          </a:xfrm>
          <a:prstGeom prst="rect">
            <a:avLst/>
          </a:prstGeom>
          <a:noFill/>
        </p:spPr>
      </p:pic>
      <p:pic>
        <p:nvPicPr>
          <p:cNvPr id="5" name="Picture 10" descr="http://www.lapidaryworld.com/images/nugget4.g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4068712">
            <a:off x="5867400" y="1828800"/>
            <a:ext cx="2205946" cy="2362200"/>
          </a:xfrm>
          <a:prstGeom prst="rect">
            <a:avLst/>
          </a:prstGeom>
          <a:noFill/>
        </p:spPr>
      </p:pic>
      <p:pic>
        <p:nvPicPr>
          <p:cNvPr id="6" name="Picture 10" descr="http://www.lapidaryworld.com/images/nugget4.g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7222305">
            <a:off x="988844" y="4212370"/>
            <a:ext cx="2205946" cy="2362200"/>
          </a:xfrm>
          <a:prstGeom prst="rect">
            <a:avLst/>
          </a:prstGeom>
          <a:noFill/>
        </p:spPr>
      </p:pic>
      <p:pic>
        <p:nvPicPr>
          <p:cNvPr id="7" name="Picture 10" descr="http://www.lapidaryworld.com/images/nugget4.g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76861" y="2022789"/>
            <a:ext cx="2205946" cy="23622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953000"/>
            <a:ext cx="8763000" cy="1524000"/>
          </a:xfrm>
        </p:spPr>
        <p:txBody>
          <a:bodyPr anchor="t">
            <a:noAutofit/>
          </a:bodyPr>
          <a:lstStyle/>
          <a:p>
            <a:r>
              <a:rPr lang="en-US" sz="3000" b="1" dirty="0">
                <a:solidFill>
                  <a:schemeClr val="accent2">
                    <a:lumMod val="60000"/>
                    <a:lumOff val="40000"/>
                  </a:schemeClr>
                </a:solidFill>
                <a:effectLst>
                  <a:outerShdw blurRad="38100" dist="38100" dir="2700000" algn="tl">
                    <a:srgbClr val="000000">
                      <a:alpha val="43137"/>
                    </a:srgbClr>
                  </a:outerShdw>
                </a:effectLst>
              </a:rPr>
              <a:t>And the number of the gold rats was according to the number of Philistine towns belonging to the five rulers—the fortified towns with their country villages.</a:t>
            </a:r>
            <a:endParaRPr lang="en-US" sz="3000" dirty="0"/>
          </a:p>
        </p:txBody>
      </p:sp>
      <p:pic>
        <p:nvPicPr>
          <p:cNvPr id="6" name="Picture 12" descr="http://www.clipartqueen.com/image-files/cute-mouse-silhouette.png"/>
          <p:cNvPicPr>
            <a:picLocks noChangeAspect="1" noChangeArrowheads="1"/>
          </p:cNvPicPr>
          <p:nvPr/>
        </p:nvPicPr>
        <p:blipFill>
          <a:blip r:embed="rId2" cstate="print">
            <a:duotone>
              <a:schemeClr val="accent2">
                <a:shade val="45000"/>
                <a:satMod val="135000"/>
              </a:schemeClr>
              <a:prstClr val="white"/>
            </a:duotone>
            <a:lum bright="30000"/>
          </a:blip>
          <a:srcRect/>
          <a:stretch>
            <a:fillRect/>
          </a:stretch>
        </p:blipFill>
        <p:spPr bwMode="auto">
          <a:xfrm>
            <a:off x="6934200" y="1870026"/>
            <a:ext cx="1746205" cy="1811606"/>
          </a:xfrm>
          <a:prstGeom prst="rect">
            <a:avLst/>
          </a:prstGeom>
          <a:noFill/>
        </p:spPr>
      </p:pic>
      <p:pic>
        <p:nvPicPr>
          <p:cNvPr id="8" name="Picture 12" descr="http://www.clipartqueen.com/image-files/cute-mouse-silhouette.png"/>
          <p:cNvPicPr>
            <a:picLocks noChangeAspect="1" noChangeArrowheads="1"/>
          </p:cNvPicPr>
          <p:nvPr/>
        </p:nvPicPr>
        <p:blipFill>
          <a:blip r:embed="rId2" cstate="print">
            <a:duotone>
              <a:schemeClr val="accent2">
                <a:shade val="45000"/>
                <a:satMod val="135000"/>
              </a:schemeClr>
              <a:prstClr val="white"/>
            </a:duotone>
            <a:lum bright="30000"/>
          </a:blip>
          <a:srcRect/>
          <a:stretch>
            <a:fillRect/>
          </a:stretch>
        </p:blipFill>
        <p:spPr bwMode="auto">
          <a:xfrm>
            <a:off x="4876800" y="3276600"/>
            <a:ext cx="1746205" cy="1811606"/>
          </a:xfrm>
          <a:prstGeom prst="rect">
            <a:avLst/>
          </a:prstGeom>
          <a:noFill/>
        </p:spPr>
      </p:pic>
      <p:pic>
        <p:nvPicPr>
          <p:cNvPr id="10" name="Picture 12" descr="http://www.clipartqueen.com/image-files/cute-mouse-silhouette.png"/>
          <p:cNvPicPr>
            <a:picLocks noChangeAspect="1" noChangeArrowheads="1"/>
          </p:cNvPicPr>
          <p:nvPr/>
        </p:nvPicPr>
        <p:blipFill>
          <a:blip r:embed="rId2" cstate="print">
            <a:duotone>
              <a:schemeClr val="accent2">
                <a:shade val="45000"/>
                <a:satMod val="135000"/>
              </a:schemeClr>
              <a:prstClr val="white"/>
            </a:duotone>
            <a:lum bright="30000"/>
          </a:blip>
          <a:srcRect/>
          <a:stretch>
            <a:fillRect/>
          </a:stretch>
        </p:blipFill>
        <p:spPr bwMode="auto">
          <a:xfrm>
            <a:off x="3736997" y="1676400"/>
            <a:ext cx="1746205" cy="1811606"/>
          </a:xfrm>
          <a:prstGeom prst="rect">
            <a:avLst/>
          </a:prstGeom>
          <a:noFill/>
        </p:spPr>
      </p:pic>
      <p:pic>
        <p:nvPicPr>
          <p:cNvPr id="11" name="Picture 12" descr="http://www.clipartqueen.com/image-files/cute-mouse-silhouette.png"/>
          <p:cNvPicPr>
            <a:picLocks noChangeAspect="1" noChangeArrowheads="1"/>
          </p:cNvPicPr>
          <p:nvPr/>
        </p:nvPicPr>
        <p:blipFill>
          <a:blip r:embed="rId2" cstate="print">
            <a:duotone>
              <a:schemeClr val="accent2">
                <a:shade val="45000"/>
                <a:satMod val="135000"/>
              </a:schemeClr>
              <a:prstClr val="white"/>
            </a:duotone>
            <a:lum bright="30000"/>
          </a:blip>
          <a:srcRect/>
          <a:stretch>
            <a:fillRect/>
          </a:stretch>
        </p:blipFill>
        <p:spPr bwMode="auto">
          <a:xfrm>
            <a:off x="304800" y="3124200"/>
            <a:ext cx="1746205" cy="1811606"/>
          </a:xfrm>
          <a:prstGeom prst="rect">
            <a:avLst/>
          </a:prstGeom>
          <a:noFill/>
        </p:spPr>
      </p:pic>
      <p:pic>
        <p:nvPicPr>
          <p:cNvPr id="12" name="Picture 12" descr="http://www.clipartqueen.com/image-files/cute-mouse-silhouette.png"/>
          <p:cNvPicPr>
            <a:picLocks noChangeAspect="1" noChangeArrowheads="1"/>
          </p:cNvPicPr>
          <p:nvPr/>
        </p:nvPicPr>
        <p:blipFill>
          <a:blip r:embed="rId2" cstate="print">
            <a:duotone>
              <a:schemeClr val="accent2">
                <a:shade val="45000"/>
                <a:satMod val="135000"/>
              </a:schemeClr>
              <a:prstClr val="white"/>
            </a:duotone>
            <a:lum bright="30000"/>
          </a:blip>
          <a:srcRect/>
          <a:stretch>
            <a:fillRect/>
          </a:stretch>
        </p:blipFill>
        <p:spPr bwMode="auto">
          <a:xfrm>
            <a:off x="1143000" y="990600"/>
            <a:ext cx="1746205" cy="1811606"/>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esciencelog.com/data_images/wlls/18/233786-field.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
            <a:ext cx="9144000" cy="6858000"/>
          </a:xfrm>
          <a:prstGeom prst="rect">
            <a:avLst/>
          </a:prstGeom>
          <a:noFill/>
        </p:spPr>
      </p:pic>
      <p:sp>
        <p:nvSpPr>
          <p:cNvPr id="2" name="Title 1"/>
          <p:cNvSpPr>
            <a:spLocks noGrp="1"/>
          </p:cNvSpPr>
          <p:nvPr>
            <p:ph type="title"/>
          </p:nvPr>
        </p:nvSpPr>
        <p:spPr>
          <a:xfrm>
            <a:off x="457200" y="274638"/>
            <a:ext cx="8229600" cy="1554162"/>
          </a:xfrm>
        </p:spPr>
        <p:txBody>
          <a:bodyPr anchor="t">
            <a:noAutofit/>
          </a:bodyPr>
          <a:lstStyle/>
          <a:p>
            <a:r>
              <a:rPr lang="en-US" sz="3200" b="1" dirty="0">
                <a:solidFill>
                  <a:schemeClr val="tx2">
                    <a:lumMod val="50000"/>
                  </a:schemeClr>
                </a:solidFill>
                <a:effectLst>
                  <a:outerShdw blurRad="38100" dist="38100" dir="2700000" algn="tl">
                    <a:srgbClr val="000000">
                      <a:alpha val="43137"/>
                    </a:srgbClr>
                  </a:outerShdw>
                </a:effectLst>
              </a:rPr>
              <a:t>The large rock on which the Levites set the ark of the </a:t>
            </a:r>
            <a:r>
              <a:rPr lang="en-US" sz="3200" b="1" cap="small" dirty="0">
                <a:solidFill>
                  <a:schemeClr val="tx2">
                    <a:lumMod val="50000"/>
                  </a:schemeClr>
                </a:solidFill>
                <a:effectLst>
                  <a:outerShdw blurRad="38100" dist="38100" dir="2700000" algn="tl">
                    <a:srgbClr val="000000">
                      <a:alpha val="43137"/>
                    </a:srgbClr>
                  </a:outerShdw>
                </a:effectLst>
              </a:rPr>
              <a:t>Lord</a:t>
            </a:r>
            <a:r>
              <a:rPr lang="en-US" sz="3200" b="1" dirty="0">
                <a:solidFill>
                  <a:schemeClr val="tx2">
                    <a:lumMod val="50000"/>
                  </a:schemeClr>
                </a:solidFill>
                <a:effectLst>
                  <a:outerShdw blurRad="38100" dist="38100" dir="2700000" algn="tl">
                    <a:srgbClr val="000000">
                      <a:alpha val="43137"/>
                    </a:srgbClr>
                  </a:outerShdw>
                </a:effectLst>
              </a:rPr>
              <a:t> is a witness to this day in the field of Joshua of Beth </a:t>
            </a:r>
            <a:r>
              <a:rPr lang="en-US" sz="3200" b="1" dirty="0" err="1">
                <a:solidFill>
                  <a:schemeClr val="tx2">
                    <a:lumMod val="50000"/>
                  </a:schemeClr>
                </a:solidFill>
                <a:effectLst>
                  <a:outerShdw blurRad="38100" dist="38100" dir="2700000" algn="tl">
                    <a:srgbClr val="000000">
                      <a:alpha val="43137"/>
                    </a:srgbClr>
                  </a:outerShdw>
                </a:effectLst>
              </a:rPr>
              <a:t>Shemesh</a:t>
            </a:r>
            <a:r>
              <a:rPr lang="en-US" sz="3200" b="1" dirty="0">
                <a:solidFill>
                  <a:schemeClr val="tx2">
                    <a:lumMod val="50000"/>
                  </a:schemeClr>
                </a:solidFill>
                <a:effectLst>
                  <a:outerShdw blurRad="38100" dist="38100" dir="2700000" algn="tl">
                    <a:srgbClr val="000000">
                      <a:alpha val="43137"/>
                    </a:srgbClr>
                  </a:outerShdw>
                </a:effectLst>
              </a:rPr>
              <a:t>.</a:t>
            </a:r>
            <a:endParaRPr lang="en-US" sz="3200" dirty="0">
              <a:solidFill>
                <a:schemeClr val="tx2">
                  <a:lumMod val="50000"/>
                </a:schemeClr>
              </a:solidFill>
            </a:endParaRPr>
          </a:p>
        </p:txBody>
      </p:sp>
      <p:pic>
        <p:nvPicPr>
          <p:cNvPr id="3" name="Picture 6" descr="https://openclipart.org/image/2400px/svg_to_png/208779/alpine-landscape-rock-rubble-01b-al1.png&amp;disposition=attachmen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3505200"/>
            <a:ext cx="3014164" cy="2185664"/>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800600"/>
            <a:ext cx="8686800" cy="1858962"/>
          </a:xfrm>
        </p:spPr>
        <p:txBody>
          <a:bodyPr anchor="t">
            <a:noAutofit/>
          </a:bodyPr>
          <a:lstStyle/>
          <a:p>
            <a:r>
              <a:rPr lang="en-US" sz="3000" b="1" dirty="0">
                <a:solidFill>
                  <a:schemeClr val="accent2">
                    <a:lumMod val="60000"/>
                    <a:lumOff val="40000"/>
                  </a:schemeClr>
                </a:solidFill>
                <a:effectLst>
                  <a:outerShdw blurRad="38100" dist="38100" dir="2700000" algn="tl">
                    <a:srgbClr val="000000">
                      <a:alpha val="43137"/>
                    </a:srgbClr>
                  </a:outerShdw>
                </a:effectLst>
              </a:rPr>
              <a:t>But God struck down some of the inhabitants of Beth Shemesh, putting 70</a:t>
            </a:r>
            <a:r>
              <a:rPr lang="en-US" sz="3000" b="1" baseline="30000" dirty="0">
                <a:solidFill>
                  <a:schemeClr val="accent2">
                    <a:lumMod val="60000"/>
                    <a:lumOff val="40000"/>
                  </a:schemeClr>
                </a:solidFill>
                <a:effectLst>
                  <a:outerShdw blurRad="38100" dist="38100" dir="2700000" algn="tl">
                    <a:srgbClr val="000000">
                      <a:alpha val="43137"/>
                    </a:srgbClr>
                  </a:outerShdw>
                </a:effectLst>
              </a:rPr>
              <a:t> </a:t>
            </a:r>
            <a:r>
              <a:rPr lang="en-US" sz="3000" b="1" dirty="0">
                <a:solidFill>
                  <a:schemeClr val="accent2">
                    <a:lumMod val="60000"/>
                    <a:lumOff val="40000"/>
                  </a:schemeClr>
                </a:solidFill>
                <a:effectLst>
                  <a:outerShdw blurRad="38100" dist="38100" dir="2700000" algn="tl">
                    <a:srgbClr val="000000">
                      <a:alpha val="43137"/>
                    </a:srgbClr>
                  </a:outerShdw>
                </a:effectLst>
              </a:rPr>
              <a:t>of them to death because they looked into the ark of the </a:t>
            </a:r>
            <a:r>
              <a:rPr lang="en-US" sz="3000" b="1" cap="small" dirty="0">
                <a:solidFill>
                  <a:schemeClr val="accent2">
                    <a:lumMod val="60000"/>
                    <a:lumOff val="40000"/>
                  </a:schemeClr>
                </a:solidFill>
                <a:effectLst>
                  <a:outerShdw blurRad="38100" dist="38100" dir="2700000" algn="tl">
                    <a:srgbClr val="000000">
                      <a:alpha val="43137"/>
                    </a:srgbClr>
                  </a:outerShdw>
                </a:effectLst>
              </a:rPr>
              <a:t>Lord</a:t>
            </a:r>
            <a:r>
              <a:rPr lang="en-US" sz="3000" b="1" dirty="0">
                <a:solidFill>
                  <a:schemeClr val="accent2">
                    <a:lumMod val="60000"/>
                    <a:lumOff val="40000"/>
                  </a:schemeClr>
                </a:solidFill>
                <a:effectLst>
                  <a:outerShdw blurRad="38100" dist="38100" dir="2700000" algn="tl">
                    <a:srgbClr val="000000">
                      <a:alpha val="43137"/>
                    </a:srgbClr>
                  </a:outerShdw>
                </a:effectLst>
              </a:rPr>
              <a:t>. The people mourned because of the heavy blow the </a:t>
            </a:r>
            <a:r>
              <a:rPr lang="en-US" sz="3000" b="1" cap="small" dirty="0">
                <a:solidFill>
                  <a:schemeClr val="accent2">
                    <a:lumMod val="60000"/>
                    <a:lumOff val="40000"/>
                  </a:schemeClr>
                </a:solidFill>
                <a:effectLst>
                  <a:outerShdw blurRad="38100" dist="38100" dir="2700000" algn="tl">
                    <a:srgbClr val="000000">
                      <a:alpha val="43137"/>
                    </a:srgbClr>
                  </a:outerShdw>
                </a:effectLst>
              </a:rPr>
              <a:t>Lord</a:t>
            </a:r>
            <a:r>
              <a:rPr lang="en-US" sz="3000" b="1" dirty="0">
                <a:solidFill>
                  <a:schemeClr val="accent2">
                    <a:lumMod val="60000"/>
                    <a:lumOff val="40000"/>
                  </a:schemeClr>
                </a:solidFill>
                <a:effectLst>
                  <a:outerShdw blurRad="38100" dist="38100" dir="2700000" algn="tl">
                    <a:srgbClr val="000000">
                      <a:alpha val="43137"/>
                    </a:srgbClr>
                  </a:outerShdw>
                </a:effectLst>
              </a:rPr>
              <a:t> had dealt them.</a:t>
            </a:r>
            <a:endParaRPr lang="en-US" sz="3000" dirty="0"/>
          </a:p>
        </p:txBody>
      </p:sp>
      <p:pic>
        <p:nvPicPr>
          <p:cNvPr id="5122" name="Picture 2" descr="http://thebricktestament.com/judges/gideon_and_his_sons/jg08_30.jpg"/>
          <p:cNvPicPr>
            <a:picLocks noChangeAspect="1" noChangeArrowheads="1"/>
          </p:cNvPicPr>
          <p:nvPr/>
        </p:nvPicPr>
        <p:blipFill>
          <a:blip r:embed="rId2" cstate="print"/>
          <a:srcRect/>
          <a:stretch>
            <a:fillRect/>
          </a:stretch>
        </p:blipFill>
        <p:spPr bwMode="auto">
          <a:xfrm>
            <a:off x="0" y="0"/>
            <a:ext cx="6096000" cy="4572000"/>
          </a:xfrm>
          <a:prstGeom prst="rect">
            <a:avLst/>
          </a:prstGeom>
          <a:noFill/>
        </p:spPr>
      </p:pic>
      <p:pic>
        <p:nvPicPr>
          <p:cNvPr id="3" name="Picture 6" descr="https://openclipart.org/image/2400px/svg_to_png/208779/alpine-landscape-rock-rubble-01b-al1.png&amp;disposition=attachmen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33231" y="1219200"/>
            <a:ext cx="5010769" cy="3633464"/>
          </a:xfrm>
          <a:prstGeom prst="rect">
            <a:avLst/>
          </a:prstGeom>
          <a:noFill/>
        </p:spPr>
      </p:pic>
      <p:pic>
        <p:nvPicPr>
          <p:cNvPr id="4" name="Picture 2" descr="http://www.4catholiceducators.com/graph/Ark_Covn.gif"/>
          <p:cNvPicPr>
            <a:picLocks noChangeAspect="1" noChangeArrowheads="1"/>
          </p:cNvPicPr>
          <p:nvPr/>
        </p:nvPicPr>
        <p:blipFill>
          <a:blip r:embed="rId4" cstate="print"/>
          <a:srcRect/>
          <a:stretch>
            <a:fillRect/>
          </a:stretch>
        </p:blipFill>
        <p:spPr bwMode="auto">
          <a:xfrm>
            <a:off x="5334000" y="533400"/>
            <a:ext cx="2895600" cy="1918335"/>
          </a:xfrm>
          <a:prstGeom prst="rect">
            <a:avLst/>
          </a:prstGeom>
          <a:noFill/>
        </p:spPr>
      </p:pic>
      <p:sp>
        <p:nvSpPr>
          <p:cNvPr id="5" name="TextBox 4">
            <a:extLst>
              <a:ext uri="{FF2B5EF4-FFF2-40B4-BE49-F238E27FC236}">
                <a16:creationId xmlns:a16="http://schemas.microsoft.com/office/drawing/2014/main" xmlns="" id="{FC308FBF-E470-66E2-3373-24F12AB8DD16}"/>
              </a:ext>
            </a:extLst>
          </p:cNvPr>
          <p:cNvSpPr txBox="1"/>
          <p:nvPr/>
        </p:nvSpPr>
        <p:spPr>
          <a:xfrm>
            <a:off x="419100" y="-1905000"/>
            <a:ext cx="4457700" cy="7725192"/>
          </a:xfrm>
          <a:prstGeom prst="rect">
            <a:avLst/>
          </a:prstGeom>
          <a:noFill/>
        </p:spPr>
        <p:txBody>
          <a:bodyPr wrap="square" rtlCol="0">
            <a:spAutoFit/>
          </a:bodyPr>
          <a:lstStyle/>
          <a:p>
            <a:r>
              <a:rPr lang="en-US" sz="49600" dirty="0">
                <a:solidFill>
                  <a:srgbClr val="C00000"/>
                </a:solidFill>
              </a:rPr>
              <a:t>X</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thebricktestament.com/judges/gideon_and_his_sons/jg08_30.jpg"/>
          <p:cNvPicPr>
            <a:picLocks noChangeAspect="1" noChangeArrowheads="1"/>
          </p:cNvPicPr>
          <p:nvPr/>
        </p:nvPicPr>
        <p:blipFill>
          <a:blip r:embed="rId2" cstate="print"/>
          <a:srcRect/>
          <a:stretch>
            <a:fillRect/>
          </a:stretch>
        </p:blipFill>
        <p:spPr bwMode="auto">
          <a:xfrm>
            <a:off x="-21981" y="2209800"/>
            <a:ext cx="6096000" cy="4572000"/>
          </a:xfrm>
          <a:prstGeom prst="rect">
            <a:avLst/>
          </a:prstGeom>
          <a:noFill/>
        </p:spPr>
      </p:pic>
      <p:pic>
        <p:nvPicPr>
          <p:cNvPr id="3" name="Picture 6" descr="https://openclipart.org/image/2400px/svg_to_png/208779/alpine-landscape-rock-rubble-01b-al1.png&amp;disposition=attachmen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33231" y="1219200"/>
            <a:ext cx="5010769" cy="3633464"/>
          </a:xfrm>
          <a:prstGeom prst="rect">
            <a:avLst/>
          </a:prstGeom>
          <a:noFill/>
        </p:spPr>
      </p:pic>
      <p:pic>
        <p:nvPicPr>
          <p:cNvPr id="4" name="Picture 2" descr="http://www.4catholiceducators.com/graph/Ark_Covn.gif"/>
          <p:cNvPicPr>
            <a:picLocks noChangeAspect="1" noChangeArrowheads="1"/>
          </p:cNvPicPr>
          <p:nvPr/>
        </p:nvPicPr>
        <p:blipFill>
          <a:blip r:embed="rId4" cstate="print"/>
          <a:srcRect/>
          <a:stretch>
            <a:fillRect/>
          </a:stretch>
        </p:blipFill>
        <p:spPr bwMode="auto">
          <a:xfrm>
            <a:off x="5334000" y="533400"/>
            <a:ext cx="2895600" cy="1918335"/>
          </a:xfrm>
          <a:prstGeom prst="rect">
            <a:avLst/>
          </a:prstGeom>
          <a:noFill/>
        </p:spPr>
      </p:pic>
      <p:sp>
        <p:nvSpPr>
          <p:cNvPr id="6" name="Rounded Rectangular Callout 5"/>
          <p:cNvSpPr/>
          <p:nvPr/>
        </p:nvSpPr>
        <p:spPr>
          <a:xfrm>
            <a:off x="4953000" y="3009271"/>
            <a:ext cx="4114800" cy="3315329"/>
          </a:xfrm>
          <a:prstGeom prst="wedgeRoundRectCallout">
            <a:avLst>
              <a:gd name="adj1" fmla="val -97542"/>
              <a:gd name="adj2" fmla="val -39614"/>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b="1" dirty="0">
                <a:solidFill>
                  <a:schemeClr val="accent6">
                    <a:lumMod val="50000"/>
                  </a:schemeClr>
                </a:solidFill>
                <a:effectLst>
                  <a:outerShdw blurRad="38100" dist="38100" dir="2700000" algn="tl">
                    <a:srgbClr val="000000">
                      <a:alpha val="43137"/>
                    </a:srgbClr>
                  </a:outerShdw>
                </a:effectLst>
              </a:rPr>
              <a:t>Who can stand in the presence of the </a:t>
            </a:r>
            <a:r>
              <a:rPr lang="en-US" sz="3600" b="1" cap="small" dirty="0">
                <a:solidFill>
                  <a:schemeClr val="accent6">
                    <a:lumMod val="50000"/>
                  </a:schemeClr>
                </a:solidFill>
                <a:effectLst>
                  <a:outerShdw blurRad="38100" dist="38100" dir="2700000" algn="tl">
                    <a:srgbClr val="000000">
                      <a:alpha val="43137"/>
                    </a:srgbClr>
                  </a:outerShdw>
                </a:effectLst>
              </a:rPr>
              <a:t>Lord</a:t>
            </a:r>
            <a:r>
              <a:rPr lang="en-US" sz="3600" b="1" dirty="0">
                <a:solidFill>
                  <a:schemeClr val="accent6">
                    <a:lumMod val="50000"/>
                  </a:schemeClr>
                </a:solidFill>
                <a:effectLst>
                  <a:outerShdw blurRad="38100" dist="38100" dir="2700000" algn="tl">
                    <a:srgbClr val="000000">
                      <a:alpha val="43137"/>
                    </a:srgbClr>
                  </a:outerShdw>
                </a:effectLst>
              </a:rPr>
              <a:t>, this holy God? To whom will the ark go up from here?</a:t>
            </a:r>
            <a:endParaRPr lang="en-US" sz="3600" dirty="0">
              <a:solidFill>
                <a:schemeClr val="accent6">
                  <a:lumMod val="50000"/>
                </a:schemeClr>
              </a:solidFill>
            </a:endParaRPr>
          </a:p>
        </p:txBody>
      </p:sp>
      <p:sp>
        <p:nvSpPr>
          <p:cNvPr id="2" name="Title 1"/>
          <p:cNvSpPr>
            <a:spLocks noGrp="1"/>
          </p:cNvSpPr>
          <p:nvPr>
            <p:ph type="title"/>
          </p:nvPr>
        </p:nvSpPr>
        <p:spPr>
          <a:xfrm>
            <a:off x="76200" y="182087"/>
            <a:ext cx="8686800" cy="639762"/>
          </a:xfrm>
        </p:spPr>
        <p:txBody>
          <a:bodyPr anchor="t">
            <a:noAutofit/>
          </a:bodyPr>
          <a:lstStyle/>
          <a:p>
            <a:pPr algn="l"/>
            <a:r>
              <a:rPr lang="en-US" sz="2800" b="1" dirty="0">
                <a:solidFill>
                  <a:srgbClr val="FFCC00"/>
                </a:solidFill>
                <a:effectLst>
                  <a:outerShdw blurRad="38100" dist="38100" dir="2700000" algn="tl">
                    <a:srgbClr val="000000">
                      <a:alpha val="43137"/>
                    </a:srgbClr>
                  </a:outerShdw>
                </a:effectLst>
              </a:rPr>
              <a:t>And the people of Beth Shemesh asked,*</a:t>
            </a:r>
            <a:endParaRPr lang="en-US" sz="3000" dirty="0">
              <a:solidFill>
                <a:srgbClr val="FFCC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60438"/>
          </a:xfrm>
        </p:spPr>
        <p:txBody>
          <a:bodyPr anchor="t">
            <a:noAutofit/>
          </a:bodyPr>
          <a:lstStyle/>
          <a:p>
            <a:r>
              <a:rPr lang="en-US" sz="4800" b="1" dirty="0">
                <a:solidFill>
                  <a:schemeClr val="accent2">
                    <a:lumMod val="60000"/>
                    <a:lumOff val="40000"/>
                  </a:schemeClr>
                </a:solidFill>
                <a:effectLst>
                  <a:outerShdw blurRad="38100" dist="38100" dir="2700000" algn="tl">
                    <a:srgbClr val="000000">
                      <a:alpha val="43137"/>
                    </a:srgbClr>
                  </a:outerShdw>
                </a:effectLst>
                <a:latin typeface="Segoe Script" pitchFamily="34" charset="0"/>
              </a:rPr>
              <a:t>The Ark Returned </a:t>
            </a:r>
            <a:br>
              <a:rPr lang="en-US" sz="4800" b="1" dirty="0">
                <a:solidFill>
                  <a:schemeClr val="accent2">
                    <a:lumMod val="60000"/>
                    <a:lumOff val="40000"/>
                  </a:schemeClr>
                </a:solidFill>
                <a:effectLst>
                  <a:outerShdw blurRad="38100" dist="38100" dir="2700000" algn="tl">
                    <a:srgbClr val="000000">
                      <a:alpha val="43137"/>
                    </a:srgbClr>
                  </a:outerShdw>
                </a:effectLst>
                <a:latin typeface="Segoe Script" pitchFamily="34" charset="0"/>
              </a:rPr>
            </a:br>
            <a:r>
              <a:rPr lang="en-US" sz="4800" b="1" dirty="0">
                <a:solidFill>
                  <a:schemeClr val="accent2">
                    <a:lumMod val="60000"/>
                    <a:lumOff val="40000"/>
                  </a:schemeClr>
                </a:solidFill>
                <a:effectLst>
                  <a:outerShdw blurRad="38100" dist="38100" dir="2700000" algn="tl">
                    <a:srgbClr val="000000">
                      <a:alpha val="43137"/>
                    </a:srgbClr>
                  </a:outerShdw>
                </a:effectLst>
                <a:latin typeface="Segoe Script" pitchFamily="34" charset="0"/>
              </a:rPr>
              <a:t>to Israel</a:t>
            </a:r>
          </a:p>
        </p:txBody>
      </p:sp>
      <p:pic>
        <p:nvPicPr>
          <p:cNvPr id="24578" name="Picture 2" descr="http://st03.kakprosto.ru/tumb/680/images/article/2014/10/28/150869_544fc3583735d544fc35837394.jpeg"/>
          <p:cNvPicPr>
            <a:picLocks noChangeAspect="1" noChangeArrowheads="1"/>
          </p:cNvPicPr>
          <p:nvPr/>
        </p:nvPicPr>
        <p:blipFill>
          <a:blip r:embed="rId2" cstate="print"/>
          <a:srcRect/>
          <a:stretch>
            <a:fillRect/>
          </a:stretch>
        </p:blipFill>
        <p:spPr bwMode="auto">
          <a:xfrm>
            <a:off x="489438" y="2133600"/>
            <a:ext cx="8174181" cy="4495801"/>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thebricktestament.com/king_saul/50070_israelites_killed_by_god/1s06_21.jpg"/>
          <p:cNvPicPr>
            <a:picLocks noChangeAspect="1" noChangeArrowheads="1"/>
          </p:cNvPicPr>
          <p:nvPr/>
        </p:nvPicPr>
        <p:blipFill>
          <a:blip r:embed="rId2" cstate="print"/>
          <a:srcRect/>
          <a:stretch>
            <a:fillRect/>
          </a:stretch>
        </p:blipFill>
        <p:spPr bwMode="auto">
          <a:xfrm>
            <a:off x="838200" y="1314450"/>
            <a:ext cx="7391400" cy="5543550"/>
          </a:xfrm>
          <a:prstGeom prst="rect">
            <a:avLst/>
          </a:prstGeom>
          <a:noFill/>
        </p:spPr>
      </p:pic>
      <p:sp>
        <p:nvSpPr>
          <p:cNvPr id="2" name="Title 1"/>
          <p:cNvSpPr>
            <a:spLocks noGrp="1"/>
          </p:cNvSpPr>
          <p:nvPr>
            <p:ph type="title"/>
          </p:nvPr>
        </p:nvSpPr>
        <p:spPr/>
        <p:txBody>
          <a:bodyPr anchor="t">
            <a:noAutofit/>
          </a:bodyPr>
          <a:lstStyle/>
          <a:p>
            <a:pPr algn="l"/>
            <a:r>
              <a:rPr lang="en-US" sz="3200" b="1" dirty="0">
                <a:solidFill>
                  <a:schemeClr val="accent2">
                    <a:lumMod val="60000"/>
                    <a:lumOff val="40000"/>
                  </a:schemeClr>
                </a:solidFill>
                <a:effectLst>
                  <a:outerShdw blurRad="38100" dist="38100" dir="2700000" algn="tl">
                    <a:srgbClr val="000000">
                      <a:alpha val="43137"/>
                    </a:srgbClr>
                  </a:outerShdw>
                </a:effectLst>
              </a:rPr>
              <a:t>Then they sent messengers to the people of </a:t>
            </a:r>
            <a:r>
              <a:rPr lang="en-US" sz="3200" b="1" dirty="0" err="1">
                <a:solidFill>
                  <a:schemeClr val="accent2">
                    <a:lumMod val="60000"/>
                    <a:lumOff val="40000"/>
                  </a:schemeClr>
                </a:solidFill>
                <a:effectLst>
                  <a:outerShdw blurRad="38100" dist="38100" dir="2700000" algn="tl">
                    <a:srgbClr val="000000">
                      <a:alpha val="43137"/>
                    </a:srgbClr>
                  </a:outerShdw>
                </a:effectLst>
              </a:rPr>
              <a:t>Kiriath</a:t>
            </a:r>
            <a:r>
              <a:rPr lang="en-US" sz="3200" b="1" dirty="0">
                <a:solidFill>
                  <a:schemeClr val="accent2">
                    <a:lumMod val="60000"/>
                    <a:lumOff val="40000"/>
                  </a:schemeClr>
                </a:solidFill>
                <a:effectLst>
                  <a:outerShdw blurRad="38100" dist="38100" dir="2700000" algn="tl">
                    <a:srgbClr val="000000">
                      <a:alpha val="43137"/>
                    </a:srgbClr>
                  </a:outerShdw>
                </a:effectLst>
              </a:rPr>
              <a:t> </a:t>
            </a:r>
            <a:r>
              <a:rPr lang="en-US" sz="3200" b="1" dirty="0" err="1">
                <a:solidFill>
                  <a:schemeClr val="accent2">
                    <a:lumMod val="60000"/>
                    <a:lumOff val="40000"/>
                  </a:schemeClr>
                </a:solidFill>
                <a:effectLst>
                  <a:outerShdw blurRad="38100" dist="38100" dir="2700000" algn="tl">
                    <a:srgbClr val="000000">
                      <a:alpha val="43137"/>
                    </a:srgbClr>
                  </a:outerShdw>
                </a:effectLst>
              </a:rPr>
              <a:t>Jearim</a:t>
            </a:r>
            <a:r>
              <a:rPr lang="en-US" sz="3200" b="1" dirty="0">
                <a:solidFill>
                  <a:schemeClr val="accent2">
                    <a:lumMod val="60000"/>
                    <a:lumOff val="40000"/>
                  </a:schemeClr>
                </a:solidFill>
                <a:effectLst>
                  <a:outerShdw blurRad="38100" dist="38100" dir="2700000" algn="tl">
                    <a:srgbClr val="000000">
                      <a:alpha val="43137"/>
                    </a:srgbClr>
                  </a:outerShdw>
                </a:effectLst>
              </a:rPr>
              <a:t>, saying,</a:t>
            </a:r>
            <a:endParaRPr lang="en-US" sz="3200" dirty="0"/>
          </a:p>
        </p:txBody>
      </p:sp>
      <p:sp>
        <p:nvSpPr>
          <p:cNvPr id="3" name="Rounded Rectangular Callout 2"/>
          <p:cNvSpPr/>
          <p:nvPr/>
        </p:nvSpPr>
        <p:spPr>
          <a:xfrm>
            <a:off x="1371600" y="1417638"/>
            <a:ext cx="5943600" cy="1447800"/>
          </a:xfrm>
          <a:prstGeom prst="wedgeRoundRectCallout">
            <a:avLst>
              <a:gd name="adj1" fmla="val -1676"/>
              <a:gd name="adj2" fmla="val 76464"/>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a:solidFill>
                  <a:schemeClr val="accent6">
                    <a:lumMod val="50000"/>
                  </a:schemeClr>
                </a:solidFill>
                <a:effectLst>
                  <a:outerShdw blurRad="38100" dist="38100" dir="2700000" algn="tl">
                    <a:srgbClr val="000000">
                      <a:alpha val="43137"/>
                    </a:srgbClr>
                  </a:outerShdw>
                </a:effectLst>
              </a:rPr>
              <a:t>The Philistines have returned the ark of the </a:t>
            </a:r>
            <a:r>
              <a:rPr lang="en-US" sz="2800" b="1" cap="small" dirty="0">
                <a:solidFill>
                  <a:schemeClr val="accent6">
                    <a:lumMod val="50000"/>
                  </a:schemeClr>
                </a:solidFill>
                <a:effectLst>
                  <a:outerShdw blurRad="38100" dist="38100" dir="2700000" algn="tl">
                    <a:srgbClr val="000000">
                      <a:alpha val="43137"/>
                    </a:srgbClr>
                  </a:outerShdw>
                </a:effectLst>
              </a:rPr>
              <a:t>Lord</a:t>
            </a:r>
            <a:r>
              <a:rPr lang="en-US" sz="2800" b="1" dirty="0">
                <a:solidFill>
                  <a:schemeClr val="accent6">
                    <a:lumMod val="50000"/>
                  </a:schemeClr>
                </a:solidFill>
                <a:effectLst>
                  <a:outerShdw blurRad="38100" dist="38100" dir="2700000" algn="tl">
                    <a:srgbClr val="000000">
                      <a:alpha val="43137"/>
                    </a:srgbClr>
                  </a:outerShdw>
                </a:effectLst>
              </a:rPr>
              <a:t>. Come down and take it up to your town.</a:t>
            </a:r>
            <a:endParaRPr lang="en-US" sz="2800" dirty="0">
              <a:solidFill>
                <a:schemeClr val="accent6">
                  <a:lumMod val="50000"/>
                </a:schemeClr>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800600"/>
            <a:ext cx="8763000" cy="2057400"/>
          </a:xfrm>
        </p:spPr>
        <p:txBody>
          <a:bodyPr anchor="t">
            <a:noAutofit/>
          </a:bodyPr>
          <a:lstStyle/>
          <a:p>
            <a:r>
              <a:rPr lang="en-US" sz="3200" b="1" dirty="0">
                <a:solidFill>
                  <a:schemeClr val="accent2">
                    <a:lumMod val="60000"/>
                    <a:lumOff val="40000"/>
                  </a:schemeClr>
                </a:solidFill>
                <a:effectLst>
                  <a:outerShdw blurRad="38100" dist="38100" dir="2700000" algn="tl">
                    <a:srgbClr val="000000">
                      <a:alpha val="43137"/>
                    </a:srgbClr>
                  </a:outerShdw>
                </a:effectLst>
              </a:rPr>
              <a:t>So the men of </a:t>
            </a:r>
            <a:r>
              <a:rPr lang="en-US" sz="3200" b="1" dirty="0" err="1">
                <a:solidFill>
                  <a:schemeClr val="accent2">
                    <a:lumMod val="60000"/>
                    <a:lumOff val="40000"/>
                  </a:schemeClr>
                </a:solidFill>
                <a:effectLst>
                  <a:outerShdw blurRad="38100" dist="38100" dir="2700000" algn="tl">
                    <a:srgbClr val="000000">
                      <a:alpha val="43137"/>
                    </a:srgbClr>
                  </a:outerShdw>
                </a:effectLst>
              </a:rPr>
              <a:t>Kiriath</a:t>
            </a:r>
            <a:r>
              <a:rPr lang="en-US" sz="3200" b="1" dirty="0">
                <a:solidFill>
                  <a:schemeClr val="accent2">
                    <a:lumMod val="60000"/>
                    <a:lumOff val="40000"/>
                  </a:schemeClr>
                </a:solidFill>
                <a:effectLst>
                  <a:outerShdw blurRad="38100" dist="38100" dir="2700000" algn="tl">
                    <a:srgbClr val="000000">
                      <a:alpha val="43137"/>
                    </a:srgbClr>
                  </a:outerShdw>
                </a:effectLst>
              </a:rPr>
              <a:t> </a:t>
            </a:r>
            <a:r>
              <a:rPr lang="en-US" sz="3200" b="1" dirty="0" err="1">
                <a:solidFill>
                  <a:schemeClr val="accent2">
                    <a:lumMod val="60000"/>
                    <a:lumOff val="40000"/>
                  </a:schemeClr>
                </a:solidFill>
                <a:effectLst>
                  <a:outerShdw blurRad="38100" dist="38100" dir="2700000" algn="tl">
                    <a:srgbClr val="000000">
                      <a:alpha val="43137"/>
                    </a:srgbClr>
                  </a:outerShdw>
                </a:effectLst>
              </a:rPr>
              <a:t>Jearim</a:t>
            </a:r>
            <a:r>
              <a:rPr lang="en-US" sz="3200" b="1" dirty="0">
                <a:solidFill>
                  <a:schemeClr val="accent2">
                    <a:lumMod val="60000"/>
                    <a:lumOff val="40000"/>
                  </a:schemeClr>
                </a:solidFill>
                <a:effectLst>
                  <a:outerShdw blurRad="38100" dist="38100" dir="2700000" algn="tl">
                    <a:srgbClr val="000000">
                      <a:alpha val="43137"/>
                    </a:srgbClr>
                  </a:outerShdw>
                </a:effectLst>
              </a:rPr>
              <a:t> came and took up the ark of the </a:t>
            </a:r>
            <a:r>
              <a:rPr lang="en-US" sz="3200" b="1" cap="small" dirty="0">
                <a:solidFill>
                  <a:schemeClr val="accent2">
                    <a:lumMod val="60000"/>
                    <a:lumOff val="40000"/>
                  </a:schemeClr>
                </a:solidFill>
                <a:effectLst>
                  <a:outerShdw blurRad="38100" dist="38100" dir="2700000" algn="tl">
                    <a:srgbClr val="000000">
                      <a:alpha val="43137"/>
                    </a:srgbClr>
                  </a:outerShdw>
                </a:effectLst>
              </a:rPr>
              <a:t>Lord</a:t>
            </a:r>
            <a:r>
              <a:rPr lang="en-US" sz="3200" b="1" dirty="0">
                <a:solidFill>
                  <a:schemeClr val="accent2">
                    <a:lumMod val="60000"/>
                    <a:lumOff val="40000"/>
                  </a:schemeClr>
                </a:solidFill>
                <a:effectLst>
                  <a:outerShdw blurRad="38100" dist="38100" dir="2700000" algn="tl">
                    <a:srgbClr val="000000">
                      <a:alpha val="43137"/>
                    </a:srgbClr>
                  </a:outerShdw>
                </a:effectLst>
              </a:rPr>
              <a:t>. They brought it to </a:t>
            </a:r>
            <a:r>
              <a:rPr lang="en-US" sz="3200" b="1" dirty="0" err="1">
                <a:solidFill>
                  <a:schemeClr val="accent2">
                    <a:lumMod val="60000"/>
                    <a:lumOff val="40000"/>
                  </a:schemeClr>
                </a:solidFill>
                <a:effectLst>
                  <a:outerShdw blurRad="38100" dist="38100" dir="2700000" algn="tl">
                    <a:srgbClr val="000000">
                      <a:alpha val="43137"/>
                    </a:srgbClr>
                  </a:outerShdw>
                </a:effectLst>
              </a:rPr>
              <a:t>Abinadab’s</a:t>
            </a:r>
            <a:r>
              <a:rPr lang="en-US" sz="3200" b="1" dirty="0">
                <a:solidFill>
                  <a:schemeClr val="accent2">
                    <a:lumMod val="60000"/>
                    <a:lumOff val="40000"/>
                  </a:schemeClr>
                </a:solidFill>
                <a:effectLst>
                  <a:outerShdw blurRad="38100" dist="38100" dir="2700000" algn="tl">
                    <a:srgbClr val="000000">
                      <a:alpha val="43137"/>
                    </a:srgbClr>
                  </a:outerShdw>
                </a:effectLst>
              </a:rPr>
              <a:t> house on the hill and consecrated </a:t>
            </a:r>
            <a:r>
              <a:rPr lang="en-US" sz="3200" b="1" dirty="0" err="1">
                <a:solidFill>
                  <a:schemeClr val="accent2">
                    <a:lumMod val="60000"/>
                    <a:lumOff val="40000"/>
                  </a:schemeClr>
                </a:solidFill>
                <a:effectLst>
                  <a:outerShdw blurRad="38100" dist="38100" dir="2700000" algn="tl">
                    <a:srgbClr val="000000">
                      <a:alpha val="43137"/>
                    </a:srgbClr>
                  </a:outerShdw>
                </a:effectLst>
              </a:rPr>
              <a:t>Eleazar</a:t>
            </a:r>
            <a:r>
              <a:rPr lang="en-US" sz="3200" b="1" dirty="0">
                <a:solidFill>
                  <a:schemeClr val="accent2">
                    <a:lumMod val="60000"/>
                    <a:lumOff val="40000"/>
                  </a:schemeClr>
                </a:solidFill>
                <a:effectLst>
                  <a:outerShdw blurRad="38100" dist="38100" dir="2700000" algn="tl">
                    <a:srgbClr val="000000">
                      <a:alpha val="43137"/>
                    </a:srgbClr>
                  </a:outerShdw>
                </a:effectLst>
              </a:rPr>
              <a:t> his son to guard the ark of the </a:t>
            </a:r>
            <a:r>
              <a:rPr lang="en-US" sz="3200" b="1" cap="small" dirty="0">
                <a:solidFill>
                  <a:schemeClr val="accent2">
                    <a:lumMod val="60000"/>
                    <a:lumOff val="40000"/>
                  </a:schemeClr>
                </a:solidFill>
                <a:effectLst>
                  <a:outerShdw blurRad="38100" dist="38100" dir="2700000" algn="tl">
                    <a:srgbClr val="000000">
                      <a:alpha val="43137"/>
                    </a:srgbClr>
                  </a:outerShdw>
                </a:effectLst>
              </a:rPr>
              <a:t>Lord</a:t>
            </a:r>
            <a:r>
              <a:rPr lang="en-US" sz="3200" b="1" dirty="0">
                <a:solidFill>
                  <a:schemeClr val="accent2">
                    <a:lumMod val="60000"/>
                    <a:lumOff val="40000"/>
                  </a:schemeClr>
                </a:solidFill>
                <a:effectLst>
                  <a:outerShdw blurRad="38100" dist="38100" dir="2700000" algn="tl">
                    <a:srgbClr val="000000">
                      <a:alpha val="43137"/>
                    </a:srgbClr>
                  </a:outerShdw>
                </a:effectLst>
              </a:rPr>
              <a:t>.</a:t>
            </a:r>
            <a:endParaRPr lang="en-US" sz="3200" dirty="0"/>
          </a:p>
        </p:txBody>
      </p:sp>
      <p:pic>
        <p:nvPicPr>
          <p:cNvPr id="1026" name="Picture 2" descr="http://www.thebricktestament.com/king_david/god_kills_man_for_touching_ark/2s06_03.jpg"/>
          <p:cNvPicPr>
            <a:picLocks noChangeAspect="1" noChangeArrowheads="1"/>
          </p:cNvPicPr>
          <p:nvPr/>
        </p:nvPicPr>
        <p:blipFill>
          <a:blip r:embed="rId2" cstate="print"/>
          <a:srcRect/>
          <a:stretch>
            <a:fillRect/>
          </a:stretch>
        </p:blipFill>
        <p:spPr bwMode="auto">
          <a:xfrm>
            <a:off x="1295400" y="0"/>
            <a:ext cx="6400800" cy="48006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www.thebricktestament.com/king_saul/50070_israelites_killed_by_god/1s06_01-02.jpg"/>
          <p:cNvPicPr>
            <a:picLocks noChangeAspect="1" noChangeArrowheads="1"/>
          </p:cNvPicPr>
          <p:nvPr/>
        </p:nvPicPr>
        <p:blipFill>
          <a:blip r:embed="rId2" cstate="print"/>
          <a:srcRect/>
          <a:stretch>
            <a:fillRect/>
          </a:stretch>
        </p:blipFill>
        <p:spPr bwMode="auto">
          <a:xfrm>
            <a:off x="914400" y="1428750"/>
            <a:ext cx="7239000" cy="5429250"/>
          </a:xfrm>
          <a:prstGeom prst="rect">
            <a:avLst/>
          </a:prstGeom>
          <a:noFill/>
        </p:spPr>
      </p:pic>
      <p:sp>
        <p:nvSpPr>
          <p:cNvPr id="2" name="Title 1"/>
          <p:cNvSpPr>
            <a:spLocks noGrp="1"/>
          </p:cNvSpPr>
          <p:nvPr>
            <p:ph type="title"/>
          </p:nvPr>
        </p:nvSpPr>
        <p:spPr>
          <a:xfrm>
            <a:off x="457200" y="0"/>
            <a:ext cx="8229600" cy="1143000"/>
          </a:xfrm>
        </p:spPr>
        <p:txBody>
          <a:bodyPr anchor="t">
            <a:noAutofit/>
          </a:bodyPr>
          <a:lstStyle/>
          <a:p>
            <a:r>
              <a:rPr lang="en-US" sz="3200" b="1" dirty="0">
                <a:solidFill>
                  <a:schemeClr val="accent2">
                    <a:lumMod val="60000"/>
                    <a:lumOff val="40000"/>
                  </a:schemeClr>
                </a:solidFill>
                <a:effectLst>
                  <a:outerShdw blurRad="38100" dist="38100" dir="2700000" algn="tl">
                    <a:srgbClr val="000000">
                      <a:alpha val="43137"/>
                    </a:srgbClr>
                  </a:outerShdw>
                </a:effectLst>
              </a:rPr>
              <a:t>When the ark of the </a:t>
            </a:r>
            <a:r>
              <a:rPr lang="en-US" sz="3200" b="1" cap="small" dirty="0">
                <a:solidFill>
                  <a:schemeClr val="accent2">
                    <a:lumMod val="60000"/>
                    <a:lumOff val="40000"/>
                  </a:schemeClr>
                </a:solidFill>
                <a:effectLst>
                  <a:outerShdw blurRad="38100" dist="38100" dir="2700000" algn="tl">
                    <a:srgbClr val="000000">
                      <a:alpha val="43137"/>
                    </a:srgbClr>
                  </a:outerShdw>
                </a:effectLst>
              </a:rPr>
              <a:t>Lord</a:t>
            </a:r>
            <a:r>
              <a:rPr lang="en-US" sz="3200" b="1" dirty="0">
                <a:solidFill>
                  <a:schemeClr val="accent2">
                    <a:lumMod val="60000"/>
                    <a:lumOff val="40000"/>
                  </a:schemeClr>
                </a:solidFill>
                <a:effectLst>
                  <a:outerShdw blurRad="38100" dist="38100" dir="2700000" algn="tl">
                    <a:srgbClr val="000000">
                      <a:alpha val="43137"/>
                    </a:srgbClr>
                  </a:outerShdw>
                </a:effectLst>
              </a:rPr>
              <a:t> had been in Philistine territory seven months, the Philistines called for the priests and the diviners and said,</a:t>
            </a:r>
          </a:p>
        </p:txBody>
      </p:sp>
      <p:sp>
        <p:nvSpPr>
          <p:cNvPr id="4" name="Rounded Rectangular Callout 3"/>
          <p:cNvSpPr/>
          <p:nvPr/>
        </p:nvSpPr>
        <p:spPr>
          <a:xfrm>
            <a:off x="1600200" y="1600200"/>
            <a:ext cx="7162800" cy="1066800"/>
          </a:xfrm>
          <a:prstGeom prst="wedgeRoundRectCallout">
            <a:avLst>
              <a:gd name="adj1" fmla="val -20518"/>
              <a:gd name="adj2" fmla="val 75198"/>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3">
                    <a:lumMod val="75000"/>
                  </a:schemeClr>
                </a:solidFill>
                <a:effectLst>
                  <a:outerShdw blurRad="38100" dist="38100" dir="2700000" algn="tl">
                    <a:srgbClr val="000000">
                      <a:alpha val="43137"/>
                    </a:srgbClr>
                  </a:outerShdw>
                </a:effectLst>
              </a:rPr>
              <a:t>What shall we do with the ark of the </a:t>
            </a:r>
            <a:r>
              <a:rPr lang="en-US" sz="2800" b="1" cap="small" dirty="0">
                <a:solidFill>
                  <a:schemeClr val="accent3">
                    <a:lumMod val="75000"/>
                  </a:schemeClr>
                </a:solidFill>
                <a:effectLst>
                  <a:outerShdw blurRad="38100" dist="38100" dir="2700000" algn="tl">
                    <a:srgbClr val="000000">
                      <a:alpha val="43137"/>
                    </a:srgbClr>
                  </a:outerShdw>
                </a:effectLst>
              </a:rPr>
              <a:t>Lord</a:t>
            </a:r>
            <a:r>
              <a:rPr lang="en-US" sz="2800" b="1" dirty="0">
                <a:solidFill>
                  <a:schemeClr val="accent3">
                    <a:lumMod val="75000"/>
                  </a:schemeClr>
                </a:solidFill>
                <a:effectLst>
                  <a:outerShdw blurRad="38100" dist="38100" dir="2700000" algn="tl">
                    <a:srgbClr val="000000">
                      <a:alpha val="43137"/>
                    </a:srgbClr>
                  </a:outerShdw>
                </a:effectLst>
              </a:rPr>
              <a:t>? Tell us how we should send it back to its place.</a:t>
            </a:r>
            <a:endParaRPr lang="en-US" sz="2800" dirty="0">
              <a:solidFill>
                <a:schemeClr val="accent3">
                  <a:lumMod val="75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s://gracewalk.files.wordpress.com/2010/07/dbrag-pics-1s06_03-04.jpg"/>
          <p:cNvPicPr>
            <a:picLocks noChangeAspect="1" noChangeArrowheads="1"/>
          </p:cNvPicPr>
          <p:nvPr/>
        </p:nvPicPr>
        <p:blipFill>
          <a:blip r:embed="rId2" cstate="print"/>
          <a:srcRect/>
          <a:stretch>
            <a:fillRect/>
          </a:stretch>
        </p:blipFill>
        <p:spPr bwMode="auto">
          <a:xfrm>
            <a:off x="609600" y="914400"/>
            <a:ext cx="7924800" cy="5943600"/>
          </a:xfrm>
          <a:prstGeom prst="rect">
            <a:avLst/>
          </a:prstGeom>
          <a:noFill/>
        </p:spPr>
      </p:pic>
      <p:sp>
        <p:nvSpPr>
          <p:cNvPr id="2" name="Title 1"/>
          <p:cNvSpPr>
            <a:spLocks noGrp="1"/>
          </p:cNvSpPr>
          <p:nvPr>
            <p:ph type="title"/>
          </p:nvPr>
        </p:nvSpPr>
        <p:spPr>
          <a:xfrm>
            <a:off x="457200" y="274638"/>
            <a:ext cx="8229600" cy="639762"/>
          </a:xfrm>
        </p:spPr>
        <p:txBody>
          <a:bodyPr anchor="t">
            <a:noAutofit/>
          </a:bodyPr>
          <a:lstStyle/>
          <a:p>
            <a:pPr algn="l"/>
            <a:r>
              <a:rPr lang="en-US" sz="3200" b="1" dirty="0">
                <a:solidFill>
                  <a:schemeClr val="accent2">
                    <a:lumMod val="60000"/>
                    <a:lumOff val="40000"/>
                  </a:schemeClr>
                </a:solidFill>
                <a:effectLst>
                  <a:outerShdw blurRad="38100" dist="38100" dir="2700000" algn="tl">
                    <a:srgbClr val="000000">
                      <a:alpha val="43137"/>
                    </a:srgbClr>
                  </a:outerShdw>
                </a:effectLst>
              </a:rPr>
              <a:t>They answered,</a:t>
            </a:r>
          </a:p>
        </p:txBody>
      </p:sp>
      <p:sp>
        <p:nvSpPr>
          <p:cNvPr id="4" name="Rounded Rectangular Callout 3"/>
          <p:cNvSpPr/>
          <p:nvPr/>
        </p:nvSpPr>
        <p:spPr>
          <a:xfrm>
            <a:off x="1066800" y="1066800"/>
            <a:ext cx="7162800" cy="1219200"/>
          </a:xfrm>
          <a:prstGeom prst="wedgeRoundRectCallout">
            <a:avLst>
              <a:gd name="adj1" fmla="val -20518"/>
              <a:gd name="adj2" fmla="val 7519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3">
                    <a:lumMod val="40000"/>
                    <a:lumOff val="60000"/>
                  </a:schemeClr>
                </a:solidFill>
                <a:effectLst>
                  <a:outerShdw blurRad="38100" dist="38100" dir="2700000" algn="tl">
                    <a:srgbClr val="000000">
                      <a:alpha val="43137"/>
                    </a:srgbClr>
                  </a:outerShdw>
                </a:effectLst>
              </a:rPr>
              <a:t>If you return the ark of the god of Israel, do not send it back to him without a gift; by all means send a guilt offering to him.</a:t>
            </a:r>
            <a:endParaRPr lang="en-US" sz="2800" dirty="0">
              <a:solidFill>
                <a:schemeClr val="accent3">
                  <a:lumMod val="40000"/>
                  <a:lumOff val="60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s://gracewalk.files.wordpress.com/2010/07/dbrag-pics-1s06_03-04.jpg"/>
          <p:cNvPicPr>
            <a:picLocks noChangeAspect="1" noChangeArrowheads="1"/>
          </p:cNvPicPr>
          <p:nvPr/>
        </p:nvPicPr>
        <p:blipFill>
          <a:blip r:embed="rId2" cstate="print"/>
          <a:srcRect/>
          <a:stretch>
            <a:fillRect/>
          </a:stretch>
        </p:blipFill>
        <p:spPr bwMode="auto">
          <a:xfrm>
            <a:off x="609600" y="914400"/>
            <a:ext cx="7924800" cy="5943600"/>
          </a:xfrm>
          <a:prstGeom prst="rect">
            <a:avLst/>
          </a:prstGeom>
          <a:noFill/>
        </p:spPr>
      </p:pic>
      <p:sp>
        <p:nvSpPr>
          <p:cNvPr id="2" name="Title 1"/>
          <p:cNvSpPr>
            <a:spLocks noGrp="1"/>
          </p:cNvSpPr>
          <p:nvPr>
            <p:ph type="title"/>
          </p:nvPr>
        </p:nvSpPr>
        <p:spPr>
          <a:xfrm>
            <a:off x="457200" y="274638"/>
            <a:ext cx="8229600" cy="639762"/>
          </a:xfrm>
        </p:spPr>
        <p:txBody>
          <a:bodyPr anchor="t">
            <a:noAutofit/>
          </a:bodyPr>
          <a:lstStyle/>
          <a:p>
            <a:pPr algn="l"/>
            <a:r>
              <a:rPr lang="en-US" sz="3200" b="1" dirty="0">
                <a:solidFill>
                  <a:schemeClr val="accent2">
                    <a:lumMod val="60000"/>
                    <a:lumOff val="40000"/>
                  </a:schemeClr>
                </a:solidFill>
                <a:effectLst>
                  <a:outerShdw blurRad="38100" dist="38100" dir="2700000" algn="tl">
                    <a:srgbClr val="000000">
                      <a:alpha val="43137"/>
                    </a:srgbClr>
                  </a:outerShdw>
                </a:effectLst>
              </a:rPr>
              <a:t>They answered,</a:t>
            </a:r>
          </a:p>
        </p:txBody>
      </p:sp>
      <p:sp>
        <p:nvSpPr>
          <p:cNvPr id="5" name="Rounded Rectangular Callout 4"/>
          <p:cNvSpPr/>
          <p:nvPr/>
        </p:nvSpPr>
        <p:spPr>
          <a:xfrm>
            <a:off x="990600" y="990600"/>
            <a:ext cx="7162800" cy="1219200"/>
          </a:xfrm>
          <a:prstGeom prst="wedgeRoundRectCallout">
            <a:avLst>
              <a:gd name="adj1" fmla="val 759"/>
              <a:gd name="adj2" fmla="val 9107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3">
                    <a:lumMod val="40000"/>
                    <a:lumOff val="60000"/>
                  </a:schemeClr>
                </a:solidFill>
                <a:effectLst>
                  <a:outerShdw blurRad="38100" dist="38100" dir="2700000" algn="tl">
                    <a:srgbClr val="000000">
                      <a:alpha val="43137"/>
                    </a:srgbClr>
                  </a:outerShdw>
                </a:effectLst>
              </a:rPr>
              <a:t>Then you will be healed, and you will know why his hand has not been lifted from you.</a:t>
            </a:r>
            <a:endParaRPr lang="en-US" sz="2800" dirty="0">
              <a:solidFill>
                <a:schemeClr val="accent3">
                  <a:lumMod val="40000"/>
                  <a:lumOff val="60000"/>
                </a:schemeClr>
              </a:solidFill>
            </a:endParaRPr>
          </a:p>
        </p:txBody>
      </p:sp>
    </p:spTree>
    <p:extLst>
      <p:ext uri="{BB962C8B-B14F-4D97-AF65-F5344CB8AC3E}">
        <p14:creationId xmlns:p14="http://schemas.microsoft.com/office/powerpoint/2010/main" val="2805192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chor="t">
            <a:noAutofit/>
          </a:bodyPr>
          <a:lstStyle/>
          <a:p>
            <a:pPr algn="l"/>
            <a:r>
              <a:rPr lang="en-US" sz="3200" b="1" dirty="0">
                <a:solidFill>
                  <a:schemeClr val="accent2">
                    <a:lumMod val="60000"/>
                    <a:lumOff val="40000"/>
                  </a:schemeClr>
                </a:solidFill>
                <a:effectLst>
                  <a:outerShdw blurRad="38100" dist="38100" dir="2700000" algn="tl">
                    <a:srgbClr val="000000">
                      <a:alpha val="43137"/>
                    </a:srgbClr>
                  </a:outerShdw>
                </a:effectLst>
              </a:rPr>
              <a:t>The Philistines asked,</a:t>
            </a:r>
          </a:p>
        </p:txBody>
      </p:sp>
      <p:pic>
        <p:nvPicPr>
          <p:cNvPr id="3" name="Picture 2" descr="http://www.thebricktestament.com/king_saul/50070_israelites_killed_by_god/1s06_01-02.jpg"/>
          <p:cNvPicPr>
            <a:picLocks noChangeAspect="1" noChangeArrowheads="1"/>
          </p:cNvPicPr>
          <p:nvPr/>
        </p:nvPicPr>
        <p:blipFill>
          <a:blip r:embed="rId2" cstate="print"/>
          <a:srcRect/>
          <a:stretch>
            <a:fillRect/>
          </a:stretch>
        </p:blipFill>
        <p:spPr bwMode="auto">
          <a:xfrm>
            <a:off x="533400" y="762000"/>
            <a:ext cx="8128000" cy="6096000"/>
          </a:xfrm>
          <a:prstGeom prst="rect">
            <a:avLst/>
          </a:prstGeom>
          <a:noFill/>
        </p:spPr>
      </p:pic>
      <p:sp>
        <p:nvSpPr>
          <p:cNvPr id="4" name="Rounded Rectangular Callout 3"/>
          <p:cNvSpPr/>
          <p:nvPr/>
        </p:nvSpPr>
        <p:spPr>
          <a:xfrm>
            <a:off x="2971800" y="914400"/>
            <a:ext cx="4800600" cy="1066800"/>
          </a:xfrm>
          <a:prstGeom prst="wedgeRoundRectCallout">
            <a:avLst>
              <a:gd name="adj1" fmla="val -10557"/>
              <a:gd name="adj2" fmla="val 88954"/>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3">
                    <a:lumMod val="75000"/>
                  </a:schemeClr>
                </a:solidFill>
                <a:effectLst>
                  <a:outerShdw blurRad="38100" dist="38100" dir="2700000" algn="tl">
                    <a:srgbClr val="000000">
                      <a:alpha val="43137"/>
                    </a:srgbClr>
                  </a:outerShdw>
                </a:effectLst>
              </a:rPr>
              <a:t>What guilt offering should we send to him?</a:t>
            </a:r>
            <a:endParaRPr lang="en-US" sz="2800" dirty="0">
              <a:solidFill>
                <a:schemeClr val="accent3">
                  <a:lumMod val="75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s://gracewalk.files.wordpress.com/2010/07/dbrag-pics-1s06_03-04.jpg"/>
          <p:cNvPicPr>
            <a:picLocks noChangeAspect="1" noChangeArrowheads="1"/>
          </p:cNvPicPr>
          <p:nvPr/>
        </p:nvPicPr>
        <p:blipFill>
          <a:blip r:embed="rId2" cstate="print"/>
          <a:srcRect/>
          <a:stretch>
            <a:fillRect/>
          </a:stretch>
        </p:blipFill>
        <p:spPr bwMode="auto">
          <a:xfrm>
            <a:off x="609600" y="914400"/>
            <a:ext cx="7924800" cy="5943600"/>
          </a:xfrm>
          <a:prstGeom prst="rect">
            <a:avLst/>
          </a:prstGeom>
          <a:noFill/>
        </p:spPr>
      </p:pic>
      <p:sp>
        <p:nvSpPr>
          <p:cNvPr id="2" name="Title 1"/>
          <p:cNvSpPr>
            <a:spLocks noGrp="1"/>
          </p:cNvSpPr>
          <p:nvPr>
            <p:ph type="title"/>
          </p:nvPr>
        </p:nvSpPr>
        <p:spPr>
          <a:xfrm>
            <a:off x="457200" y="274638"/>
            <a:ext cx="8229600" cy="639762"/>
          </a:xfrm>
        </p:spPr>
        <p:txBody>
          <a:bodyPr anchor="t">
            <a:noAutofit/>
          </a:bodyPr>
          <a:lstStyle/>
          <a:p>
            <a:pPr algn="l"/>
            <a:r>
              <a:rPr lang="en-US" sz="3200" b="1" dirty="0">
                <a:solidFill>
                  <a:schemeClr val="accent2">
                    <a:lumMod val="60000"/>
                    <a:lumOff val="40000"/>
                  </a:schemeClr>
                </a:solidFill>
                <a:effectLst>
                  <a:outerShdw blurRad="38100" dist="38100" dir="2700000" algn="tl">
                    <a:srgbClr val="000000">
                      <a:alpha val="43137"/>
                    </a:srgbClr>
                  </a:outerShdw>
                </a:effectLst>
              </a:rPr>
              <a:t>They replied,</a:t>
            </a:r>
          </a:p>
        </p:txBody>
      </p:sp>
      <p:sp>
        <p:nvSpPr>
          <p:cNvPr id="4" name="Rounded Rectangular Callout 3"/>
          <p:cNvSpPr/>
          <p:nvPr/>
        </p:nvSpPr>
        <p:spPr>
          <a:xfrm>
            <a:off x="1066800" y="1066800"/>
            <a:ext cx="7162800" cy="1219200"/>
          </a:xfrm>
          <a:prstGeom prst="wedgeRoundRectCallout">
            <a:avLst>
              <a:gd name="adj1" fmla="val -20518"/>
              <a:gd name="adj2" fmla="val 7519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3">
                    <a:lumMod val="40000"/>
                    <a:lumOff val="60000"/>
                  </a:schemeClr>
                </a:solidFill>
                <a:effectLst>
                  <a:outerShdw blurRad="38100" dist="38100" dir="2700000" algn="tl">
                    <a:srgbClr val="000000">
                      <a:alpha val="43137"/>
                    </a:srgbClr>
                  </a:outerShdw>
                </a:effectLst>
              </a:rPr>
              <a:t>If you return the ark of the god of Israel, do not send it back to him without a gift; by all means send a guilt offering to him.</a:t>
            </a:r>
            <a:endParaRPr lang="en-US" sz="2800" dirty="0">
              <a:solidFill>
                <a:schemeClr val="accent3">
                  <a:lumMod val="40000"/>
                  <a:lumOff val="60000"/>
                </a:schemeClr>
              </a:solidFill>
            </a:endParaRPr>
          </a:p>
        </p:txBody>
      </p:sp>
      <p:sp>
        <p:nvSpPr>
          <p:cNvPr id="5" name="Rounded Rectangular Callout 4"/>
          <p:cNvSpPr/>
          <p:nvPr/>
        </p:nvSpPr>
        <p:spPr>
          <a:xfrm>
            <a:off x="1066800" y="1066800"/>
            <a:ext cx="7696200" cy="1219200"/>
          </a:xfrm>
          <a:prstGeom prst="wedgeRoundRectCallout">
            <a:avLst>
              <a:gd name="adj1" fmla="val 759"/>
              <a:gd name="adj2" fmla="val 9107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3">
                    <a:lumMod val="40000"/>
                    <a:lumOff val="60000"/>
                  </a:schemeClr>
                </a:solidFill>
                <a:effectLst>
                  <a:outerShdw blurRad="38100" dist="38100" dir="2700000" algn="tl">
                    <a:srgbClr val="000000">
                      <a:alpha val="43137"/>
                    </a:srgbClr>
                  </a:outerShdw>
                </a:effectLst>
              </a:rPr>
              <a:t>Five gold tumors and five gold rats, according to the number of the Philistine rulers, because the same plague has struck both you and your rulers.</a:t>
            </a:r>
            <a:endParaRPr lang="en-US" sz="2800" dirty="0">
              <a:solidFill>
                <a:schemeClr val="accent3">
                  <a:lumMod val="40000"/>
                  <a:lumOff val="60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ular Callout 2"/>
          <p:cNvSpPr/>
          <p:nvPr/>
        </p:nvSpPr>
        <p:spPr>
          <a:xfrm>
            <a:off x="609600" y="152400"/>
            <a:ext cx="8153400" cy="1905000"/>
          </a:xfrm>
          <a:prstGeom prst="wedgeRoundRectCallout">
            <a:avLst>
              <a:gd name="adj1" fmla="val -56416"/>
              <a:gd name="adj2" fmla="val 1114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accent3">
                    <a:lumMod val="40000"/>
                    <a:lumOff val="60000"/>
                  </a:schemeClr>
                </a:solidFill>
                <a:effectLst>
                  <a:outerShdw blurRad="38100" dist="38100" dir="2700000" algn="tl">
                    <a:srgbClr val="000000">
                      <a:alpha val="43137"/>
                    </a:srgbClr>
                  </a:outerShdw>
                </a:effectLst>
              </a:rPr>
              <a:t>Make models of the tumors and of the rats that are destroying the country, and give glory to Israel’s god. Perhaps he will lift his hand from you and your gods and your land.</a:t>
            </a:r>
            <a:endParaRPr lang="en-US" sz="3200" dirty="0"/>
          </a:p>
        </p:txBody>
      </p:sp>
      <p:pic>
        <p:nvPicPr>
          <p:cNvPr id="20482" name="Picture 2" descr="https://eepineapple.files.wordpress.com/2013/07/goldrat.jpg"/>
          <p:cNvPicPr>
            <a:picLocks noChangeAspect="1" noChangeArrowheads="1"/>
          </p:cNvPicPr>
          <p:nvPr/>
        </p:nvPicPr>
        <p:blipFill>
          <a:blip r:embed="rId2" cstate="print"/>
          <a:srcRect/>
          <a:stretch>
            <a:fillRect/>
          </a:stretch>
        </p:blipFill>
        <p:spPr bwMode="auto">
          <a:xfrm flipH="1">
            <a:off x="4343400" y="2286000"/>
            <a:ext cx="4038600" cy="4028505"/>
          </a:xfrm>
          <a:prstGeom prst="rect">
            <a:avLst/>
          </a:prstGeom>
          <a:noFill/>
        </p:spPr>
      </p:pic>
      <p:pic>
        <p:nvPicPr>
          <p:cNvPr id="20484" name="Picture 4" descr="https://mudpreacher.files.wordpress.com/2011/12/gold-nugget.jpg?w=614"/>
          <p:cNvPicPr>
            <a:picLocks noChangeAspect="1" noChangeArrowheads="1"/>
          </p:cNvPicPr>
          <p:nvPr/>
        </p:nvPicPr>
        <p:blipFill>
          <a:blip r:embed="rId3" cstate="print"/>
          <a:srcRect/>
          <a:stretch>
            <a:fillRect/>
          </a:stretch>
        </p:blipFill>
        <p:spPr bwMode="auto">
          <a:xfrm>
            <a:off x="685800" y="2743200"/>
            <a:ext cx="3723407" cy="32766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Alba Super"/>
        <a:ea typeface=""/>
        <a:cs typeface=""/>
      </a:majorFont>
      <a:minorFont>
        <a:latin typeface="Alba Supe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1687</TotalTime>
  <Words>872</Words>
  <Application>Microsoft Office PowerPoint</Application>
  <PresentationFormat>On-screen Show (4:3)</PresentationFormat>
  <Paragraphs>49</Paragraphs>
  <Slides>31</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31</vt:i4>
      </vt:variant>
    </vt:vector>
  </HeadingPairs>
  <TitlesOfParts>
    <vt:vector size="40" baseType="lpstr">
      <vt:lpstr>Alba Super</vt:lpstr>
      <vt:lpstr>Arial</vt:lpstr>
      <vt:lpstr>Calibri</vt:lpstr>
      <vt:lpstr>Segoe Script</vt:lpstr>
      <vt:lpstr>Sitka Display Semibold</vt:lpstr>
      <vt:lpstr>Times New Roman</vt:lpstr>
      <vt:lpstr>Wingdings</vt:lpstr>
      <vt:lpstr>Office Theme</vt:lpstr>
      <vt:lpstr>Compass</vt:lpstr>
      <vt:lpstr>DigSite 4  Returning  and  Rejoicing</vt:lpstr>
      <vt:lpstr>PowerPoint Presentation</vt:lpstr>
      <vt:lpstr>The Ark Returned  to Israel</vt:lpstr>
      <vt:lpstr>When the ark of the Lord had been in Philistine territory seven months, the Philistines called for the priests and the diviners and said,</vt:lpstr>
      <vt:lpstr>They answered,</vt:lpstr>
      <vt:lpstr>They answered,</vt:lpstr>
      <vt:lpstr>The Philistines asked,</vt:lpstr>
      <vt:lpstr>They replied,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If it goes up to its own territory, toward Beth Shemesh, then the Lord has brought this great disaster on us.</vt:lpstr>
      <vt:lpstr>But if it does not, then we will know that it was not his hand that struck us but that it happened to us by chance.</vt:lpstr>
      <vt:lpstr>So they did this. They took two such cows and hitched them to the cart and penned up their calves. They placed the ark of the Lord on the cart and along with it the chest containing the gold rats and the models of the tumors.</vt:lpstr>
      <vt:lpstr>Then the cows went straight up toward Beth Shemesh, keeping on the road and lowing all the way; they did not turn to the right or to the left. The rulers of the Philistines followed them as far as the border of Beth Shemesh.</vt:lpstr>
      <vt:lpstr>Now the people of Beth Shemesh were harvesting their wheat in the valley, and when they looked up and saw the ark, they rejoiced at the sight.</vt:lpstr>
      <vt:lpstr>The cart came to the field of Joshua of Beth Shemesh, and there it stopped beside a large rock.</vt:lpstr>
      <vt:lpstr>The people chopped up the wood of the cart and sacrificed the cows as a burnt offering to the Lord.</vt:lpstr>
      <vt:lpstr>The Levites took down the ark of the Lord, together with the chest containing the gold objects, and placed them on the large rock. On that day the people of Beth Shemesh offered burnt offerings and made sacrifices to the Lord.</vt:lpstr>
      <vt:lpstr>The five rulers of the Philistines saw all this and then returned that same day to Ekron.</vt:lpstr>
      <vt:lpstr>These are the gold tumors the Philistines sent as a guilt offering to the Lord—one each for Ashdod, Gaza, Ashkelon, Gath and Ekron.</vt:lpstr>
      <vt:lpstr>And the number of the gold rats was according to the number of Philistine towns belonging to the five rulers—the fortified towns with their country villages.</vt:lpstr>
      <vt:lpstr>The large rock on which the Levites set the ark of the Lord is a witness to this day in the field of Joshua of Beth Shemesh.</vt:lpstr>
      <vt:lpstr>But God struck down some of the inhabitants of Beth Shemesh, putting 70 of them to death because they looked into the ark of the Lord. The people mourned because of the heavy blow the Lord had dealt them.</vt:lpstr>
      <vt:lpstr>And the people of Beth Shemesh asked,*</vt:lpstr>
      <vt:lpstr>Then they sent messengers to the people of Kiriath Jearim, saying,</vt:lpstr>
      <vt:lpstr>So the men of Kiriath Jearim came and took up the ark of the Lord. They brought it to Abinadab’s house on the hill and consecrated Eleazar his son to guard the ark of the Lord.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dc:creator>
  <cp:lastModifiedBy>Ken Stoll</cp:lastModifiedBy>
  <cp:revision>15</cp:revision>
  <dcterms:created xsi:type="dcterms:W3CDTF">2016-04-29T20:12:40Z</dcterms:created>
  <dcterms:modified xsi:type="dcterms:W3CDTF">2022-08-27T01:23:40Z</dcterms:modified>
</cp:coreProperties>
</file>