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7" r:id="rId2"/>
    <p:sldId id="289" r:id="rId3"/>
    <p:sldId id="287" r:id="rId4"/>
    <p:sldId id="306" r:id="rId5"/>
    <p:sldId id="272" r:id="rId6"/>
    <p:sldId id="271" r:id="rId7"/>
    <p:sldId id="273" r:id="rId8"/>
    <p:sldId id="307" r:id="rId9"/>
    <p:sldId id="274" r:id="rId10"/>
    <p:sldId id="275" r:id="rId11"/>
    <p:sldId id="308" r:id="rId12"/>
    <p:sldId id="277" r:id="rId13"/>
    <p:sldId id="310" r:id="rId14"/>
    <p:sldId id="309" r:id="rId15"/>
    <p:sldId id="278" r:id="rId16"/>
    <p:sldId id="311" r:id="rId17"/>
    <p:sldId id="290" r:id="rId18"/>
    <p:sldId id="291" r:id="rId19"/>
    <p:sldId id="312" r:id="rId20"/>
    <p:sldId id="292" r:id="rId21"/>
    <p:sldId id="293" r:id="rId22"/>
    <p:sldId id="313" r:id="rId23"/>
    <p:sldId id="294" r:id="rId24"/>
    <p:sldId id="314" r:id="rId25"/>
    <p:sldId id="323" r:id="rId26"/>
    <p:sldId id="322" r:id="rId27"/>
    <p:sldId id="315" r:id="rId28"/>
    <p:sldId id="296" r:id="rId29"/>
    <p:sldId id="297" r:id="rId30"/>
    <p:sldId id="298" r:id="rId31"/>
    <p:sldId id="317" r:id="rId32"/>
    <p:sldId id="316" r:id="rId33"/>
    <p:sldId id="299" r:id="rId34"/>
    <p:sldId id="300" r:id="rId35"/>
    <p:sldId id="319" r:id="rId36"/>
    <p:sldId id="301" r:id="rId37"/>
    <p:sldId id="320" r:id="rId38"/>
    <p:sldId id="302" r:id="rId39"/>
    <p:sldId id="321" r:id="rId40"/>
    <p:sldId id="303" r:id="rId41"/>
    <p:sldId id="324" r:id="rId42"/>
    <p:sldId id="304" r:id="rId43"/>
    <p:sldId id="325" r:id="rId44"/>
    <p:sldId id="326" r:id="rId45"/>
    <p:sldId id="327" r:id="rId46"/>
    <p:sldId id="328"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980" autoAdjust="0"/>
  </p:normalViewPr>
  <p:slideViewPr>
    <p:cSldViewPr>
      <p:cViewPr varScale="1">
        <p:scale>
          <a:sx n="110" d="100"/>
          <a:sy n="110" d="100"/>
        </p:scale>
        <p:origin x="164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4D33B65-EF3B-78C7-6B37-1FD32FB8E080}"/>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a:extLst>
              <a:ext uri="{FF2B5EF4-FFF2-40B4-BE49-F238E27FC236}">
                <a16:creationId xmlns:a16="http://schemas.microsoft.com/office/drawing/2014/main" xmlns="" id="{9D442C60-12F8-8D0D-CC9F-1926DFA0A96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8046378D-5AB3-4F40-9FFC-327EACF5A09F}" type="datetimeFigureOut">
              <a:rPr lang="en-US" altLang="en-US"/>
              <a:pPr/>
              <a:t>8/16/2022</a:t>
            </a:fld>
            <a:endParaRPr lang="en-US" altLang="en-US"/>
          </a:p>
        </p:txBody>
      </p:sp>
      <p:sp>
        <p:nvSpPr>
          <p:cNvPr id="4" name="Slide Image Placeholder 3">
            <a:extLst>
              <a:ext uri="{FF2B5EF4-FFF2-40B4-BE49-F238E27FC236}">
                <a16:creationId xmlns:a16="http://schemas.microsoft.com/office/drawing/2014/main" xmlns="" id="{13DEA687-DDE6-FFED-84F9-8B3E00DF82E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884CDC8F-3FCB-665B-8E0D-5F168D6F0BC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3553D796-2661-6F41-1D06-DE3D7D4204DE}"/>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 name="Slide Number Placeholder 6">
            <a:extLst>
              <a:ext uri="{FF2B5EF4-FFF2-40B4-BE49-F238E27FC236}">
                <a16:creationId xmlns:a16="http://schemas.microsoft.com/office/drawing/2014/main" xmlns="" id="{BD1D29FE-9E2C-A9D4-B046-A84EFAB56FA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7C7A384-F58C-45CF-B221-B44D42E72861}" type="slidenum">
              <a:rPr lang="en-US" altLang="en-US"/>
              <a:pPr/>
              <a:t>‹#›</a:t>
            </a:fld>
            <a:endParaRPr lang="en-US" altLang="en-US"/>
          </a:p>
        </p:txBody>
      </p:sp>
    </p:spTree>
    <p:extLst>
      <p:ext uri="{BB962C8B-B14F-4D97-AF65-F5344CB8AC3E}">
        <p14:creationId xmlns:p14="http://schemas.microsoft.com/office/powerpoint/2010/main" val="3488537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xmlns="" id="{A4A19557-6515-20E0-0222-29A181C1F9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xmlns="" id="{3ECB99DB-567B-3C54-706C-7CD69A7F3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3" name="Slide Number Placeholder 3">
            <a:extLst>
              <a:ext uri="{FF2B5EF4-FFF2-40B4-BE49-F238E27FC236}">
                <a16:creationId xmlns:a16="http://schemas.microsoft.com/office/drawing/2014/main" xmlns="" id="{63882109-FCA3-2A40-F50F-3B09375737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413F76-6098-46E1-9098-9183AEA0A28D}" type="slidenum">
              <a:rPr lang="en-US" altLang="en-US">
                <a:latin typeface="Arial" panose="020B0604020202020204" pitchFamily="34" charset="0"/>
              </a:rPr>
              <a:pPr>
                <a:spcBef>
                  <a:spcPct val="0"/>
                </a:spcBef>
              </a:pPr>
              <a:t>33</a:t>
            </a:fld>
            <a:endParaRPr lang="en-US" altLang="en-US">
              <a:latin typeface="Arial" panose="020B0604020202020204" pitchFamily="34" charset="0"/>
            </a:endParaRPr>
          </a:p>
        </p:txBody>
      </p:sp>
    </p:spTree>
    <p:extLst>
      <p:ext uri="{BB962C8B-B14F-4D97-AF65-F5344CB8AC3E}">
        <p14:creationId xmlns:p14="http://schemas.microsoft.com/office/powerpoint/2010/main" val="152460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31508090-EFF6-8A0D-55BE-E3B98D5AC9EA}"/>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xmlns="" id="{7F2D364F-1350-FF1F-53C1-C82D7AFC03BE}"/>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xmlns="" id="{FEEBBA70-2558-248E-A637-457CF1B69555}"/>
              </a:ext>
            </a:extLst>
          </p:cNvPr>
          <p:cNvSpPr>
            <a:spLocks noGrp="1" noChangeArrowheads="1"/>
          </p:cNvSpPr>
          <p:nvPr>
            <p:ph type="sldNum" sz="quarter" idx="12"/>
          </p:nvPr>
        </p:nvSpPr>
        <p:spPr>
          <a:ln/>
        </p:spPr>
        <p:txBody>
          <a:bodyPr/>
          <a:lstStyle>
            <a:lvl1pPr>
              <a:defRPr/>
            </a:lvl1pPr>
          </a:lstStyle>
          <a:p>
            <a:fld id="{E3279222-991B-434D-9825-85196DD84FD5}" type="slidenum">
              <a:rPr lang="en-US" altLang="en-US"/>
              <a:pPr/>
              <a:t>‹#›</a:t>
            </a:fld>
            <a:endParaRPr lang="en-US" altLang="en-US"/>
          </a:p>
        </p:txBody>
      </p:sp>
    </p:spTree>
    <p:extLst>
      <p:ext uri="{BB962C8B-B14F-4D97-AF65-F5344CB8AC3E}">
        <p14:creationId xmlns:p14="http://schemas.microsoft.com/office/powerpoint/2010/main" val="2320763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9F8B043-8D36-2365-7CE5-B82BC94C571C}"/>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xmlns="" id="{938903EF-83B5-B448-092D-2808E66BBB3A}"/>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xmlns="" id="{37D5B01F-9E5B-EE9A-2193-CAD67DEE5F4D}"/>
              </a:ext>
            </a:extLst>
          </p:cNvPr>
          <p:cNvSpPr>
            <a:spLocks noGrp="1" noChangeArrowheads="1"/>
          </p:cNvSpPr>
          <p:nvPr>
            <p:ph type="sldNum" sz="quarter" idx="12"/>
          </p:nvPr>
        </p:nvSpPr>
        <p:spPr>
          <a:ln/>
        </p:spPr>
        <p:txBody>
          <a:bodyPr/>
          <a:lstStyle>
            <a:lvl1pPr>
              <a:defRPr/>
            </a:lvl1pPr>
          </a:lstStyle>
          <a:p>
            <a:fld id="{2821F1E6-5515-4D99-8341-7B388F46E99D}" type="slidenum">
              <a:rPr lang="en-US" altLang="en-US"/>
              <a:pPr/>
              <a:t>‹#›</a:t>
            </a:fld>
            <a:endParaRPr lang="en-US" altLang="en-US"/>
          </a:p>
        </p:txBody>
      </p:sp>
    </p:spTree>
    <p:extLst>
      <p:ext uri="{BB962C8B-B14F-4D97-AF65-F5344CB8AC3E}">
        <p14:creationId xmlns:p14="http://schemas.microsoft.com/office/powerpoint/2010/main" val="226815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B09F489-06F2-2F47-1A9B-FFE2DEB830FE}"/>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xmlns="" id="{E0249BA0-DB68-2309-3BAC-5ECE810E3725}"/>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xmlns="" id="{2124BCE2-B360-04ED-1AA1-51FF14F7F702}"/>
              </a:ext>
            </a:extLst>
          </p:cNvPr>
          <p:cNvSpPr>
            <a:spLocks noGrp="1" noChangeArrowheads="1"/>
          </p:cNvSpPr>
          <p:nvPr>
            <p:ph type="sldNum" sz="quarter" idx="12"/>
          </p:nvPr>
        </p:nvSpPr>
        <p:spPr>
          <a:ln/>
        </p:spPr>
        <p:txBody>
          <a:bodyPr/>
          <a:lstStyle>
            <a:lvl1pPr>
              <a:defRPr/>
            </a:lvl1pPr>
          </a:lstStyle>
          <a:p>
            <a:fld id="{DE6FED1B-ECD4-4CA1-9F2A-1C47E57E8327}" type="slidenum">
              <a:rPr lang="en-US" altLang="en-US"/>
              <a:pPr/>
              <a:t>‹#›</a:t>
            </a:fld>
            <a:endParaRPr lang="en-US" altLang="en-US"/>
          </a:p>
        </p:txBody>
      </p:sp>
    </p:spTree>
    <p:extLst>
      <p:ext uri="{BB962C8B-B14F-4D97-AF65-F5344CB8AC3E}">
        <p14:creationId xmlns:p14="http://schemas.microsoft.com/office/powerpoint/2010/main" val="36535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4C3D7C5-0357-6234-976B-8BA5D14A991E}"/>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xmlns="" id="{1D324C33-B9E1-B887-C11B-7B5D44E26155}"/>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xmlns="" id="{97B287E1-FAA3-1AEE-0908-51B9C17ECC41}"/>
              </a:ext>
            </a:extLst>
          </p:cNvPr>
          <p:cNvSpPr>
            <a:spLocks noGrp="1" noChangeArrowheads="1"/>
          </p:cNvSpPr>
          <p:nvPr>
            <p:ph type="sldNum" sz="quarter" idx="12"/>
          </p:nvPr>
        </p:nvSpPr>
        <p:spPr>
          <a:ln/>
        </p:spPr>
        <p:txBody>
          <a:bodyPr/>
          <a:lstStyle>
            <a:lvl1pPr>
              <a:defRPr/>
            </a:lvl1pPr>
          </a:lstStyle>
          <a:p>
            <a:fld id="{B7A06BC9-56BE-4E22-BB4C-157168BD47B1}" type="slidenum">
              <a:rPr lang="en-US" altLang="en-US"/>
              <a:pPr/>
              <a:t>‹#›</a:t>
            </a:fld>
            <a:endParaRPr lang="en-US" altLang="en-US"/>
          </a:p>
        </p:txBody>
      </p:sp>
    </p:spTree>
    <p:extLst>
      <p:ext uri="{BB962C8B-B14F-4D97-AF65-F5344CB8AC3E}">
        <p14:creationId xmlns:p14="http://schemas.microsoft.com/office/powerpoint/2010/main" val="233508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79EB3837-260D-DD9C-BDEE-34B6C134CA13}"/>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xmlns="" id="{A028CBAE-5F4F-2DC9-0304-C4C13F9D08C6}"/>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xmlns="" id="{44615A9D-7FA1-0553-C560-1BA49F65E5D6}"/>
              </a:ext>
            </a:extLst>
          </p:cNvPr>
          <p:cNvSpPr>
            <a:spLocks noGrp="1" noChangeArrowheads="1"/>
          </p:cNvSpPr>
          <p:nvPr>
            <p:ph type="sldNum" sz="quarter" idx="12"/>
          </p:nvPr>
        </p:nvSpPr>
        <p:spPr>
          <a:ln/>
        </p:spPr>
        <p:txBody>
          <a:bodyPr/>
          <a:lstStyle>
            <a:lvl1pPr>
              <a:defRPr/>
            </a:lvl1pPr>
          </a:lstStyle>
          <a:p>
            <a:fld id="{F29B7D2D-5CCC-4236-B74D-E53792536EED}" type="slidenum">
              <a:rPr lang="en-US" altLang="en-US"/>
              <a:pPr/>
              <a:t>‹#›</a:t>
            </a:fld>
            <a:endParaRPr lang="en-US" altLang="en-US"/>
          </a:p>
        </p:txBody>
      </p:sp>
    </p:spTree>
    <p:extLst>
      <p:ext uri="{BB962C8B-B14F-4D97-AF65-F5344CB8AC3E}">
        <p14:creationId xmlns:p14="http://schemas.microsoft.com/office/powerpoint/2010/main" val="170892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00C88558-2DFC-4496-D142-50DA570348EF}"/>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xmlns="" id="{E2E207D9-F65C-2313-AAC7-7F8F010FED6A}"/>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xmlns="" id="{BD9FED21-70B5-33CA-E8D7-07A63F65039B}"/>
              </a:ext>
            </a:extLst>
          </p:cNvPr>
          <p:cNvSpPr>
            <a:spLocks noGrp="1" noChangeArrowheads="1"/>
          </p:cNvSpPr>
          <p:nvPr>
            <p:ph type="sldNum" sz="quarter" idx="12"/>
          </p:nvPr>
        </p:nvSpPr>
        <p:spPr>
          <a:ln/>
        </p:spPr>
        <p:txBody>
          <a:bodyPr/>
          <a:lstStyle>
            <a:lvl1pPr>
              <a:defRPr/>
            </a:lvl1pPr>
          </a:lstStyle>
          <a:p>
            <a:fld id="{F88B74DE-F55F-4DCD-8419-A10DCFA5789D}" type="slidenum">
              <a:rPr lang="en-US" altLang="en-US"/>
              <a:pPr/>
              <a:t>‹#›</a:t>
            </a:fld>
            <a:endParaRPr lang="en-US" altLang="en-US"/>
          </a:p>
        </p:txBody>
      </p:sp>
    </p:spTree>
    <p:extLst>
      <p:ext uri="{BB962C8B-B14F-4D97-AF65-F5344CB8AC3E}">
        <p14:creationId xmlns:p14="http://schemas.microsoft.com/office/powerpoint/2010/main" val="132025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4C2178EE-BE8B-1863-00BF-C1AC416C523C}"/>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xmlns="" id="{2C5E0FBB-5817-DA15-A474-37509B045721}"/>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xmlns="" id="{449A5615-FB14-5F8C-AF4D-D71639916431}"/>
              </a:ext>
            </a:extLst>
          </p:cNvPr>
          <p:cNvSpPr>
            <a:spLocks noGrp="1" noChangeArrowheads="1"/>
          </p:cNvSpPr>
          <p:nvPr>
            <p:ph type="sldNum" sz="quarter" idx="12"/>
          </p:nvPr>
        </p:nvSpPr>
        <p:spPr>
          <a:ln/>
        </p:spPr>
        <p:txBody>
          <a:bodyPr/>
          <a:lstStyle>
            <a:lvl1pPr>
              <a:defRPr/>
            </a:lvl1pPr>
          </a:lstStyle>
          <a:p>
            <a:fld id="{E2503663-59FA-4992-BF21-B288837C4CC1}" type="slidenum">
              <a:rPr lang="en-US" altLang="en-US"/>
              <a:pPr/>
              <a:t>‹#›</a:t>
            </a:fld>
            <a:endParaRPr lang="en-US" altLang="en-US"/>
          </a:p>
        </p:txBody>
      </p:sp>
    </p:spTree>
    <p:extLst>
      <p:ext uri="{BB962C8B-B14F-4D97-AF65-F5344CB8AC3E}">
        <p14:creationId xmlns:p14="http://schemas.microsoft.com/office/powerpoint/2010/main" val="38057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CB910938-122D-6E53-BEDC-715D63AFAC71}"/>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xmlns="" id="{284F76B9-B56C-6062-8026-98FDFEA9B97F}"/>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xmlns="" id="{8A956587-0DA7-13F7-B086-AD95FBE9A651}"/>
              </a:ext>
            </a:extLst>
          </p:cNvPr>
          <p:cNvSpPr>
            <a:spLocks noGrp="1" noChangeArrowheads="1"/>
          </p:cNvSpPr>
          <p:nvPr>
            <p:ph type="sldNum" sz="quarter" idx="12"/>
          </p:nvPr>
        </p:nvSpPr>
        <p:spPr>
          <a:ln/>
        </p:spPr>
        <p:txBody>
          <a:bodyPr/>
          <a:lstStyle>
            <a:lvl1pPr>
              <a:defRPr/>
            </a:lvl1pPr>
          </a:lstStyle>
          <a:p>
            <a:fld id="{773A62F7-A1ED-4A1D-8F8D-CF7A2A2C59D3}" type="slidenum">
              <a:rPr lang="en-US" altLang="en-US"/>
              <a:pPr/>
              <a:t>‹#›</a:t>
            </a:fld>
            <a:endParaRPr lang="en-US" altLang="en-US"/>
          </a:p>
        </p:txBody>
      </p:sp>
    </p:spTree>
    <p:extLst>
      <p:ext uri="{BB962C8B-B14F-4D97-AF65-F5344CB8AC3E}">
        <p14:creationId xmlns:p14="http://schemas.microsoft.com/office/powerpoint/2010/main" val="359538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1B48BE0-F01B-D1FF-E3C0-09432E99A368}"/>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xmlns="" id="{3FEF911F-151B-B2B0-02A7-5940B7B1405D}"/>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xmlns="" id="{99424F8A-DFBC-120E-6816-58AF130FA693}"/>
              </a:ext>
            </a:extLst>
          </p:cNvPr>
          <p:cNvSpPr>
            <a:spLocks noGrp="1" noChangeArrowheads="1"/>
          </p:cNvSpPr>
          <p:nvPr>
            <p:ph type="sldNum" sz="quarter" idx="12"/>
          </p:nvPr>
        </p:nvSpPr>
        <p:spPr>
          <a:ln/>
        </p:spPr>
        <p:txBody>
          <a:bodyPr/>
          <a:lstStyle>
            <a:lvl1pPr>
              <a:defRPr/>
            </a:lvl1pPr>
          </a:lstStyle>
          <a:p>
            <a:fld id="{F423F868-6324-4978-BE6C-E082BCB06475}" type="slidenum">
              <a:rPr lang="en-US" altLang="en-US"/>
              <a:pPr/>
              <a:t>‹#›</a:t>
            </a:fld>
            <a:endParaRPr lang="en-US" altLang="en-US"/>
          </a:p>
        </p:txBody>
      </p:sp>
    </p:spTree>
    <p:extLst>
      <p:ext uri="{BB962C8B-B14F-4D97-AF65-F5344CB8AC3E}">
        <p14:creationId xmlns:p14="http://schemas.microsoft.com/office/powerpoint/2010/main" val="346984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0AD53D1A-BC27-78D1-3A90-67D927E5A581}"/>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xmlns="" id="{0192AEDC-D5BD-9C3D-80EB-84CD4CF7B208}"/>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xmlns="" id="{8C697A18-ECDD-7DBA-E991-D3A82EAF96BC}"/>
              </a:ext>
            </a:extLst>
          </p:cNvPr>
          <p:cNvSpPr>
            <a:spLocks noGrp="1" noChangeArrowheads="1"/>
          </p:cNvSpPr>
          <p:nvPr>
            <p:ph type="sldNum" sz="quarter" idx="12"/>
          </p:nvPr>
        </p:nvSpPr>
        <p:spPr>
          <a:ln/>
        </p:spPr>
        <p:txBody>
          <a:bodyPr/>
          <a:lstStyle>
            <a:lvl1pPr>
              <a:defRPr/>
            </a:lvl1pPr>
          </a:lstStyle>
          <a:p>
            <a:fld id="{FB4B522B-713A-48F1-81BA-5DBAC927F432}" type="slidenum">
              <a:rPr lang="en-US" altLang="en-US"/>
              <a:pPr/>
              <a:t>‹#›</a:t>
            </a:fld>
            <a:endParaRPr lang="en-US" altLang="en-US"/>
          </a:p>
        </p:txBody>
      </p:sp>
    </p:spTree>
    <p:extLst>
      <p:ext uri="{BB962C8B-B14F-4D97-AF65-F5344CB8AC3E}">
        <p14:creationId xmlns:p14="http://schemas.microsoft.com/office/powerpoint/2010/main" val="38200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2E774D70-EF00-609A-047E-0A0A94E71E3C}"/>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xmlns="" id="{DF26B391-A16B-9506-F091-CD92CE1FD87C}"/>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xmlns="" id="{9FF22545-4F2B-9C04-1D09-7C4C28C74588}"/>
              </a:ext>
            </a:extLst>
          </p:cNvPr>
          <p:cNvSpPr>
            <a:spLocks noGrp="1" noChangeArrowheads="1"/>
          </p:cNvSpPr>
          <p:nvPr>
            <p:ph type="sldNum" sz="quarter" idx="12"/>
          </p:nvPr>
        </p:nvSpPr>
        <p:spPr>
          <a:ln/>
        </p:spPr>
        <p:txBody>
          <a:bodyPr/>
          <a:lstStyle>
            <a:lvl1pPr>
              <a:defRPr/>
            </a:lvl1pPr>
          </a:lstStyle>
          <a:p>
            <a:fld id="{C222A22D-4B58-4B3D-90BD-57B3E8483167}" type="slidenum">
              <a:rPr lang="en-US" altLang="en-US"/>
              <a:pPr/>
              <a:t>‹#›</a:t>
            </a:fld>
            <a:endParaRPr lang="en-US" altLang="en-US"/>
          </a:p>
        </p:txBody>
      </p:sp>
    </p:spTree>
    <p:extLst>
      <p:ext uri="{BB962C8B-B14F-4D97-AF65-F5344CB8AC3E}">
        <p14:creationId xmlns:p14="http://schemas.microsoft.com/office/powerpoint/2010/main" val="198862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961BF77-772A-4FF7-D5C3-F933CED149E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1A35375D-93BE-9715-5475-06E45649857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261784E8-31A9-F332-62A9-ECA399BB066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029" name="Rectangle 5">
            <a:extLst>
              <a:ext uri="{FF2B5EF4-FFF2-40B4-BE49-F238E27FC236}">
                <a16:creationId xmlns:a16="http://schemas.microsoft.com/office/drawing/2014/main" xmlns="" id="{A44A9E7A-57E5-3EE2-E4EA-258FA1F8EE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1030" name="Rectangle 6">
            <a:extLst>
              <a:ext uri="{FF2B5EF4-FFF2-40B4-BE49-F238E27FC236}">
                <a16:creationId xmlns:a16="http://schemas.microsoft.com/office/drawing/2014/main" xmlns="" id="{289ACF4D-5B76-558B-B6F3-0A7BC750E83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27EC7A7-2F54-45EE-A6D1-A75FA1FCD2E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lker.com/clipart-4337.html" TargetMode="Externa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www.clker.com/clipart-4337.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8C93"/>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xmlns="" id="{2B9838BC-067A-8096-502E-2C1BFCEA0662}"/>
              </a:ext>
            </a:extLst>
          </p:cNvPr>
          <p:cNvSpPr>
            <a:spLocks noGrp="1" noChangeArrowheads="1"/>
          </p:cNvSpPr>
          <p:nvPr>
            <p:ph type="body" idx="1"/>
          </p:nvPr>
        </p:nvSpPr>
        <p:spPr>
          <a:xfrm>
            <a:off x="-228600" y="1447800"/>
            <a:ext cx="8763000" cy="5105400"/>
          </a:xfrm>
          <a:solidFill>
            <a:schemeClr val="accent1">
              <a:lumMod val="50000"/>
            </a:schemeClr>
          </a:solidFill>
          <a:ln>
            <a:solidFill>
              <a:schemeClr val="accent1">
                <a:lumMod val="50000"/>
              </a:schemeClr>
            </a:solidFill>
          </a:ln>
        </p:spPr>
        <p:txBody>
          <a:bodyPr/>
          <a:lstStyle/>
          <a:p>
            <a:pPr algn="ctr" eaLnBrk="1" hangingPunct="1">
              <a:buFontTx/>
              <a:buNone/>
              <a:defRPr/>
            </a:pPr>
            <a:endParaRPr lang="en-US" altLang="en-US" sz="6000" dirty="0"/>
          </a:p>
          <a:p>
            <a:pPr algn="ctr" eaLnBrk="1" hangingPunct="1">
              <a:buFontTx/>
              <a:buNone/>
              <a:defRPr/>
            </a:pPr>
            <a:r>
              <a:rPr lang="en-US" altLang="en-US" sz="6000" dirty="0"/>
              <a:t>Eli’s Wicked Sons</a:t>
            </a:r>
          </a:p>
          <a:p>
            <a:pPr algn="ctr" eaLnBrk="1" hangingPunct="1">
              <a:buFontTx/>
              <a:buNone/>
              <a:defRPr/>
            </a:pPr>
            <a:endParaRPr lang="en-US" altLang="en-US" sz="6000" dirty="0"/>
          </a:p>
          <a:p>
            <a:pPr algn="ctr" eaLnBrk="1" hangingPunct="1">
              <a:buFontTx/>
              <a:buNone/>
              <a:defRPr/>
            </a:pPr>
            <a:endParaRPr lang="en-US" altLang="en-US" sz="6000" dirty="0"/>
          </a:p>
          <a:p>
            <a:pPr algn="ctr" eaLnBrk="1" hangingPunct="1">
              <a:buFontTx/>
              <a:buNone/>
              <a:defRPr/>
            </a:pPr>
            <a:r>
              <a:rPr lang="en-US" altLang="en-US" sz="4000" dirty="0"/>
              <a:t>1 Samuel 2:12-29, 34-35; 3:1-4:1a</a:t>
            </a:r>
          </a:p>
        </p:txBody>
      </p:sp>
      <p:sp>
        <p:nvSpPr>
          <p:cNvPr id="2" name="Explosion: 14 Points 1">
            <a:extLst>
              <a:ext uri="{FF2B5EF4-FFF2-40B4-BE49-F238E27FC236}">
                <a16:creationId xmlns:a16="http://schemas.microsoft.com/office/drawing/2014/main" xmlns="" id="{3E620ED3-BA21-8C64-47AB-4D1F3C255B1A}"/>
              </a:ext>
            </a:extLst>
          </p:cNvPr>
          <p:cNvSpPr/>
          <p:nvPr/>
        </p:nvSpPr>
        <p:spPr>
          <a:xfrm rot="609631">
            <a:off x="-222802" y="-165609"/>
            <a:ext cx="9525000" cy="6096000"/>
          </a:xfrm>
          <a:custGeom>
            <a:avLst/>
            <a:gdLst>
              <a:gd name="connsiteX0" fmla="*/ 5054423 w 9525000"/>
              <a:gd name="connsiteY0" fmla="*/ 1225408 h 6096000"/>
              <a:gd name="connsiteX1" fmla="*/ 5406636 w 9525000"/>
              <a:gd name="connsiteY1" fmla="*/ 931310 h 6096000"/>
              <a:gd name="connsiteX2" fmla="*/ 5729499 w 9525000"/>
              <a:gd name="connsiteY2" fmla="*/ 661720 h 6096000"/>
              <a:gd name="connsiteX3" fmla="*/ 6125739 w 9525000"/>
              <a:gd name="connsiteY3" fmla="*/ 330860 h 6096000"/>
              <a:gd name="connsiteX4" fmla="*/ 6521979 w 9525000"/>
              <a:gd name="connsiteY4" fmla="*/ 0 h 6096000"/>
              <a:gd name="connsiteX5" fmla="*/ 6405121 w 9525000"/>
              <a:gd name="connsiteY5" fmla="*/ 1630397 h 6096000"/>
              <a:gd name="connsiteX6" fmla="*/ 6901588 w 9525000"/>
              <a:gd name="connsiteY6" fmla="*/ 1392686 h 6096000"/>
              <a:gd name="connsiteX7" fmla="*/ 7444119 w 9525000"/>
              <a:gd name="connsiteY7" fmla="*/ 1132919 h 6096000"/>
              <a:gd name="connsiteX8" fmla="*/ 7940586 w 9525000"/>
              <a:gd name="connsiteY8" fmla="*/ 895208 h 6096000"/>
              <a:gd name="connsiteX9" fmla="*/ 7581856 w 9525000"/>
              <a:gd name="connsiteY9" fmla="*/ 1369342 h 6096000"/>
              <a:gd name="connsiteX10" fmla="*/ 7223125 w 9525000"/>
              <a:gd name="connsiteY10" fmla="*/ 1843475 h 6096000"/>
              <a:gd name="connsiteX11" fmla="*/ 7821613 w 9525000"/>
              <a:gd name="connsiteY11" fmla="*/ 1851767 h 6096000"/>
              <a:gd name="connsiteX12" fmla="*/ 8443119 w 9525000"/>
              <a:gd name="connsiteY12" fmla="*/ 1860377 h 6096000"/>
              <a:gd name="connsiteX13" fmla="*/ 9525000 w 9525000"/>
              <a:gd name="connsiteY13" fmla="*/ 1875366 h 6096000"/>
              <a:gd name="connsiteX14" fmla="*/ 9056930 w 9525000"/>
              <a:gd name="connsiteY14" fmla="*/ 2054326 h 6096000"/>
              <a:gd name="connsiteX15" fmla="*/ 8548158 w 9525000"/>
              <a:gd name="connsiteY15" fmla="*/ 2248848 h 6096000"/>
              <a:gd name="connsiteX16" fmla="*/ 8059737 w 9525000"/>
              <a:gd name="connsiteY16" fmla="*/ 2435589 h 6096000"/>
              <a:gd name="connsiteX17" fmla="*/ 7489913 w 9525000"/>
              <a:gd name="connsiteY17" fmla="*/ 2653453 h 6096000"/>
              <a:gd name="connsiteX18" fmla="*/ 7761905 w 9525000"/>
              <a:gd name="connsiteY18" fmla="*/ 2909214 h 6096000"/>
              <a:gd name="connsiteX19" fmla="*/ 8056562 w 9525000"/>
              <a:gd name="connsiteY19" fmla="*/ 3186288 h 6096000"/>
              <a:gd name="connsiteX20" fmla="*/ 7648178 w 9525000"/>
              <a:gd name="connsiteY20" fmla="*/ 3327343 h 6096000"/>
              <a:gd name="connsiteX21" fmla="*/ 7223125 w 9525000"/>
              <a:gd name="connsiteY21" fmla="*/ 3474155 h 6096000"/>
              <a:gd name="connsiteX22" fmla="*/ 7557127 w 9525000"/>
              <a:gd name="connsiteY22" fmla="*/ 3758543 h 6096000"/>
              <a:gd name="connsiteX23" fmla="*/ 7891130 w 9525000"/>
              <a:gd name="connsiteY23" fmla="*/ 4042930 h 6096000"/>
              <a:gd name="connsiteX24" fmla="*/ 8324232 w 9525000"/>
              <a:gd name="connsiteY24" fmla="*/ 4411697 h 6096000"/>
              <a:gd name="connsiteX25" fmla="*/ 7894500 w 9525000"/>
              <a:gd name="connsiteY25" fmla="*/ 4328481 h 6096000"/>
              <a:gd name="connsiteX26" fmla="*/ 7446084 w 9525000"/>
              <a:gd name="connsiteY26" fmla="*/ 4241647 h 6096000"/>
              <a:gd name="connsiteX27" fmla="*/ 6941617 w 9525000"/>
              <a:gd name="connsiteY27" fmla="*/ 4143958 h 6096000"/>
              <a:gd name="connsiteX28" fmla="*/ 6455833 w 9525000"/>
              <a:gd name="connsiteY28" fmla="*/ 4049888 h 6096000"/>
              <a:gd name="connsiteX29" fmla="*/ 6589006 w 9525000"/>
              <a:gd name="connsiteY29" fmla="*/ 4902200 h 6096000"/>
              <a:gd name="connsiteX30" fmla="*/ 6170838 w 9525000"/>
              <a:gd name="connsiteY30" fmla="*/ 4763154 h 6096000"/>
              <a:gd name="connsiteX31" fmla="*/ 5740490 w 9525000"/>
              <a:gd name="connsiteY31" fmla="*/ 4620058 h 6096000"/>
              <a:gd name="connsiteX32" fmla="*/ 5371041 w 9525000"/>
              <a:gd name="connsiteY32" fmla="*/ 4497211 h 6096000"/>
              <a:gd name="connsiteX33" fmla="*/ 5243300 w 9525000"/>
              <a:gd name="connsiteY33" fmla="*/ 4915625 h 6096000"/>
              <a:gd name="connsiteX34" fmla="*/ 5120569 w 9525000"/>
              <a:gd name="connsiteY34" fmla="*/ 5317631 h 6096000"/>
              <a:gd name="connsiteX35" fmla="*/ 4744596 w 9525000"/>
              <a:gd name="connsiteY35" fmla="*/ 5114070 h 6096000"/>
              <a:gd name="connsiteX36" fmla="*/ 4353277 w 9525000"/>
              <a:gd name="connsiteY36" fmla="*/ 4902200 h 6096000"/>
              <a:gd name="connsiteX37" fmla="*/ 4094868 w 9525000"/>
              <a:gd name="connsiteY37" fmla="*/ 5232682 h 6096000"/>
              <a:gd name="connsiteX38" fmla="*/ 3836458 w 9525000"/>
              <a:gd name="connsiteY38" fmla="*/ 5563164 h 6096000"/>
              <a:gd name="connsiteX39" fmla="*/ 3593345 w 9525000"/>
              <a:gd name="connsiteY39" fmla="*/ 5352657 h 6096000"/>
              <a:gd name="connsiteX40" fmla="*/ 3319197 w 9525000"/>
              <a:gd name="connsiteY40" fmla="*/ 5115277 h 6096000"/>
              <a:gd name="connsiteX41" fmla="*/ 2924042 w 9525000"/>
              <a:gd name="connsiteY41" fmla="*/ 5451992 h 6096000"/>
              <a:gd name="connsiteX42" fmla="*/ 2528887 w 9525000"/>
              <a:gd name="connsiteY42" fmla="*/ 5788707 h 6096000"/>
              <a:gd name="connsiteX43" fmla="*/ 2168260 w 9525000"/>
              <a:gd name="connsiteY43" fmla="*/ 6096000 h 6096000"/>
              <a:gd name="connsiteX44" fmla="*/ 2118871 w 9525000"/>
              <a:gd name="connsiteY44" fmla="*/ 5147733 h 6096000"/>
              <a:gd name="connsiteX45" fmla="*/ 1601464 w 9525000"/>
              <a:gd name="connsiteY45" fmla="*/ 5108692 h 6096000"/>
              <a:gd name="connsiteX46" fmla="*/ 1068534 w 9525000"/>
              <a:gd name="connsiteY46" fmla="*/ 5068480 h 6096000"/>
              <a:gd name="connsiteX47" fmla="*/ 566649 w 9525000"/>
              <a:gd name="connsiteY47" fmla="*/ 5030611 h 6096000"/>
              <a:gd name="connsiteX48" fmla="*/ 999507 w 9525000"/>
              <a:gd name="connsiteY48" fmla="*/ 4698040 h 6096000"/>
              <a:gd name="connsiteX49" fmla="*/ 1468437 w 9525000"/>
              <a:gd name="connsiteY49" fmla="*/ 4337755 h 6096000"/>
              <a:gd name="connsiteX50" fmla="*/ 978958 w 9525000"/>
              <a:gd name="connsiteY50" fmla="*/ 4103228 h 6096000"/>
              <a:gd name="connsiteX51" fmla="*/ 460110 w 9525000"/>
              <a:gd name="connsiteY51" fmla="*/ 3854630 h 6096000"/>
              <a:gd name="connsiteX52" fmla="*/ 0 w 9525000"/>
              <a:gd name="connsiteY52" fmla="*/ 3634175 h 6096000"/>
              <a:gd name="connsiteX53" fmla="*/ 543704 w 9525000"/>
              <a:gd name="connsiteY53" fmla="*/ 3520543 h 6096000"/>
              <a:gd name="connsiteX54" fmla="*/ 1104760 w 9525000"/>
              <a:gd name="connsiteY54" fmla="*/ 3403285 h 6096000"/>
              <a:gd name="connsiteX55" fmla="*/ 1735225 w 9525000"/>
              <a:gd name="connsiteY55" fmla="*/ 3271520 h 6096000"/>
              <a:gd name="connsiteX56" fmla="*/ 1329090 w 9525000"/>
              <a:gd name="connsiteY56" fmla="*/ 2959006 h 6096000"/>
              <a:gd name="connsiteX57" fmla="*/ 959507 w 9525000"/>
              <a:gd name="connsiteY57" fmla="*/ 2674618 h 6096000"/>
              <a:gd name="connsiteX58" fmla="*/ 516819 w 9525000"/>
              <a:gd name="connsiteY58" fmla="*/ 2333977 h 6096000"/>
              <a:gd name="connsiteX59" fmla="*/ 998361 w 9525000"/>
              <a:gd name="connsiteY59" fmla="*/ 2300737 h 6096000"/>
              <a:gd name="connsiteX60" fmla="*/ 1442861 w 9525000"/>
              <a:gd name="connsiteY60" fmla="*/ 2270054 h 6096000"/>
              <a:gd name="connsiteX61" fmla="*/ 1942923 w 9525000"/>
              <a:gd name="connsiteY61" fmla="*/ 2235536 h 6096000"/>
              <a:gd name="connsiteX62" fmla="*/ 2368902 w 9525000"/>
              <a:gd name="connsiteY62" fmla="*/ 2206131 h 6096000"/>
              <a:gd name="connsiteX63" fmla="*/ 2233347 w 9525000"/>
              <a:gd name="connsiteY63" fmla="*/ 1788111 h 6096000"/>
              <a:gd name="connsiteX64" fmla="*/ 2101629 w 9525000"/>
              <a:gd name="connsiteY64" fmla="*/ 1381921 h 6096000"/>
              <a:gd name="connsiteX65" fmla="*/ 1985256 w 9525000"/>
              <a:gd name="connsiteY65" fmla="*/ 1023055 h 6096000"/>
              <a:gd name="connsiteX66" fmla="*/ 2467221 w 9525000"/>
              <a:gd name="connsiteY66" fmla="*/ 1233138 h 6096000"/>
              <a:gd name="connsiteX67" fmla="*/ 2877784 w 9525000"/>
              <a:gd name="connsiteY67" fmla="*/ 1412099 h 6096000"/>
              <a:gd name="connsiteX68" fmla="*/ 3306197 w 9525000"/>
              <a:gd name="connsiteY68" fmla="*/ 1598839 h 6096000"/>
              <a:gd name="connsiteX69" fmla="*/ 3770312 w 9525000"/>
              <a:gd name="connsiteY69" fmla="*/ 1801142 h 6096000"/>
              <a:gd name="connsiteX70" fmla="*/ 3937417 w 9525000"/>
              <a:gd name="connsiteY70" fmla="*/ 1390965 h 6096000"/>
              <a:gd name="connsiteX71" fmla="*/ 4104522 w 9525000"/>
              <a:gd name="connsiteY71" fmla="*/ 980788 h 6096000"/>
              <a:gd name="connsiteX72" fmla="*/ 4287131 w 9525000"/>
              <a:gd name="connsiteY72" fmla="*/ 532553 h 6096000"/>
              <a:gd name="connsiteX73" fmla="*/ 4647758 w 9525000"/>
              <a:gd name="connsiteY73" fmla="*/ 858195 h 6096000"/>
              <a:gd name="connsiteX74" fmla="*/ 5054423 w 9525000"/>
              <a:gd name="connsiteY74" fmla="*/ 1225408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525000" h="6096000" extrusionOk="0">
                <a:moveTo>
                  <a:pt x="5054423" y="1225408"/>
                </a:moveTo>
                <a:cubicBezTo>
                  <a:pt x="5140941" y="1151680"/>
                  <a:pt x="5283655" y="1070965"/>
                  <a:pt x="5406636" y="931310"/>
                </a:cubicBezTo>
                <a:cubicBezTo>
                  <a:pt x="5529617" y="791655"/>
                  <a:pt x="5595346" y="795976"/>
                  <a:pt x="5729499" y="661720"/>
                </a:cubicBezTo>
                <a:cubicBezTo>
                  <a:pt x="5863652" y="527464"/>
                  <a:pt x="5981704" y="506917"/>
                  <a:pt x="6125739" y="330860"/>
                </a:cubicBezTo>
                <a:cubicBezTo>
                  <a:pt x="6269774" y="154803"/>
                  <a:pt x="6414820" y="135341"/>
                  <a:pt x="6521979" y="0"/>
                </a:cubicBezTo>
                <a:cubicBezTo>
                  <a:pt x="6504013" y="553518"/>
                  <a:pt x="6463973" y="1089215"/>
                  <a:pt x="6405121" y="1630397"/>
                </a:cubicBezTo>
                <a:cubicBezTo>
                  <a:pt x="6562990" y="1546267"/>
                  <a:pt x="6817626" y="1477741"/>
                  <a:pt x="6901588" y="1392686"/>
                </a:cubicBezTo>
                <a:cubicBezTo>
                  <a:pt x="6985550" y="1307631"/>
                  <a:pt x="7319853" y="1228452"/>
                  <a:pt x="7444119" y="1132919"/>
                </a:cubicBezTo>
                <a:cubicBezTo>
                  <a:pt x="7568385" y="1037386"/>
                  <a:pt x="7789995" y="1004629"/>
                  <a:pt x="7940586" y="895208"/>
                </a:cubicBezTo>
                <a:cubicBezTo>
                  <a:pt x="7851008" y="1088040"/>
                  <a:pt x="7696178" y="1131297"/>
                  <a:pt x="7581856" y="1369342"/>
                </a:cubicBezTo>
                <a:cubicBezTo>
                  <a:pt x="7467533" y="1607386"/>
                  <a:pt x="7373465" y="1615193"/>
                  <a:pt x="7223125" y="1843475"/>
                </a:cubicBezTo>
                <a:cubicBezTo>
                  <a:pt x="7504444" y="1800978"/>
                  <a:pt x="7614462" y="1865475"/>
                  <a:pt x="7821613" y="1851767"/>
                </a:cubicBezTo>
                <a:cubicBezTo>
                  <a:pt x="8028764" y="1838059"/>
                  <a:pt x="8133778" y="1910901"/>
                  <a:pt x="8443119" y="1860377"/>
                </a:cubicBezTo>
                <a:cubicBezTo>
                  <a:pt x="8752460" y="1809854"/>
                  <a:pt x="9155743" y="1926906"/>
                  <a:pt x="9525000" y="1875366"/>
                </a:cubicBezTo>
                <a:cubicBezTo>
                  <a:pt x="9411399" y="1925262"/>
                  <a:pt x="9165249" y="1973572"/>
                  <a:pt x="9056930" y="2054326"/>
                </a:cubicBezTo>
                <a:cubicBezTo>
                  <a:pt x="8948611" y="2135080"/>
                  <a:pt x="8682766" y="2134284"/>
                  <a:pt x="8548158" y="2248848"/>
                </a:cubicBezTo>
                <a:cubicBezTo>
                  <a:pt x="8413550" y="2363412"/>
                  <a:pt x="8276373" y="2315450"/>
                  <a:pt x="8059737" y="2435589"/>
                </a:cubicBezTo>
                <a:cubicBezTo>
                  <a:pt x="7843101" y="2555728"/>
                  <a:pt x="7683692" y="2574439"/>
                  <a:pt x="7489913" y="2653453"/>
                </a:cubicBezTo>
                <a:cubicBezTo>
                  <a:pt x="7562927" y="2714270"/>
                  <a:pt x="7615208" y="2807480"/>
                  <a:pt x="7761905" y="2909214"/>
                </a:cubicBezTo>
                <a:cubicBezTo>
                  <a:pt x="7908602" y="3010948"/>
                  <a:pt x="7959762" y="3099590"/>
                  <a:pt x="8056562" y="3186288"/>
                </a:cubicBezTo>
                <a:cubicBezTo>
                  <a:pt x="7922560" y="3242952"/>
                  <a:pt x="7837218" y="3232130"/>
                  <a:pt x="7648178" y="3327343"/>
                </a:cubicBezTo>
                <a:cubicBezTo>
                  <a:pt x="7459138" y="3422555"/>
                  <a:pt x="7344672" y="3422329"/>
                  <a:pt x="7223125" y="3474155"/>
                </a:cubicBezTo>
                <a:cubicBezTo>
                  <a:pt x="7384389" y="3551491"/>
                  <a:pt x="7375122" y="3649790"/>
                  <a:pt x="7557127" y="3758543"/>
                </a:cubicBezTo>
                <a:cubicBezTo>
                  <a:pt x="7739133" y="3867295"/>
                  <a:pt x="7798814" y="3983867"/>
                  <a:pt x="7891130" y="4042930"/>
                </a:cubicBezTo>
                <a:cubicBezTo>
                  <a:pt x="7983446" y="4101993"/>
                  <a:pt x="8221105" y="4329204"/>
                  <a:pt x="8324232" y="4411697"/>
                </a:cubicBezTo>
                <a:cubicBezTo>
                  <a:pt x="8128044" y="4419044"/>
                  <a:pt x="8102099" y="4333061"/>
                  <a:pt x="7894500" y="4328481"/>
                </a:cubicBezTo>
                <a:cubicBezTo>
                  <a:pt x="7686901" y="4323901"/>
                  <a:pt x="7594846" y="4261333"/>
                  <a:pt x="7446084" y="4241647"/>
                </a:cubicBezTo>
                <a:cubicBezTo>
                  <a:pt x="7297322" y="4221961"/>
                  <a:pt x="7079460" y="4140156"/>
                  <a:pt x="6941617" y="4143958"/>
                </a:cubicBezTo>
                <a:cubicBezTo>
                  <a:pt x="6803774" y="4147760"/>
                  <a:pt x="6678080" y="4059516"/>
                  <a:pt x="6455833" y="4049888"/>
                </a:cubicBezTo>
                <a:cubicBezTo>
                  <a:pt x="6511751" y="4320495"/>
                  <a:pt x="6575730" y="4646991"/>
                  <a:pt x="6589006" y="4902200"/>
                </a:cubicBezTo>
                <a:cubicBezTo>
                  <a:pt x="6388575" y="4874632"/>
                  <a:pt x="6386702" y="4791550"/>
                  <a:pt x="6170838" y="4763154"/>
                </a:cubicBezTo>
                <a:cubicBezTo>
                  <a:pt x="5954974" y="4734758"/>
                  <a:pt x="5949940" y="4635070"/>
                  <a:pt x="5740490" y="4620058"/>
                </a:cubicBezTo>
                <a:cubicBezTo>
                  <a:pt x="5531040" y="4605046"/>
                  <a:pt x="5459168" y="4481803"/>
                  <a:pt x="5371041" y="4497211"/>
                </a:cubicBezTo>
                <a:cubicBezTo>
                  <a:pt x="5340050" y="4621249"/>
                  <a:pt x="5252929" y="4740224"/>
                  <a:pt x="5243300" y="4915625"/>
                </a:cubicBezTo>
                <a:cubicBezTo>
                  <a:pt x="5233671" y="5091026"/>
                  <a:pt x="5122463" y="5190861"/>
                  <a:pt x="5120569" y="5317631"/>
                </a:cubicBezTo>
                <a:cubicBezTo>
                  <a:pt x="4920116" y="5241733"/>
                  <a:pt x="4930960" y="5209486"/>
                  <a:pt x="4744596" y="5114070"/>
                </a:cubicBezTo>
                <a:cubicBezTo>
                  <a:pt x="4558232" y="5018654"/>
                  <a:pt x="4494181" y="4965251"/>
                  <a:pt x="4353277" y="4902200"/>
                </a:cubicBezTo>
                <a:cubicBezTo>
                  <a:pt x="4240023" y="5054498"/>
                  <a:pt x="4206120" y="5073445"/>
                  <a:pt x="4094868" y="5232682"/>
                </a:cubicBezTo>
                <a:cubicBezTo>
                  <a:pt x="3983616" y="5391919"/>
                  <a:pt x="3889518" y="5465720"/>
                  <a:pt x="3836458" y="5563164"/>
                </a:cubicBezTo>
                <a:cubicBezTo>
                  <a:pt x="3713180" y="5505051"/>
                  <a:pt x="3644752" y="5396120"/>
                  <a:pt x="3593345" y="5352657"/>
                </a:cubicBezTo>
                <a:cubicBezTo>
                  <a:pt x="3541938" y="5309194"/>
                  <a:pt x="3437086" y="5193052"/>
                  <a:pt x="3319197" y="5115277"/>
                </a:cubicBezTo>
                <a:cubicBezTo>
                  <a:pt x="3199806" y="5289211"/>
                  <a:pt x="3038045" y="5346941"/>
                  <a:pt x="2924042" y="5451992"/>
                </a:cubicBezTo>
                <a:cubicBezTo>
                  <a:pt x="2810039" y="5557043"/>
                  <a:pt x="2686187" y="5617525"/>
                  <a:pt x="2528887" y="5788707"/>
                </a:cubicBezTo>
                <a:cubicBezTo>
                  <a:pt x="2371587" y="5959889"/>
                  <a:pt x="2235984" y="5976647"/>
                  <a:pt x="2168260" y="6096000"/>
                </a:cubicBezTo>
                <a:cubicBezTo>
                  <a:pt x="2142375" y="5760921"/>
                  <a:pt x="2219397" y="5447786"/>
                  <a:pt x="2118871" y="5147733"/>
                </a:cubicBezTo>
                <a:cubicBezTo>
                  <a:pt x="1925735" y="5137990"/>
                  <a:pt x="1724389" y="5074530"/>
                  <a:pt x="1601464" y="5108692"/>
                </a:cubicBezTo>
                <a:cubicBezTo>
                  <a:pt x="1478539" y="5142854"/>
                  <a:pt x="1231645" y="5076489"/>
                  <a:pt x="1068534" y="5068480"/>
                </a:cubicBezTo>
                <a:cubicBezTo>
                  <a:pt x="905423" y="5060472"/>
                  <a:pt x="710774" y="5000479"/>
                  <a:pt x="566649" y="5030611"/>
                </a:cubicBezTo>
                <a:cubicBezTo>
                  <a:pt x="669166" y="4926143"/>
                  <a:pt x="851032" y="4866287"/>
                  <a:pt x="999507" y="4698040"/>
                </a:cubicBezTo>
                <a:cubicBezTo>
                  <a:pt x="1147983" y="4529793"/>
                  <a:pt x="1289190" y="4481012"/>
                  <a:pt x="1468437" y="4337755"/>
                </a:cubicBezTo>
                <a:cubicBezTo>
                  <a:pt x="1270324" y="4310477"/>
                  <a:pt x="1157852" y="4179730"/>
                  <a:pt x="978958" y="4103228"/>
                </a:cubicBezTo>
                <a:cubicBezTo>
                  <a:pt x="800064" y="4026726"/>
                  <a:pt x="709997" y="3901832"/>
                  <a:pt x="460110" y="3854630"/>
                </a:cubicBezTo>
                <a:cubicBezTo>
                  <a:pt x="210223" y="3807427"/>
                  <a:pt x="120875" y="3688784"/>
                  <a:pt x="0" y="3634175"/>
                </a:cubicBezTo>
                <a:cubicBezTo>
                  <a:pt x="216430" y="3585301"/>
                  <a:pt x="301393" y="3583315"/>
                  <a:pt x="543704" y="3520543"/>
                </a:cubicBezTo>
                <a:cubicBezTo>
                  <a:pt x="786015" y="3457772"/>
                  <a:pt x="939707" y="3448021"/>
                  <a:pt x="1104760" y="3403285"/>
                </a:cubicBezTo>
                <a:cubicBezTo>
                  <a:pt x="1269813" y="3358549"/>
                  <a:pt x="1447800" y="3349617"/>
                  <a:pt x="1735225" y="3271520"/>
                </a:cubicBezTo>
                <a:cubicBezTo>
                  <a:pt x="1585503" y="3175487"/>
                  <a:pt x="1502791" y="3031448"/>
                  <a:pt x="1329090" y="2959006"/>
                </a:cubicBezTo>
                <a:cubicBezTo>
                  <a:pt x="1155389" y="2886564"/>
                  <a:pt x="1112405" y="2732635"/>
                  <a:pt x="959507" y="2674618"/>
                </a:cubicBezTo>
                <a:cubicBezTo>
                  <a:pt x="806609" y="2616601"/>
                  <a:pt x="616861" y="2392946"/>
                  <a:pt x="516819" y="2333977"/>
                </a:cubicBezTo>
                <a:cubicBezTo>
                  <a:pt x="742543" y="2277368"/>
                  <a:pt x="825683" y="2357093"/>
                  <a:pt x="998361" y="2300737"/>
                </a:cubicBezTo>
                <a:cubicBezTo>
                  <a:pt x="1171039" y="2244381"/>
                  <a:pt x="1337651" y="2302023"/>
                  <a:pt x="1442861" y="2270054"/>
                </a:cubicBezTo>
                <a:cubicBezTo>
                  <a:pt x="1548071" y="2238085"/>
                  <a:pt x="1706682" y="2308253"/>
                  <a:pt x="1942923" y="2235536"/>
                </a:cubicBezTo>
                <a:cubicBezTo>
                  <a:pt x="2179164" y="2162818"/>
                  <a:pt x="2216479" y="2239222"/>
                  <a:pt x="2368902" y="2206131"/>
                </a:cubicBezTo>
                <a:cubicBezTo>
                  <a:pt x="2302583" y="2061574"/>
                  <a:pt x="2325170" y="1974072"/>
                  <a:pt x="2233347" y="1788111"/>
                </a:cubicBezTo>
                <a:cubicBezTo>
                  <a:pt x="2141524" y="1602150"/>
                  <a:pt x="2154266" y="1465843"/>
                  <a:pt x="2101629" y="1381921"/>
                </a:cubicBezTo>
                <a:cubicBezTo>
                  <a:pt x="2048991" y="1297999"/>
                  <a:pt x="2065369" y="1170935"/>
                  <a:pt x="1985256" y="1023055"/>
                </a:cubicBezTo>
                <a:cubicBezTo>
                  <a:pt x="2188594" y="1051977"/>
                  <a:pt x="2222926" y="1190233"/>
                  <a:pt x="2467221" y="1233138"/>
                </a:cubicBezTo>
                <a:cubicBezTo>
                  <a:pt x="2711516" y="1276044"/>
                  <a:pt x="2669336" y="1351432"/>
                  <a:pt x="2877784" y="1412099"/>
                </a:cubicBezTo>
                <a:cubicBezTo>
                  <a:pt x="3086232" y="1472765"/>
                  <a:pt x="3103472" y="1557092"/>
                  <a:pt x="3306197" y="1598839"/>
                </a:cubicBezTo>
                <a:cubicBezTo>
                  <a:pt x="3508922" y="1640586"/>
                  <a:pt x="3551203" y="1724317"/>
                  <a:pt x="3770312" y="1801142"/>
                </a:cubicBezTo>
                <a:cubicBezTo>
                  <a:pt x="3787721" y="1621750"/>
                  <a:pt x="3890918" y="1587108"/>
                  <a:pt x="3937417" y="1390965"/>
                </a:cubicBezTo>
                <a:cubicBezTo>
                  <a:pt x="3983916" y="1194822"/>
                  <a:pt x="4076268" y="1125631"/>
                  <a:pt x="4104522" y="980788"/>
                </a:cubicBezTo>
                <a:cubicBezTo>
                  <a:pt x="4132776" y="835945"/>
                  <a:pt x="4258989" y="647830"/>
                  <a:pt x="4287131" y="532553"/>
                </a:cubicBezTo>
                <a:cubicBezTo>
                  <a:pt x="4485733" y="637991"/>
                  <a:pt x="4439057" y="730786"/>
                  <a:pt x="4647758" y="858195"/>
                </a:cubicBezTo>
                <a:cubicBezTo>
                  <a:pt x="4856459" y="985604"/>
                  <a:pt x="4866392" y="1068451"/>
                  <a:pt x="5054423" y="1225408"/>
                </a:cubicBezTo>
                <a:close/>
              </a:path>
            </a:pathLst>
          </a:custGeom>
          <a:noFill/>
          <a:ln w="66675">
            <a:solidFill>
              <a:srgbClr val="FFFF00"/>
            </a:solidFill>
            <a:extLst>
              <a:ext uri="{C807C97D-BFC1-408E-A445-0C87EB9F89A2}">
                <ask:lineSketchStyleProps xmlns:ask="http://schemas.microsoft.com/office/drawing/2018/sketchyshapes" xmlns="" sd="1219033472">
                  <a:prstGeom prst="irregularSeal2">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xmlns="" id="{6AD2AF95-55A3-BBC2-BB5B-887CAFB6AF1B}"/>
              </a:ext>
            </a:extLst>
          </p:cNvPr>
          <p:cNvSpPr>
            <a:spLocks noGrp="1" noChangeArrowheads="1"/>
          </p:cNvSpPr>
          <p:nvPr>
            <p:ph type="body" idx="1"/>
          </p:nvPr>
        </p:nvSpPr>
        <p:spPr>
          <a:xfrm>
            <a:off x="457200" y="228600"/>
            <a:ext cx="8382000" cy="6400800"/>
          </a:xfrm>
        </p:spPr>
        <p:txBody>
          <a:bodyPr/>
          <a:lstStyle/>
          <a:p>
            <a:pPr algn="ctr" eaLnBrk="1" hangingPunct="1">
              <a:buFontTx/>
              <a:buNone/>
              <a:defRPr/>
            </a:pPr>
            <a:r>
              <a:rPr lang="en-US" dirty="0"/>
              <a:t>But Samuel was ministering before the</a:t>
            </a:r>
          </a:p>
          <a:p>
            <a:pPr algn="ctr" eaLnBrk="1" hangingPunct="1">
              <a:buFontTx/>
              <a:buNone/>
              <a:defRPr/>
            </a:pPr>
            <a:r>
              <a:rPr lang="en-US" cap="small" dirty="0"/>
              <a:t>Lord</a:t>
            </a:r>
            <a:r>
              <a:rPr lang="en-US" dirty="0"/>
              <a:t>—a boy wearing a linen ephod. </a:t>
            </a:r>
            <a:endParaRPr lang="en-US" baseline="30000" dirty="0"/>
          </a:p>
        </p:txBody>
      </p:sp>
      <p:pic>
        <p:nvPicPr>
          <p:cNvPr id="22531" name="Picture 6">
            <a:extLst>
              <a:ext uri="{FF2B5EF4-FFF2-40B4-BE49-F238E27FC236}">
                <a16:creationId xmlns:a16="http://schemas.microsoft.com/office/drawing/2014/main" xmlns="" id="{4E1D829A-DCAE-AD54-75BE-CFA5885D20A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909888" y="3944938"/>
            <a:ext cx="1538287"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xmlns="" id="{6AD2AF95-55A3-BBC2-BB5B-887CAFB6AF1B}"/>
              </a:ext>
            </a:extLst>
          </p:cNvPr>
          <p:cNvSpPr>
            <a:spLocks noGrp="1" noChangeArrowheads="1"/>
          </p:cNvSpPr>
          <p:nvPr>
            <p:ph type="body" idx="1"/>
          </p:nvPr>
        </p:nvSpPr>
        <p:spPr>
          <a:xfrm>
            <a:off x="457200" y="228600"/>
            <a:ext cx="8382000" cy="6400800"/>
          </a:xfrm>
        </p:spPr>
        <p:txBody>
          <a:bodyPr/>
          <a:lstStyle/>
          <a:p>
            <a:pPr algn="ctr" eaLnBrk="1" hangingPunct="1">
              <a:buFontTx/>
              <a:buNone/>
              <a:defRPr/>
            </a:pPr>
            <a:r>
              <a:rPr lang="en-US" dirty="0"/>
              <a:t>Each year his mother made him a little robe</a:t>
            </a:r>
          </a:p>
          <a:p>
            <a:pPr algn="ctr" eaLnBrk="1" hangingPunct="1">
              <a:buFontTx/>
              <a:buNone/>
              <a:defRPr/>
            </a:pPr>
            <a:r>
              <a:rPr lang="en-US" dirty="0"/>
              <a:t>and took it to him when she went up with her</a:t>
            </a:r>
          </a:p>
          <a:p>
            <a:pPr algn="ctr" eaLnBrk="1" hangingPunct="1">
              <a:buFontTx/>
              <a:buNone/>
              <a:defRPr/>
            </a:pPr>
            <a:r>
              <a:rPr lang="en-US" dirty="0"/>
              <a:t>husband to offer the annual sacrifice. </a:t>
            </a:r>
            <a:endParaRPr lang="en-US" altLang="en-US" dirty="0"/>
          </a:p>
        </p:txBody>
      </p:sp>
      <p:pic>
        <p:nvPicPr>
          <p:cNvPr id="22530" name="Picture 6" descr="http://t1.gstatic.com/images?q=tbn:ANd9GcQnHc3M07TdgpoIfiHW4iPw34ghSnwxxv0p8FzyGI6IC4lvyvc&amp;t=1&amp;usg=__0qZKb1Kec5Jwq3g2s5ax6krcLfM=">
            <a:extLst>
              <a:ext uri="{FF2B5EF4-FFF2-40B4-BE49-F238E27FC236}">
                <a16:creationId xmlns:a16="http://schemas.microsoft.com/office/drawing/2014/main" xmlns="" id="{348A56CF-B27E-732C-4093-868761A19E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5400" y="3517900"/>
            <a:ext cx="230822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a:extLst>
              <a:ext uri="{FF2B5EF4-FFF2-40B4-BE49-F238E27FC236}">
                <a16:creationId xmlns:a16="http://schemas.microsoft.com/office/drawing/2014/main" xmlns="" id="{4E1D829A-DCAE-AD54-75BE-CFA5885D20A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909888" y="3944938"/>
            <a:ext cx="1538287"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
            <a:extLst>
              <a:ext uri="{FF2B5EF4-FFF2-40B4-BE49-F238E27FC236}">
                <a16:creationId xmlns:a16="http://schemas.microsoft.com/office/drawing/2014/main" xmlns="" id="{4ADD4403-73E9-06E0-E836-797F0D2A00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463" y="3429000"/>
            <a:ext cx="226218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717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xmlns="" id="{F0680E9E-B037-CA22-23C0-96CDB454D561}"/>
              </a:ext>
            </a:extLst>
          </p:cNvPr>
          <p:cNvSpPr>
            <a:spLocks noGrp="1" noChangeArrowheads="1"/>
          </p:cNvSpPr>
          <p:nvPr>
            <p:ph type="body" idx="1"/>
          </p:nvPr>
        </p:nvSpPr>
        <p:spPr>
          <a:xfrm>
            <a:off x="228600" y="228600"/>
            <a:ext cx="8763000" cy="6400800"/>
          </a:xfrm>
        </p:spPr>
        <p:txBody>
          <a:bodyPr/>
          <a:lstStyle/>
          <a:p>
            <a:pPr marL="0" algn="ctr" eaLnBrk="1" hangingPunct="1">
              <a:spcBef>
                <a:spcPts val="0"/>
              </a:spcBef>
              <a:buFontTx/>
              <a:buNone/>
              <a:defRPr/>
            </a:pPr>
            <a:r>
              <a:rPr lang="en-US" sz="2800" dirty="0"/>
              <a:t>Eli would bless </a:t>
            </a:r>
            <a:r>
              <a:rPr lang="en-US" sz="2800" dirty="0" err="1"/>
              <a:t>Elkanah</a:t>
            </a:r>
            <a:r>
              <a:rPr lang="en-US" sz="2800" dirty="0"/>
              <a:t> and his wife, saying, </a:t>
            </a:r>
          </a:p>
          <a:p>
            <a:pPr marL="0" algn="ctr" eaLnBrk="1" hangingPunct="1">
              <a:spcBef>
                <a:spcPts val="0"/>
              </a:spcBef>
              <a:buFontTx/>
              <a:buNone/>
              <a:defRPr/>
            </a:pPr>
            <a:r>
              <a:rPr lang="en-US" sz="2800" dirty="0"/>
              <a:t>“May the </a:t>
            </a:r>
            <a:r>
              <a:rPr lang="en-US" sz="2800" cap="small" dirty="0"/>
              <a:t>Lord</a:t>
            </a:r>
            <a:r>
              <a:rPr lang="en-US" sz="2800" dirty="0"/>
              <a:t> give you children by this woman to take the place of the one she prayed for and gave to the </a:t>
            </a:r>
            <a:r>
              <a:rPr lang="en-US" sz="2800" cap="small" dirty="0"/>
              <a:t>Lord</a:t>
            </a:r>
            <a:r>
              <a:rPr lang="en-US" sz="2800" dirty="0"/>
              <a:t>.” Then they would go home. </a:t>
            </a:r>
            <a:endParaRPr lang="en-US" sz="2800" baseline="30000" dirty="0"/>
          </a:p>
        </p:txBody>
      </p:sp>
      <p:pic>
        <p:nvPicPr>
          <p:cNvPr id="23561" name="Picture 1">
            <a:extLst>
              <a:ext uri="{FF2B5EF4-FFF2-40B4-BE49-F238E27FC236}">
                <a16:creationId xmlns:a16="http://schemas.microsoft.com/office/drawing/2014/main" xmlns="" id="{05A25AA9-D91D-A9BE-FAC5-3C754AE6EAE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985236" y="2697162"/>
            <a:ext cx="177265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2">
            <a:extLst>
              <a:ext uri="{FF2B5EF4-FFF2-40B4-BE49-F238E27FC236}">
                <a16:creationId xmlns:a16="http://schemas.microsoft.com/office/drawing/2014/main" xmlns="" id="{D657D305-E8E0-ADF0-826C-3856841DD91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5602" y="2640012"/>
            <a:ext cx="2715588"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FE72D23C-CC93-B214-5E5C-8AC56841B16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50312" y="4343400"/>
            <a:ext cx="15367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erson in a garment&#10;&#10;Description automatically generated with low confidence">
            <a:extLst>
              <a:ext uri="{FF2B5EF4-FFF2-40B4-BE49-F238E27FC236}">
                <a16:creationId xmlns:a16="http://schemas.microsoft.com/office/drawing/2014/main" xmlns="" id="{F1D9E134-0621-6372-34DE-BB324DEFFA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495011" y="2219237"/>
            <a:ext cx="3290887" cy="44101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xmlns="" id="{F0680E9E-B037-CA22-23C0-96CDB454D561}"/>
              </a:ext>
            </a:extLst>
          </p:cNvPr>
          <p:cNvSpPr>
            <a:spLocks noGrp="1" noChangeArrowheads="1"/>
          </p:cNvSpPr>
          <p:nvPr>
            <p:ph type="body" idx="1"/>
          </p:nvPr>
        </p:nvSpPr>
        <p:spPr>
          <a:xfrm>
            <a:off x="228600" y="228600"/>
            <a:ext cx="8763000" cy="6400800"/>
          </a:xfrm>
        </p:spPr>
        <p:txBody>
          <a:bodyPr/>
          <a:lstStyle/>
          <a:p>
            <a:pPr eaLnBrk="1" hangingPunct="1">
              <a:buFontTx/>
              <a:buNone/>
              <a:defRPr/>
            </a:pPr>
            <a:r>
              <a:rPr lang="en-US" sz="2400" dirty="0"/>
              <a:t>And the </a:t>
            </a:r>
            <a:r>
              <a:rPr lang="en-US" sz="2400" cap="small" dirty="0"/>
              <a:t>Lord</a:t>
            </a:r>
            <a:r>
              <a:rPr lang="en-US" sz="2400" dirty="0"/>
              <a:t> was gracious to Hannah; she gave birth</a:t>
            </a:r>
          </a:p>
          <a:p>
            <a:pPr eaLnBrk="1" hangingPunct="1">
              <a:buFontTx/>
              <a:buNone/>
              <a:defRPr/>
            </a:pPr>
            <a:r>
              <a:rPr lang="en-US" sz="2400" dirty="0"/>
              <a:t>to three sons and two daughters. </a:t>
            </a:r>
            <a:endParaRPr lang="en-US" altLang="en-US" sz="2600" dirty="0"/>
          </a:p>
        </p:txBody>
      </p:sp>
      <p:pic>
        <p:nvPicPr>
          <p:cNvPr id="23554" name="Picture 9" descr="j0229879">
            <a:extLst>
              <a:ext uri="{FF2B5EF4-FFF2-40B4-BE49-F238E27FC236}">
                <a16:creationId xmlns:a16="http://schemas.microsoft.com/office/drawing/2014/main" xmlns="" id="{283D2E8C-9BDD-A810-5239-1064904C57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62226" y="4214359"/>
            <a:ext cx="685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 descr="j0229879">
            <a:extLst>
              <a:ext uri="{FF2B5EF4-FFF2-40B4-BE49-F238E27FC236}">
                <a16:creationId xmlns:a16="http://schemas.microsoft.com/office/drawing/2014/main" xmlns="" id="{ADC54B1A-7BC8-D124-2402-2892D40A93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2532" y="3436257"/>
            <a:ext cx="7286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1" descr="j0229879">
            <a:extLst>
              <a:ext uri="{FF2B5EF4-FFF2-40B4-BE49-F238E27FC236}">
                <a16:creationId xmlns:a16="http://schemas.microsoft.com/office/drawing/2014/main" xmlns="" id="{4EBC12C2-8C10-78A3-996B-46618BA920F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532" y="2623457"/>
            <a:ext cx="762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1" descr="http://4.bp.blogspot.com/_x6_aZnx8daM/Susp4fHpiYI/AAAAAAAABx4/ubmh1Ow3I-w/s400/cartoon-baby-girl.jpg">
            <a:extLst>
              <a:ext uri="{FF2B5EF4-FFF2-40B4-BE49-F238E27FC236}">
                <a16:creationId xmlns:a16="http://schemas.microsoft.com/office/drawing/2014/main" xmlns="" id="{2F67E20A-E922-A514-F052-DB947B1EC1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2886" y="5316538"/>
            <a:ext cx="138588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descr="http://4.bp.blogspot.com/_x6_aZnx8daM/Susp4fHpiYI/AAAAAAAABx4/ubmh1Ow3I-w/s400/cartoon-baby-girl.jpg">
            <a:extLst>
              <a:ext uri="{FF2B5EF4-FFF2-40B4-BE49-F238E27FC236}">
                <a16:creationId xmlns:a16="http://schemas.microsoft.com/office/drawing/2014/main" xmlns="" id="{21A4858A-05D5-78FD-2F42-EE379ABC570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0017" y="5616575"/>
            <a:ext cx="12795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FE72D23C-CC93-B214-5E5C-8AC56841B16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86513" y="4214813"/>
            <a:ext cx="15367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96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xmlns="" id="{F0680E9E-B037-CA22-23C0-96CDB454D561}"/>
              </a:ext>
            </a:extLst>
          </p:cNvPr>
          <p:cNvSpPr>
            <a:spLocks noGrp="1" noChangeArrowheads="1"/>
          </p:cNvSpPr>
          <p:nvPr>
            <p:ph type="body" idx="1"/>
          </p:nvPr>
        </p:nvSpPr>
        <p:spPr>
          <a:xfrm>
            <a:off x="228600" y="228600"/>
            <a:ext cx="8763000" cy="6400800"/>
          </a:xfrm>
        </p:spPr>
        <p:txBody>
          <a:bodyPr/>
          <a:lstStyle/>
          <a:p>
            <a:pPr algn="ctr" eaLnBrk="1" hangingPunct="1">
              <a:buFontTx/>
              <a:buNone/>
              <a:defRPr/>
            </a:pPr>
            <a:r>
              <a:rPr lang="en-US" sz="2400" dirty="0"/>
              <a:t>Meanwhile, the boy, </a:t>
            </a:r>
          </a:p>
          <a:p>
            <a:pPr algn="ctr" eaLnBrk="1" hangingPunct="1">
              <a:buFontTx/>
              <a:buNone/>
              <a:defRPr/>
            </a:pPr>
            <a:r>
              <a:rPr lang="en-US" sz="2400" dirty="0"/>
              <a:t>Samuel grew up in the presence of the </a:t>
            </a:r>
            <a:r>
              <a:rPr lang="en-US" sz="2400" cap="small" dirty="0"/>
              <a:t>Lord</a:t>
            </a:r>
            <a:r>
              <a:rPr lang="en-US" sz="2600" dirty="0"/>
              <a:t>. </a:t>
            </a:r>
            <a:endParaRPr lang="en-US" altLang="en-US" sz="2600" dirty="0"/>
          </a:p>
        </p:txBody>
      </p:sp>
      <p:pic>
        <p:nvPicPr>
          <p:cNvPr id="3" name="Picture 2">
            <a:extLst>
              <a:ext uri="{FF2B5EF4-FFF2-40B4-BE49-F238E27FC236}">
                <a16:creationId xmlns:a16="http://schemas.microsoft.com/office/drawing/2014/main" xmlns="" id="{FE72D23C-CC93-B214-5E5C-8AC56841B16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76800" y="1460523"/>
            <a:ext cx="3046413" cy="555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69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xmlns="" id="{2FB5653A-8796-83DC-C1A0-6BC5C1BA5BB0}"/>
              </a:ext>
            </a:extLst>
          </p:cNvPr>
          <p:cNvSpPr>
            <a:spLocks noGrp="1" noChangeArrowheads="1"/>
          </p:cNvSpPr>
          <p:nvPr>
            <p:ph type="body" idx="1"/>
          </p:nvPr>
        </p:nvSpPr>
        <p:spPr>
          <a:xfrm>
            <a:off x="457200" y="228600"/>
            <a:ext cx="8382000" cy="6400800"/>
          </a:xfrm>
        </p:spPr>
        <p:txBody>
          <a:bodyPr/>
          <a:lstStyle/>
          <a:p>
            <a:pPr marL="0" indent="0" algn="ctr" eaLnBrk="1" hangingPunct="1">
              <a:spcBef>
                <a:spcPct val="0"/>
              </a:spcBef>
              <a:buFontTx/>
              <a:buNone/>
            </a:pPr>
            <a:r>
              <a:rPr lang="en-US" altLang="en-US" dirty="0"/>
              <a:t> Now Eli, who was very old, </a:t>
            </a:r>
          </a:p>
          <a:p>
            <a:pPr marL="0" indent="0" algn="ctr" eaLnBrk="1" hangingPunct="1">
              <a:spcBef>
                <a:spcPct val="0"/>
              </a:spcBef>
              <a:buFontTx/>
              <a:buNone/>
            </a:pPr>
            <a:r>
              <a:rPr lang="en-US" altLang="en-US" dirty="0"/>
              <a:t>heard about everything his sons were doing to all Israel and how they slept with the women who served at the entrance to the tent of meeting. </a:t>
            </a:r>
          </a:p>
        </p:txBody>
      </p:sp>
      <p:pic>
        <p:nvPicPr>
          <p:cNvPr id="24578" name="Picture 16" descr="C:\Documents and Settings\User\Local Settings\Temporary Internet Files\Content.IE5\L5EFQJK5\MC900433454[1].wmf">
            <a:extLst>
              <a:ext uri="{FF2B5EF4-FFF2-40B4-BE49-F238E27FC236}">
                <a16:creationId xmlns:a16="http://schemas.microsoft.com/office/drawing/2014/main" xmlns="" id="{8909846E-9845-F421-F4D6-19E18646A2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40807" y="2667000"/>
            <a:ext cx="3262313"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BC2430C-331B-9D86-9F6C-238A35555962}"/>
              </a:ext>
            </a:extLst>
          </p:cNvPr>
          <p:cNvSpPr/>
          <p:nvPr/>
        </p:nvSpPr>
        <p:spPr>
          <a:xfrm>
            <a:off x="280610" y="4343400"/>
            <a:ext cx="1992854"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Arial" charset="0"/>
                <a:cs typeface="Arial" charset="0"/>
              </a:rPr>
              <a:t>Israel</a:t>
            </a:r>
          </a:p>
        </p:txBody>
      </p:sp>
      <p:pic>
        <p:nvPicPr>
          <p:cNvPr id="4" name="Picture 3" descr="A person in a garment&#10;&#10;Description automatically generated with low confidence">
            <a:extLst>
              <a:ext uri="{FF2B5EF4-FFF2-40B4-BE49-F238E27FC236}">
                <a16:creationId xmlns:a16="http://schemas.microsoft.com/office/drawing/2014/main" xmlns="" id="{589193C0-9598-7F8D-4470-D48FECB80D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3600" y="2819400"/>
            <a:ext cx="3262313" cy="4410163"/>
          </a:xfrm>
          <a:prstGeom prst="rect">
            <a:avLst/>
          </a:prstGeom>
        </p:spPr>
      </p:pic>
      <p:sp>
        <p:nvSpPr>
          <p:cNvPr id="5" name="Oval 4">
            <a:extLst>
              <a:ext uri="{FF2B5EF4-FFF2-40B4-BE49-F238E27FC236}">
                <a16:creationId xmlns:a16="http://schemas.microsoft.com/office/drawing/2014/main" xmlns="" id="{7C644FC2-0EA4-1CBD-EDCE-C0A343D88453}"/>
              </a:ext>
            </a:extLst>
          </p:cNvPr>
          <p:cNvSpPr/>
          <p:nvPr/>
        </p:nvSpPr>
        <p:spPr>
          <a:xfrm>
            <a:off x="6172200" y="3048000"/>
            <a:ext cx="762000" cy="685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xmlns="" id="{2FB5653A-8796-83DC-C1A0-6BC5C1BA5BB0}"/>
              </a:ext>
            </a:extLst>
          </p:cNvPr>
          <p:cNvSpPr>
            <a:spLocks noGrp="1" noChangeArrowheads="1"/>
          </p:cNvSpPr>
          <p:nvPr>
            <p:ph type="body" idx="1"/>
          </p:nvPr>
        </p:nvSpPr>
        <p:spPr>
          <a:xfrm>
            <a:off x="457200" y="228600"/>
            <a:ext cx="8382000" cy="6400800"/>
          </a:xfrm>
        </p:spPr>
        <p:txBody>
          <a:bodyPr/>
          <a:lstStyle/>
          <a:p>
            <a:pPr marL="0" indent="0" algn="ctr" eaLnBrk="1" hangingPunct="1">
              <a:spcBef>
                <a:spcPct val="0"/>
              </a:spcBef>
              <a:buFontTx/>
              <a:buNone/>
            </a:pPr>
            <a:r>
              <a:rPr lang="en-US" altLang="en-US" dirty="0"/>
              <a:t>So he said to them, </a:t>
            </a:r>
          </a:p>
          <a:p>
            <a:pPr marL="0" indent="0" algn="ctr" eaLnBrk="1" hangingPunct="1">
              <a:spcBef>
                <a:spcPct val="0"/>
              </a:spcBef>
              <a:buFontTx/>
              <a:buNone/>
            </a:pPr>
            <a:r>
              <a:rPr lang="en-US" altLang="en-US" dirty="0"/>
              <a:t>“Why do you do such things? </a:t>
            </a:r>
          </a:p>
          <a:p>
            <a:pPr marL="0" indent="0" algn="ctr" eaLnBrk="1" hangingPunct="1">
              <a:spcBef>
                <a:spcPct val="0"/>
              </a:spcBef>
              <a:buFontTx/>
              <a:buNone/>
            </a:pPr>
            <a:r>
              <a:rPr lang="en-US" altLang="en-US" dirty="0"/>
              <a:t>I hear from all the people about these wicked deed of yours.    </a:t>
            </a:r>
          </a:p>
          <a:p>
            <a:pPr marL="0" indent="0" algn="ctr" eaLnBrk="1" hangingPunct="1">
              <a:spcBef>
                <a:spcPct val="0"/>
              </a:spcBef>
              <a:buFontTx/>
              <a:buNone/>
            </a:pPr>
            <a:endParaRPr lang="en-US" altLang="en-US" dirty="0"/>
          </a:p>
          <a:p>
            <a:pPr marL="0" indent="0" algn="ctr" eaLnBrk="1" hangingPunct="1">
              <a:spcBef>
                <a:spcPct val="0"/>
              </a:spcBef>
              <a:buNone/>
            </a:pPr>
            <a:r>
              <a:rPr lang="en-US" altLang="en-US" dirty="0"/>
              <a:t>No, my sons; the report I hear spreading among the Lord’s people is not good. </a:t>
            </a:r>
            <a:endParaRPr lang="en-US" altLang="en-US" baseline="30000" dirty="0"/>
          </a:p>
          <a:p>
            <a:pPr marL="0" indent="0" eaLnBrk="1" hangingPunct="1">
              <a:spcBef>
                <a:spcPct val="0"/>
              </a:spcBef>
              <a:buFontTx/>
              <a:buNone/>
            </a:pPr>
            <a:r>
              <a:rPr lang="en-US" altLang="en-US" dirty="0"/>
              <a:t>                 </a:t>
            </a:r>
          </a:p>
        </p:txBody>
      </p:sp>
      <p:pic>
        <p:nvPicPr>
          <p:cNvPr id="24578" name="Picture 16" descr="C:\Documents and Settings\User\Local Settings\Temporary Internet Files\Content.IE5\L5EFQJK5\MC900433454[1].wmf">
            <a:extLst>
              <a:ext uri="{FF2B5EF4-FFF2-40B4-BE49-F238E27FC236}">
                <a16:creationId xmlns:a16="http://schemas.microsoft.com/office/drawing/2014/main" xmlns="" id="{8909846E-9845-F421-F4D6-19E18646A2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3913981"/>
            <a:ext cx="3262313"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xmlns="" id="{1ADB6170-2118-4D77-E25E-B75662C3ADA1}"/>
              </a:ext>
            </a:extLst>
          </p:cNvPr>
          <p:cNvGrpSpPr/>
          <p:nvPr/>
        </p:nvGrpSpPr>
        <p:grpSpPr>
          <a:xfrm>
            <a:off x="6561823" y="3809103"/>
            <a:ext cx="2590800" cy="3502377"/>
            <a:chOff x="6524171" y="3733800"/>
            <a:chExt cx="2590800" cy="3502377"/>
          </a:xfrm>
        </p:grpSpPr>
        <p:pic>
          <p:nvPicPr>
            <p:cNvPr id="2" name="Picture 1" descr="A person in a garment&#10;&#10;Description automatically generated with low confidence">
              <a:extLst>
                <a:ext uri="{FF2B5EF4-FFF2-40B4-BE49-F238E27FC236}">
                  <a16:creationId xmlns:a16="http://schemas.microsoft.com/office/drawing/2014/main" xmlns="" id="{0CC2AADD-26BC-F462-FF7C-2E360823C9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24171" y="3733800"/>
              <a:ext cx="2590800" cy="3502377"/>
            </a:xfrm>
            <a:prstGeom prst="rect">
              <a:avLst/>
            </a:prstGeom>
          </p:spPr>
        </p:pic>
        <p:sp>
          <p:nvSpPr>
            <p:cNvPr id="3" name="Oval 2">
              <a:extLst>
                <a:ext uri="{FF2B5EF4-FFF2-40B4-BE49-F238E27FC236}">
                  <a16:creationId xmlns:a16="http://schemas.microsoft.com/office/drawing/2014/main" xmlns="" id="{F3F7C2FC-6B67-009D-2A5C-3A95F535079F}"/>
                </a:ext>
              </a:extLst>
            </p:cNvPr>
            <p:cNvSpPr/>
            <p:nvPr/>
          </p:nvSpPr>
          <p:spPr>
            <a:xfrm>
              <a:off x="6781800" y="3809207"/>
              <a:ext cx="609600" cy="685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6016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6" descr="C:\Documents and Settings\User\Local Settings\Temporary Internet Files\Content.IE5\L5EFQJK5\MC900433454[1].wmf">
            <a:extLst>
              <a:ext uri="{FF2B5EF4-FFF2-40B4-BE49-F238E27FC236}">
                <a16:creationId xmlns:a16="http://schemas.microsoft.com/office/drawing/2014/main" xmlns="" id="{DF83C511-3C6B-A351-7618-8177DB04D4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4114800"/>
            <a:ext cx="26670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7">
            <a:extLst>
              <a:ext uri="{FF2B5EF4-FFF2-40B4-BE49-F238E27FC236}">
                <a16:creationId xmlns:a16="http://schemas.microsoft.com/office/drawing/2014/main" xmlns="" id="{4F5D1A2A-3AF8-F91D-EB0F-E62496D23B44}"/>
              </a:ext>
            </a:extLst>
          </p:cNvPr>
          <p:cNvSpPr>
            <a:spLocks noChangeArrowheads="1"/>
          </p:cNvSpPr>
          <p:nvPr/>
        </p:nvSpPr>
        <p:spPr bwMode="auto">
          <a:xfrm>
            <a:off x="457200" y="457200"/>
            <a:ext cx="8534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a:p>
            <a:pPr eaLnBrk="1" hangingPunct="1">
              <a:spcBef>
                <a:spcPct val="0"/>
              </a:spcBef>
              <a:buFontTx/>
              <a:buNone/>
            </a:pPr>
            <a:r>
              <a:rPr lang="en-US" altLang="en-US" dirty="0"/>
              <a:t>If one person sins against another, God may mediate for the offender; but if anyone sins against the Lord, who will intercede for them?” </a:t>
            </a:r>
          </a:p>
        </p:txBody>
      </p:sp>
      <p:sp>
        <p:nvSpPr>
          <p:cNvPr id="3" name="Rectangle 2">
            <a:extLst>
              <a:ext uri="{FF2B5EF4-FFF2-40B4-BE49-F238E27FC236}">
                <a16:creationId xmlns:a16="http://schemas.microsoft.com/office/drawing/2014/main" xmlns="" id="{BFF970B5-2AB3-0ABC-8D00-E984A0D6B3E9}"/>
              </a:ext>
            </a:extLst>
          </p:cNvPr>
          <p:cNvSpPr/>
          <p:nvPr/>
        </p:nvSpPr>
        <p:spPr>
          <a:xfrm>
            <a:off x="7315200" y="3352800"/>
            <a:ext cx="1524000" cy="1323439"/>
          </a:xfrm>
          <a:prstGeom prst="rect">
            <a:avLst/>
          </a:prstGeom>
          <a:noFill/>
        </p:spPr>
        <p:txBody>
          <a:bodyPr wrap="square">
            <a:spAutoFit/>
          </a:bodyPr>
          <a:lstStyle/>
          <a:p>
            <a:pPr algn="ctr">
              <a:defRPr/>
            </a:pPr>
            <a:r>
              <a:rPr lang="en-US"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Arial" charset="0"/>
                <a:cs typeface="Arial" charset="0"/>
              </a:rPr>
              <a:t>?</a:t>
            </a:r>
          </a:p>
        </p:txBody>
      </p:sp>
      <p:sp>
        <p:nvSpPr>
          <p:cNvPr id="7" name="Rectangle 6">
            <a:extLst>
              <a:ext uri="{FF2B5EF4-FFF2-40B4-BE49-F238E27FC236}">
                <a16:creationId xmlns:a16="http://schemas.microsoft.com/office/drawing/2014/main" xmlns="" id="{5CB10B0D-CDB7-4E83-59BB-232C02C3DF23}"/>
              </a:ext>
            </a:extLst>
          </p:cNvPr>
          <p:cNvSpPr/>
          <p:nvPr/>
        </p:nvSpPr>
        <p:spPr>
          <a:xfrm>
            <a:off x="5155838" y="3413624"/>
            <a:ext cx="2691764" cy="1323439"/>
          </a:xfrm>
          <a:prstGeom prst="rect">
            <a:avLst/>
          </a:prstGeom>
          <a:noFill/>
        </p:spPr>
        <p:txBody>
          <a:bodyPr wrap="none">
            <a:spAutoFit/>
          </a:bodyPr>
          <a:lstStyle/>
          <a:p>
            <a:pPr algn="ctr">
              <a:defRPr/>
            </a:pPr>
            <a:r>
              <a:rPr lang="en-US"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Arial" charset="0"/>
                <a:cs typeface="Arial" charset="0"/>
              </a:rPr>
              <a:t>WHO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xmlns="" id="{3C8E7887-6D76-5807-083B-2BC9F19D48BD}"/>
              </a:ext>
            </a:extLst>
          </p:cNvPr>
          <p:cNvSpPr>
            <a:spLocks noChangeArrowheads="1"/>
          </p:cNvSpPr>
          <p:nvPr/>
        </p:nvSpPr>
        <p:spPr bwMode="auto">
          <a:xfrm>
            <a:off x="155575" y="533400"/>
            <a:ext cx="86836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t>His sons, however, did not listen to their father’s rebuke,</a:t>
            </a:r>
          </a:p>
        </p:txBody>
      </p:sp>
      <p:sp>
        <p:nvSpPr>
          <p:cNvPr id="26627" name="AutoShape 2" descr="data:image/jpg;base64,/9j/4AAQSkZJRgABAQAAAQABAAD/2wCEAAkGBhIQERQUEhQWFRQWFxkXGBcXGRcbGhoeHB0XFBkVGxYYHCYiHRokGh4YKzIiJScpLCwsGx8xNzAqNSYrLCkBCQoKBQUFDQUFDSkYEhgpKSkpKSkpKSkpKSkpKSkpKSkpKSkpKSkpKSkpKSkpKSkpKSkpKSkpKSkpKSkpKSkpKf/AABEIALEAtAMBIgACEQEDEQH/xAAcAAEAAgIDAQAAAAAAAAAAAAAABgcEBQEDCAL/xABCEAACAQMCAwUFBQUHAgcAAAABAgMABBEFEgYhMQcTIkFRMmFxgZEUI0JSoRUzcpKiCENTYmOCscHCJDREc7Kz8P/EABQBAQAAAAAAAAAAAAAAAAAAAAD/xAAUEQEAAAAAAAAAAAAAAAAAAAAA/9oADAMBAAIRAxEAPwC8aUpQKUpQKUpQKUpQKUrD1LWILZd88scS9AZHVQT6AsRk0GZStSeLbLu2k+1QGNQSWEsZAx7w1Vtq/G2ravldGgaO23FDdPtUtjqV3eyvvAJ+B5UFgcT8c2Wmrm5mVWIyIx4pG+CDnj3nA99VVrH9ouWR9ljajmcK0xJJz/poQB/Ma22h9i12ife3yRyMSzSQwhpiTz/81IQ4+QHxrl/7O8G3w3cu4nJZ44nyfPqAf1oIlr3aFr6usbzQQOwDBI2twcHoSWY46HzqV8FnXhKBdTStFKpVZEW3lRCcFJNykkjPIggD38qxdU7D5IwDGlvdADmuHtZP9rI7Rk/xLW/4Taw01vvLKbT5G5bpMtETjGBOhKZPo23JAwKDPute1W0cju4NRjXk/wBn+6uE6HLQlnU8vIY6+VZ2i9ptncTC3cS21w3SG5QxsfQAnkSfLnz8q0XFHDovnF7YiC7eNvFFJ4ZFZcco5lAeORcexJlc+Q6GuuIteDzCC8jZbgHdifMasTzwwHKCY+U8LbHOCyjmQHo+lUrwF20BLgWd4ZNhbYk05USRnp3U5AAbDcu85HpkDyuqgUpSgUpSgUpSgUpSgUpSgVo+LuMrbS4e+uWIBOFVRlnPXCj4eZwBW8queMNIjv8AXLC3mAaOGCW5ZD0bxKihh5jco5efMUEZ13tev7jC20IsIn2gT3Svlt3Qp4Cg5c/xchkGu/hTgW2uJxJcXlvf3ABLnvxKShPMmGRGxjOPLHL2amt/2TaXL0t+6OdwaF3j2sOjAKdoI8uVaq/7JUSCUR32oH7tvCZEcnkcqMx7ufTAIzmgi+g9mtrquozXaoE06NwkMaqqCYpycjbj7rfu59T0yMHF1QQKihUAVVAAUAAADkAAOgqGdk9nNFYQbpRJCYU2rsCNE4LCWMgDxDd5k5yG9am1ApSlAr4ngV1KuoZWBBVgCCDyIIPIivulBSfaLw7eaMGu9Od1iwFYqSXiXoEfOe8hH4S3NOQztOKrbi7iaO/jidV2ykkzKVO2NySWeJ88o5ObGM9G3EdTXrC5tlkRkdQyMCrKRkEHkQR6Yry/xTwq2k6nNbiNpLeWNmVcjcYiN+QT1eNlyPUoPWg0sSATLDfRMzxkIxVgHMZUKCGztYoCrIxO0ryJK7cXf2R8XPvk0y6kDywDMEnnJEOW0g8w6flPiAyCMoarG4t7VrW0uSWKxgAlSO87okRSxYbkzQzFdoPtRTID7PKIabqbW96s0U5QpISs21jyyQG2NkkEfhPkcGg9m0rz/pHbFq4O+RI5Lf8AxTBJtx5HdD7JI9QfhUtsO3SLAaeKIIerRTqzD1JglSN/5dxPlmgtOlddvcLIiuhDKwDKw6EEZBB9CK4oO2lKUClKUClKUCoHpUol4jvD17mzhj8+RZu9x9DU8qHcI2QbUdVuQc7pooB7u5hj3fqw+lBMaUrrS4Q9GU45ciPpQcwwqg2qAo58h7zk/rmvulKBSlKBSlKBUD7VezdtXjhMMixTwlsFgcMrYypZRkcwCOvn61PKUHm5uwPU0ba3dyxAk4jlCk55EqJFxnkOuM4AyPLS8VcBNp6CYJdx7SP30MRQN5DvYpXU/NRXquq0/tA3mzSdv+JPGn03Sf8AZQUWvFF3KcCOLvAhIkSCKOQALuLiSNVIwozmsSazubjDyyM2IGmUyOzHYpYYGc4ywOBW2hucfabhQdv2JY4y2M/3Fkxxnly31kcVlYHnhJ2vFaWluF9TiKWY5/i3fzUF39h7yNo0HeEnxSBc+ShyAB7utK2/ZvZd1pVkv+gjfzjvP+6uaCS0pSgUpSgUpSgVEezSTvLaeblia8upBjzHeFAf6ak2oT7IpH/KjN9ATUb7KUA0ezwc5jyT7yzM36k0EsqnONLS0s5L2YW8DrHPbMymGNnZpwe+RXYZXlscc8Z3evK4zVOcX6ZLdNtRC4n1QyEApuMVqkds5UMQDhlfAzk8utBunga38UMdxbMqGUR947+BQu8qjSPFNtJ5x/dsAcKc4NS3g7imPUbfvUKkq7RvsJK7l6lSee1gQwzzwwzzBqN8ecUrbqs8g7lIkmKrIVDzSPGYo4kjBJK5YlmIAG0Vj9guhPbaZvkGDcSGVQfyYVFOPfgn4EUEo1viWW2uIohb71lU7ZDKiAsuS0WGHtbfEOfMBvymsG47SYIZoIJo5Uln5xqmybcM4B+5Zjj346Z9DWbxLIpudOiPVrlnxjniOCd8+7xFB88edV72L6XG+o6rcBFws7JGcZKhnkYgH4baC4JplRSzsFVQSzMQAAOZJJ5AAedY9lq0E4zDLHIDzyjqw59Oak1kuoIIIyDyIP8AxVMcTax9isdNKxRTd/LIscTwiQiFnLxCPBVtwjaIABhnlQXTSq1e/a3gMyNLbPE33qlHVEVvYaa1eSTdETyMkT5AyQfCRU34a15L61huY/ZlQNjrtPRkz6qwI+VBs6qLt9+++w2xJCu1xKcYzmOMbev8TVamo6jHbxPNKwSONSzMegA//dKoDtMuLufutQIdgVbYgjPdwQTBli3MoI71lKklmHNgAOXII7xC6QaXbRbfvJUiOfQAzXBB9dwni/l91RrU9Ql1C8eV8d5PJnA6AscBR7hyHyqZ9ruim3Fpz5HvY1X0EAhtwfntrT8CcMzPqVuCvhjvI4n/AIlLykY8xtieg9XWVqsUaRr7KKqD4KAo/QUrupQKUpQKUpQKUpQYWtaolrbzTyexFGzkDqQoJwM+Z6D41reCNIa3tRvAVpXedo19iMynvO6QflXOPecnlmsTtJj72zEGcG5nt4Pk0qFv6Fb9alKig67m5SJGeRgiKCzMxAAA5kknoKozWbEajc6Pp8jsm9Z7mXbgOnemS4HNgdrbQeRHmPdV1avosN3GI50DoGDgEkYYdGBBByK0OrdnMFw8TtPdK0LiSMiYsVYY5gyhzjl06UFVLwfbW+o6SZ0MsczS28wlZnBmiZ4QeZ832+Hpy6V6AUAAAchUC4y7MWvQ3czrEe979NyMTHJhAzqySKPFsHtK2CzYx5fd3oGpvNbyF4yyPG8kiOygoi4khSNhyMjcy3TDEH2RkNhrt1s1BJD7NvZXMxHvLRAHPwVqjH9nu3P7PmlPIy3Ln6Kg/wCc/SsjWIr+dLoy27QSXEJtwQhmSOMGTGGgZndmDEklFAOAA2OeF2e8QnT9HEUkDwTQy92xuEeKPMsjMJS7LnYBnljOVA8xQWHxTemGzuJBncsT7cdd2CF/Uiq34osW/a+kW4R5EsoBM4QBiApVAduefiVOmTzqUtxCuo6dbkqUe8ZFEXMsVEgEjgYB2BAWyQPCRnrioNrGgxa7xDcR9+0aW9sgV4WXcWypODz5AuwOPMUG67TuJY4ra5eZRG0tubaCJyO9cu2ZJGjUnEagJgtzB3dNwzvOxvSmt9Itg4IZw0uD5B2LL/TtPzrRcO9jWli4ZnuGvZYiN0byIwU+XeIvi6joxxy6GrSAxQavirQxfWc9sTjvYyoJ8j1Vvk2KpiHVpb6+sdMu5e9EDM92CsindEGLRu7SsJV8GchVGCMegvyvNN5erFqus3bDwxd/EACcl5W+yjB8jgyN7ttBN+0KeDUWsVEQEqzRzOp5MIBEbqYe7wumfVvhWu7IbFmu4TICJc3l3JkdCzpZqvxBEx+dR2bWHm1K7l/FFp7pgfneJIAOXLlJIoHuQVOuxezJu9VlJ3BbgwxnyAEk0jBfcSyn50FsUpSgUpSgUpSgUpSgi3FkwN5pUR6NcyPj/wBuCYj6MRUpqD6s3e8QWUflBazz/OQiEf8AB/WpxQKUpQKUpQK+JYVdSrKGU9QQCD8Qa+6UGp1DhW1ndJJIhvRdqupZGC/kyhHh93StTN2b2zXMNystyssBGw98zADOSn3u7wHmCM9CallKCN6HwaLa5afvSwEbRRxhdoVXk752c7jvkLY8WByHMEkkySlKDg15Jv74SWl9J5z38TD4BbuQ8vTLr9RXpfj/AFg2em3Uy+0sTBf4m8Cn6mvLU+iyrcxWRfeHaFgF6ZnSJvPzClRn/LQZEZks7GC4TwyXMsyluuUha1dRg8v3oP0q9ewK3C6SGxzkmlZj6kEJn6CqR4zmUWunwr7KxzyL67JJ5AmfftQH516F7IrHudHtBjBZDIf97M4P0IoJjSlKBSlKBSlKBSlKCC6ZOG4iuwxAZLOBEB6lSxkYgegY/rU6qneN+IoYdZa5Usr2aW0TsqSFfvJWMolYDb3YhbHM7t5XAODiZ23HZu7iSLT0huUiC75DPsBLbhmMBG3ouBlhgZOBnFBL6Vwucc+vnXNApSlApSlApSlApSlBX3bpLjSJEHWSWFB8d4bH9NVBo9xjWb2Yc0t0vXyfwqiSQxke/JjA+NWx2xnvW0u285r6Nse5PC3/ANgqktHVn/aLKf3223U56tNcRsBy65SOQ/Kg2OvaVHNCrnOYLd4wQ3Jvs4tYcjyIMzzfHIr0zpNgLeCKFekcaRj/AGqF/wClecbCyAjlthz2X0Onpk5JRriW4diBy5mOPp+U16ZoFKUoFKUoFKUoFKV13DYVj0wCf0oIlwTYJKuoSOodLi9n5MAQyR7bcAg8iMo1d/CEEtpizltwixhu5mjJdGTex2MdoMbgFfCeR8icGuvsntimkWm45LIZCT/qO0mf6ql1ApSlApSlApSlApSlArW61qctuEaO3e4UthxGy71B6MEcgMM9fEMdfXGypQefO0viVbqMXqyOsqvst4iJIntyr4kfw5WR2KkFtwAAAHMVouDeEzBJDc3D4SK7XvEzy+7ga83H3rjB9MkVtuLOGhNrx06KSRLSWdZpI1Y7FkeMu7AHkG2g4z0HurT3V0trp8CGUEyRXsi9fGZZEtFb4lEkIz5Z9aD47OC91rVum5miNy9xg8slQzbyPXAH616lqk+yrRx+1hgcrXToFJ9JJVSQj6NJ9KuygUpSgUpSgUpSg6JL6NRISwAjGX/yjG7J+XOsfWJR9lmYcx3LkY8/CTUR4qvCi60B1Fikg9fFHcRk/LbWZrjI0VhG7N3dyGtmYHacS274I5cjkDHoSKDK4V1RIbNkfCJZJHE7Z5eC3hmkJ+G8j4qazOE7ya4hNxMCgmO+KI9Y4sARhv8AO3Nj6b8fhqu7GZZrSCFmxHe3V1d3DMf/AE8EjM24+jBYlz6E1Y/DzMYjcS+Ey/eYPIRx/wB2nPphOZ/zM1BuM0qIWGrLeSxTuT3LORZwjOZNpw144/KBkrnkq4bmzqBL6BSlKBSlKBSlKBSlfEr7QSfIZ+nOgq7SrZZ9WaYgc7y8kLeey1hjsevp3khPyqupNJiJieU5EOjGbb1yzF4ohg++RW+VTDs9tpJrOSYsQxtJ0BH5ru4k3OPTHdp9TUW7Y0MFwPsyhbZ7SC33DzUYmVeZzyVE546cj1oJz2ASmeO9unxvkljjOPSOMY/+VWzVZ9g2ktbWMwY5LSq/w3wQSbfiAwzVmUClKUClKUCsfUBIYn7kqJdp2bhld3UBvcT1rIqE8V8T/s6573a5UoO8iOMSovtTQHOO+iBO5DgsmD+EEBH+KtSFwwlQFVv7C6s2U9Y54hJKsTf5g3er8vfXXxXqLnhqzuk/eQ/ZJlPoyFVB+tabtWn+zIt5atvtrt4rhCvSO5j2lZgD0EkYYMMdV51qdP45tpuG7mzlkVJoztiQk5dTIsybeXPadw9wUZ60H1o0oc2luOZktbO0OPIXEzXU5+JhGD65qWdpWuteypZxSiK0EpS6kBwzCJe/nVcfgiQDcfN2VfI1U/A9rfw3CXMNpcT92rlMI5XcY3jjbOOYUkHHoMVJb6wvZGso10++FtDEsdwDETJKXlWe5Yc/xkDqRnzwDiguTgO2MkQu3TYZlAhjxjubdf3MQ95Hib1LAdFGJVWi0HjC0uvBG/dyLhTBKpilX0HdNg4965Hvre0ClKUClKUClKUCtJxlqSw2V0SwDC3mYDPPkuCQPQFl+ordmqS7XuJphZpnAlWW5spwBhWVlVwwGeW5BE4HlnHlQbnhy0ax0aaZyoEllCY1bGM9yXLH4PJz/hqC9sd9ZtHb28DSPLbu8Ls2dp7uOGLJYjBbwr0PLxE9RW51qae80WN4wQb2eC0t4i3KOFBjaMfmkjZmPmMZ5KKxNf0Oy+0WtkNz21hlZtgzJc3MpUm3jAOTIxUZPRQCCRgUFkdmWomSKTu4m7kzTETHkrgNsj7sHJcFFGTyA6ZY5xOKra14yk2MN6QwRMqSNEoZUI5Lp9qMffTdNz42jOFHpJtFvby82zMY7e3PNUQrJMwB/HJzjTOOaqGPluzQSOldcM6uNyMGHMZByORwefxpQdlKi+pceJHI8UVreXEikjEcDhSRy/eybVx7wSPjWsaXiC65otpYIfJyZ5fntGygndU/2v3CrMLaBWuZLlSZLVMlkdRiG7QgHu3zgEdHUc/WpnZ8Kah/f6tM3qIobeP6EoxFY2n9lcMEsk0d3erLKQZH74ZcjmN2U5/OggvB/YvezW8ceo3Lx2qv3gs1YtzznxHOEzk8hnqTyOatHROAtPsudvaxIfzEbm/nclv1rdW0JRFUszkDG5sbj7ztAGfgBXbQcAVzSlBG+N+B4tUiVHYxSRuHjmUAuhHXHuP/AEB8qxp9B1c7dmpRDGM5tFO7Hr975+eMVLaUGi06TUUbFwttImD44TIj8gSPunDA5PL2xjNcwcYW/crLPutAXKbboCIhsA4ySVOQeRBIPryNbyviWJWBVgCD1BAIPyNBr5eJ7NF3tdQBfzGWPH13VpbvtY0mM4N5G38G5/1RSKkEGiW8fsQRL/DGg/4FZXcr+UfQUERPa5pQ63BA9TFOF/mMeK+l7W9IJx9sjHxDj9StS0oPQV8SWqMMMikehANBEuIOOLGSzlaK4gmVQDIiupZo84lCgHO7ZuIx5gV594+1Wfv5baVxKFeNhL1MoWPZFMT6vAY8+u0GvRer9mGl3RJktIgx/FGDGfiTGRk/HNV3xR/ZzUgtYTkH/DnOR8pFGR8CD8RQavXuKBZw2wRgWsbOKKEAg/8AiriMNJNjoe7iz8GdfU1FNP1oW0Sb3KTzI2JPaaCJ8mSRR53M3MBiRhcc/FkdF/2SavCcNaSN74yrj+gmujVuz/VkJea0nJIHMKX5YAA8GcYGBjyxjyoN9wpftfzRxxx5CKY4YN21UT8W5x7EZGWll9t87FxuNWdoF4144i78/Zf3ZaMFPtJTk0dtEn7q0ToZPabkN+BVX8H6Rf8A7PvIrO0czysqSuWRXWHBJjWN8N4m6kZGBjqKvLs54fFtaRu6kTyIok3JsKBRhYFU+zGnMAeZy3MsTQSmCBUVVRQqqAFVQAAByAAHQYriuylBwa5pSgUpSgUpSgUpSgUpSgUpSgUpSgUpSgUpSg+TXIpSgGi0pQc0pSg//9k=">
            <a:extLst>
              <a:ext uri="{FF2B5EF4-FFF2-40B4-BE49-F238E27FC236}">
                <a16:creationId xmlns:a16="http://schemas.microsoft.com/office/drawing/2014/main" xmlns="" id="{9FAF22AF-7E5A-2455-835D-91AD72112FEC}"/>
              </a:ext>
            </a:extLst>
          </p:cNvPr>
          <p:cNvSpPr>
            <a:spLocks noChangeAspect="1" noChangeArrowheads="1"/>
          </p:cNvSpPr>
          <p:nvPr/>
        </p:nvSpPr>
        <p:spPr bwMode="auto">
          <a:xfrm>
            <a:off x="155575" y="-601663"/>
            <a:ext cx="1285875" cy="12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8" name="AutoShape 4" descr="data:image/jpg;base64,/9j/4AAQSkZJRgABAQAAAQABAAD/2wCEAAkGBhIQERQUEhQWFRQWFxkXGBcXGRcbGhoeHB0XFBkVGxYYHCYiHRokGh4YKzIiJScpLCwsGx8xNzAqNSYrLCkBCQoKBQUFDQUFDSkYEhgpKSkpKSkpKSkpKSkpKSkpKSkpKSkpKSkpKSkpKSkpKSkpKSkpKSkpKSkpKSkpKSkpKf/AABEIALEAtAMBIgACEQEDEQH/xAAcAAEAAgIDAQAAAAAAAAAAAAAABgcEBQEDCAL/xABCEAACAQMCAwUFBQUHAgcAAAABAgMABBEFEgYhMQcTIkFRMmFxgZEUI0JSoRUzcpKiCENTYmOCscHCJDREc7Kz8P/EABQBAQAAAAAAAAAAAAAAAAAAAAD/xAAUEQEAAAAAAAAAAAAAAAAAAAAA/9oADAMBAAIRAxEAPwC8aUpQKUpQKUpQKUpQKUrD1LWILZd88scS9AZHVQT6AsRk0GZStSeLbLu2k+1QGNQSWEsZAx7w1Vtq/G2ravldGgaO23FDdPtUtjqV3eyvvAJ+B5UFgcT8c2Wmrm5mVWIyIx4pG+CDnj3nA99VVrH9ouWR9ljajmcK0xJJz/poQB/Ma22h9i12ife3yRyMSzSQwhpiTz/81IQ4+QHxrl/7O8G3w3cu4nJZ44nyfPqAf1oIlr3aFr6usbzQQOwDBI2twcHoSWY46HzqV8FnXhKBdTStFKpVZEW3lRCcFJNykkjPIggD38qxdU7D5IwDGlvdADmuHtZP9rI7Rk/xLW/4Taw01vvLKbT5G5bpMtETjGBOhKZPo23JAwKDPute1W0cju4NRjXk/wBn+6uE6HLQlnU8vIY6+VZ2i9ptncTC3cS21w3SG5QxsfQAnkSfLnz8q0XFHDovnF7YiC7eNvFFJ4ZFZcco5lAeORcexJlc+Q6GuuIteDzCC8jZbgHdifMasTzwwHKCY+U8LbHOCyjmQHo+lUrwF20BLgWd4ZNhbYk05USRnp3U5AAbDcu85HpkDyuqgUpSgUpSgUpSgUpSgUpSgVo+LuMrbS4e+uWIBOFVRlnPXCj4eZwBW8queMNIjv8AXLC3mAaOGCW5ZD0bxKihh5jco5efMUEZ13tev7jC20IsIn2gT3Svlt3Qp4Cg5c/xchkGu/hTgW2uJxJcXlvf3ABLnvxKShPMmGRGxjOPLHL2amt/2TaXL0t+6OdwaF3j2sOjAKdoI8uVaq/7JUSCUR32oH7tvCZEcnkcqMx7ufTAIzmgi+g9mtrquozXaoE06NwkMaqqCYpycjbj7rfu59T0yMHF1QQKihUAVVAAUAAADkAAOgqGdk9nNFYQbpRJCYU2rsCNE4LCWMgDxDd5k5yG9am1ApSlAr4ngV1KuoZWBBVgCCDyIIPIivulBSfaLw7eaMGu9Od1iwFYqSXiXoEfOe8hH4S3NOQztOKrbi7iaO/jidV2ykkzKVO2NySWeJ88o5ObGM9G3EdTXrC5tlkRkdQyMCrKRkEHkQR6Yry/xTwq2k6nNbiNpLeWNmVcjcYiN+QT1eNlyPUoPWg0sSATLDfRMzxkIxVgHMZUKCGztYoCrIxO0ryJK7cXf2R8XPvk0y6kDywDMEnnJEOW0g8w6flPiAyCMoarG4t7VrW0uSWKxgAlSO87okRSxYbkzQzFdoPtRTID7PKIabqbW96s0U5QpISs21jyyQG2NkkEfhPkcGg9m0rz/pHbFq4O+RI5Lf8AxTBJtx5HdD7JI9QfhUtsO3SLAaeKIIerRTqzD1JglSN/5dxPlmgtOlddvcLIiuhDKwDKw6EEZBB9CK4oO2lKUClKUClKUCoHpUol4jvD17mzhj8+RZu9x9DU8qHcI2QbUdVuQc7pooB7u5hj3fqw+lBMaUrrS4Q9GU45ciPpQcwwqg2qAo58h7zk/rmvulKBSlKBSlKBUD7VezdtXjhMMixTwlsFgcMrYypZRkcwCOvn61PKUHm5uwPU0ba3dyxAk4jlCk55EqJFxnkOuM4AyPLS8VcBNp6CYJdx7SP30MRQN5DvYpXU/NRXquq0/tA3mzSdv+JPGn03Sf8AZQUWvFF3KcCOLvAhIkSCKOQALuLiSNVIwozmsSazubjDyyM2IGmUyOzHYpYYGc4ywOBW2hucfabhQdv2JY4y2M/3Fkxxnly31kcVlYHnhJ2vFaWluF9TiKWY5/i3fzUF39h7yNo0HeEnxSBc+ShyAB7utK2/ZvZd1pVkv+gjfzjvP+6uaCS0pSgUpSgUpSgVEezSTvLaeblia8upBjzHeFAf6ak2oT7IpH/KjN9ATUb7KUA0ezwc5jyT7yzM36k0EsqnONLS0s5L2YW8DrHPbMymGNnZpwe+RXYZXlscc8Z3evK4zVOcX6ZLdNtRC4n1QyEApuMVqkds5UMQDhlfAzk8utBunga38UMdxbMqGUR947+BQu8qjSPFNtJ5x/dsAcKc4NS3g7imPUbfvUKkq7RvsJK7l6lSee1gQwzzwwzzBqN8ecUrbqs8g7lIkmKrIVDzSPGYo4kjBJK5YlmIAG0Vj9guhPbaZvkGDcSGVQfyYVFOPfgn4EUEo1viWW2uIohb71lU7ZDKiAsuS0WGHtbfEOfMBvymsG47SYIZoIJo5Uln5xqmybcM4B+5Zjj346Z9DWbxLIpudOiPVrlnxjniOCd8+7xFB88edV72L6XG+o6rcBFws7JGcZKhnkYgH4baC4JplRSzsFVQSzMQAAOZJJ5AAedY9lq0E4zDLHIDzyjqw59Oak1kuoIIIyDyIP8AxVMcTax9isdNKxRTd/LIscTwiQiFnLxCPBVtwjaIABhnlQXTSq1e/a3gMyNLbPE33qlHVEVvYaa1eSTdETyMkT5AyQfCRU34a15L61huY/ZlQNjrtPRkz6qwI+VBs6qLt9+++w2xJCu1xKcYzmOMbev8TVamo6jHbxPNKwSONSzMegA//dKoDtMuLufutQIdgVbYgjPdwQTBli3MoI71lKklmHNgAOXII7xC6QaXbRbfvJUiOfQAzXBB9dwni/l91RrU9Ql1C8eV8d5PJnA6AscBR7hyHyqZ9ruim3Fpz5HvY1X0EAhtwfntrT8CcMzPqVuCvhjvI4n/AIlLykY8xtieg9XWVqsUaRr7KKqD4KAo/QUrupQKUpQKUpQKUpQYWtaolrbzTyexFGzkDqQoJwM+Z6D41reCNIa3tRvAVpXedo19iMynvO6QflXOPecnlmsTtJj72zEGcG5nt4Pk0qFv6Fb9alKig67m5SJGeRgiKCzMxAAA5kknoKozWbEajc6Pp8jsm9Z7mXbgOnemS4HNgdrbQeRHmPdV1avosN3GI50DoGDgEkYYdGBBByK0OrdnMFw8TtPdK0LiSMiYsVYY5gyhzjl06UFVLwfbW+o6SZ0MsczS28wlZnBmiZ4QeZ832+Hpy6V6AUAAAchUC4y7MWvQ3czrEe979NyMTHJhAzqySKPFsHtK2CzYx5fd3oGpvNbyF4yyPG8kiOygoi4khSNhyMjcy3TDEH2RkNhrt1s1BJD7NvZXMxHvLRAHPwVqjH9nu3P7PmlPIy3Ln6Kg/wCc/SsjWIr+dLoy27QSXEJtwQhmSOMGTGGgZndmDEklFAOAA2OeF2e8QnT9HEUkDwTQy92xuEeKPMsjMJS7LnYBnljOVA8xQWHxTemGzuJBncsT7cdd2CF/Uiq34osW/a+kW4R5EsoBM4QBiApVAduefiVOmTzqUtxCuo6dbkqUe8ZFEXMsVEgEjgYB2BAWyQPCRnrioNrGgxa7xDcR9+0aW9sgV4WXcWypODz5AuwOPMUG67TuJY4ra5eZRG0tubaCJyO9cu2ZJGjUnEagJgtzB3dNwzvOxvSmt9Itg4IZw0uD5B2LL/TtPzrRcO9jWli4ZnuGvZYiN0byIwU+XeIvi6joxxy6GrSAxQavirQxfWc9sTjvYyoJ8j1Vvk2KpiHVpb6+sdMu5e9EDM92CsindEGLRu7SsJV8GchVGCMegvyvNN5erFqus3bDwxd/EACcl5W+yjB8jgyN7ttBN+0KeDUWsVEQEqzRzOp5MIBEbqYe7wumfVvhWu7IbFmu4TICJc3l3JkdCzpZqvxBEx+dR2bWHm1K7l/FFp7pgfneJIAOXLlJIoHuQVOuxezJu9VlJ3BbgwxnyAEk0jBfcSyn50FsUpSgUpSgUpSgUpSgi3FkwN5pUR6NcyPj/wBuCYj6MRUpqD6s3e8QWUflBazz/OQiEf8AB/WpxQKUpQKUpQK+JYVdSrKGU9QQCD8Qa+6UGp1DhW1ndJJIhvRdqupZGC/kyhHh93StTN2b2zXMNystyssBGw98zADOSn3u7wHmCM9CallKCN6HwaLa5afvSwEbRRxhdoVXk752c7jvkLY8WByHMEkkySlKDg15Jv74SWl9J5z38TD4BbuQ8vTLr9RXpfj/AFg2em3Uy+0sTBf4m8Cn6mvLU+iyrcxWRfeHaFgF6ZnSJvPzClRn/LQZEZks7GC4TwyXMsyluuUha1dRg8v3oP0q9ewK3C6SGxzkmlZj6kEJn6CqR4zmUWunwr7KxzyL67JJ5AmfftQH516F7IrHudHtBjBZDIf97M4P0IoJjSlKBSlKBSlKBSlKCC6ZOG4iuwxAZLOBEB6lSxkYgegY/rU6qneN+IoYdZa5Usr2aW0TsqSFfvJWMolYDb3YhbHM7t5XAODiZ23HZu7iSLT0huUiC75DPsBLbhmMBG3ouBlhgZOBnFBL6Vwucc+vnXNApSlApSlApSlApSlBX3bpLjSJEHWSWFB8d4bH9NVBo9xjWb2Yc0t0vXyfwqiSQxke/JjA+NWx2xnvW0u285r6Nse5PC3/ANgqktHVn/aLKf3223U56tNcRsBy65SOQ/Kg2OvaVHNCrnOYLd4wQ3Jvs4tYcjyIMzzfHIr0zpNgLeCKFekcaRj/AGqF/wClecbCyAjlthz2X0Onpk5JRriW4diBy5mOPp+U16ZoFKUoFKUoFKUoFKV13DYVj0wCf0oIlwTYJKuoSOodLi9n5MAQyR7bcAg8iMo1d/CEEtpizltwixhu5mjJdGTex2MdoMbgFfCeR8icGuvsntimkWm45LIZCT/qO0mf6ql1ApSlApSlApSlApSlArW61qctuEaO3e4UthxGy71B6MEcgMM9fEMdfXGypQefO0viVbqMXqyOsqvst4iJIntyr4kfw5WR2KkFtwAAAHMVouDeEzBJDc3D4SK7XvEzy+7ga83H3rjB9MkVtuLOGhNrx06KSRLSWdZpI1Y7FkeMu7AHkG2g4z0HurT3V0trp8CGUEyRXsi9fGZZEtFb4lEkIz5Z9aD47OC91rVum5miNy9xg8slQzbyPXAH616lqk+yrRx+1hgcrXToFJ9JJVSQj6NJ9KuygUpSgUpSgUpSg6JL6NRISwAjGX/yjG7J+XOsfWJR9lmYcx3LkY8/CTUR4qvCi60B1Fikg9fFHcRk/LbWZrjI0VhG7N3dyGtmYHacS274I5cjkDHoSKDK4V1RIbNkfCJZJHE7Z5eC3hmkJ+G8j4qazOE7ya4hNxMCgmO+KI9Y4sARhv8AO3Nj6b8fhqu7GZZrSCFmxHe3V1d3DMf/AE8EjM24+jBYlz6E1Y/DzMYjcS+Ey/eYPIRx/wB2nPphOZ/zM1BuM0qIWGrLeSxTuT3LORZwjOZNpw144/KBkrnkq4bmzqBL6BSlKBSlKBSlKBSlfEr7QSfIZ+nOgq7SrZZ9WaYgc7y8kLeey1hjsevp3khPyqupNJiJieU5EOjGbb1yzF4ohg++RW+VTDs9tpJrOSYsQxtJ0BH5ru4k3OPTHdp9TUW7Y0MFwPsyhbZ7SC33DzUYmVeZzyVE546cj1oJz2ASmeO9unxvkljjOPSOMY/+VWzVZ9g2ktbWMwY5LSq/w3wQSbfiAwzVmUClKUClKUCsfUBIYn7kqJdp2bhld3UBvcT1rIqE8V8T/s6573a5UoO8iOMSovtTQHOO+iBO5DgsmD+EEBH+KtSFwwlQFVv7C6s2U9Y54hJKsTf5g3er8vfXXxXqLnhqzuk/eQ/ZJlPoyFVB+tabtWn+zIt5atvtrt4rhCvSO5j2lZgD0EkYYMMdV51qdP45tpuG7mzlkVJoztiQk5dTIsybeXPadw9wUZ60H1o0oc2luOZktbO0OPIXEzXU5+JhGD65qWdpWuteypZxSiK0EpS6kBwzCJe/nVcfgiQDcfN2VfI1U/A9rfw3CXMNpcT92rlMI5XcY3jjbOOYUkHHoMVJb6wvZGso10++FtDEsdwDETJKXlWe5Yc/xkDqRnzwDiguTgO2MkQu3TYZlAhjxjubdf3MQ95Hib1LAdFGJVWi0HjC0uvBG/dyLhTBKpilX0HdNg4965Hvre0ClKUClKUClKUCtJxlqSw2V0SwDC3mYDPPkuCQPQFl+ordmqS7XuJphZpnAlWW5spwBhWVlVwwGeW5BE4HlnHlQbnhy0ax0aaZyoEllCY1bGM9yXLH4PJz/hqC9sd9ZtHb28DSPLbu8Ls2dp7uOGLJYjBbwr0PLxE9RW51qae80WN4wQb2eC0t4i3KOFBjaMfmkjZmPmMZ5KKxNf0Oy+0WtkNz21hlZtgzJc3MpUm3jAOTIxUZPRQCCRgUFkdmWomSKTu4m7kzTETHkrgNsj7sHJcFFGTyA6ZY5xOKra14yk2MN6QwRMqSNEoZUI5Lp9qMffTdNz42jOFHpJtFvby82zMY7e3PNUQrJMwB/HJzjTOOaqGPluzQSOldcM6uNyMGHMZByORwefxpQdlKi+pceJHI8UVreXEikjEcDhSRy/eybVx7wSPjWsaXiC65otpYIfJyZ5fntGygndU/2v3CrMLaBWuZLlSZLVMlkdRiG7QgHu3zgEdHUc/WpnZ8Kah/f6tM3qIobeP6EoxFY2n9lcMEsk0d3erLKQZH74ZcjmN2U5/OggvB/YvezW8ceo3Lx2qv3gs1YtzznxHOEzk8hnqTyOatHROAtPsudvaxIfzEbm/nclv1rdW0JRFUszkDG5sbj7ztAGfgBXbQcAVzSlBG+N+B4tUiVHYxSRuHjmUAuhHXHuP/AEB8qxp9B1c7dmpRDGM5tFO7Hr975+eMVLaUGi06TUUbFwttImD44TIj8gSPunDA5PL2xjNcwcYW/crLPutAXKbboCIhsA4ySVOQeRBIPryNbyviWJWBVgCD1BAIPyNBr5eJ7NF3tdQBfzGWPH13VpbvtY0mM4N5G38G5/1RSKkEGiW8fsQRL/DGg/4FZXcr+UfQUERPa5pQ63BA9TFOF/mMeK+l7W9IJx9sjHxDj9StS0oPQV8SWqMMMikehANBEuIOOLGSzlaK4gmVQDIiupZo84lCgHO7ZuIx5gV594+1Wfv5baVxKFeNhL1MoWPZFMT6vAY8+u0GvRer9mGl3RJktIgx/FGDGfiTGRk/HNV3xR/ZzUgtYTkH/DnOR8pFGR8CD8RQavXuKBZw2wRgWsbOKKEAg/8AiriMNJNjoe7iz8GdfU1FNP1oW0Sb3KTzI2JPaaCJ8mSRR53M3MBiRhcc/FkdF/2SavCcNaSN74yrj+gmujVuz/VkJea0nJIHMKX5YAA8GcYGBjyxjyoN9wpftfzRxxx5CKY4YN21UT8W5x7EZGWll9t87FxuNWdoF4144i78/Zf3ZaMFPtJTk0dtEn7q0ToZPabkN+BVX8H6Rf8A7PvIrO0czysqSuWRXWHBJjWN8N4m6kZGBjqKvLs54fFtaRu6kTyIok3JsKBRhYFU+zGnMAeZy3MsTQSmCBUVVRQqqAFVQAAByAAHQYriuylBwa5pSgUpSgUpSgUpSgUpSgUpSgUpSgUpSgUpSg+TXIpSgGi0pQc0pSg//9k=">
            <a:extLst>
              <a:ext uri="{FF2B5EF4-FFF2-40B4-BE49-F238E27FC236}">
                <a16:creationId xmlns:a16="http://schemas.microsoft.com/office/drawing/2014/main" xmlns="" id="{781C0D98-1958-BEF3-77A7-B20070210EA7}"/>
              </a:ext>
            </a:extLst>
          </p:cNvPr>
          <p:cNvSpPr>
            <a:spLocks noChangeAspect="1" noChangeArrowheads="1"/>
          </p:cNvSpPr>
          <p:nvPr/>
        </p:nvSpPr>
        <p:spPr bwMode="auto">
          <a:xfrm>
            <a:off x="155575" y="-601663"/>
            <a:ext cx="1285875" cy="12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6630" name="Picture 8" descr="Ear - Body Part Clip Art">
            <a:hlinkClick r:id="rId2"/>
            <a:extLst>
              <a:ext uri="{FF2B5EF4-FFF2-40B4-BE49-F238E27FC236}">
                <a16:creationId xmlns:a16="http://schemas.microsoft.com/office/drawing/2014/main" xmlns="" id="{1FEBE858-CA30-41D7-347E-890C3F12FE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90663" y="-26041350"/>
            <a:ext cx="1714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Ear - Body Part Clip Art">
            <a:hlinkClick r:id="rId2"/>
            <a:extLst>
              <a:ext uri="{FF2B5EF4-FFF2-40B4-BE49-F238E27FC236}">
                <a16:creationId xmlns:a16="http://schemas.microsoft.com/office/drawing/2014/main" xmlns="" id="{297F8A42-6FB5-7ACF-9824-A01076A87B4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90663" y="-26041350"/>
            <a:ext cx="1714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 descr="http://t0.gstatic.com/images?q=tbn:ANd9GcQDhsrSRoBBnfShi-TrA841Asz5g8MOJZJjLkmYbP8Xje5CtEE&amp;t=1&amp;usg=__TBYE5P8nnQJ4DsYoHiQT7223FiU=">
            <a:extLst>
              <a:ext uri="{FF2B5EF4-FFF2-40B4-BE49-F238E27FC236}">
                <a16:creationId xmlns:a16="http://schemas.microsoft.com/office/drawing/2014/main" xmlns="" id="{F387B1C9-66C5-18C1-9B5D-E132CAA1969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1800" y="2895600"/>
            <a:ext cx="2590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E1155745-1BC8-F7BB-F8D5-2FB8AFE91551}"/>
              </a:ext>
            </a:extLst>
          </p:cNvPr>
          <p:cNvSpPr/>
          <p:nvPr/>
        </p:nvSpPr>
        <p:spPr>
          <a:xfrm>
            <a:off x="3048000" y="2286000"/>
            <a:ext cx="2367866" cy="3554819"/>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en-US" sz="22500" dirty="0">
                <a:ln/>
                <a:solidFill>
                  <a:schemeClr val="accent4"/>
                </a:solidFill>
                <a:latin typeface="Bo Chen Font" charset="0"/>
                <a:ea typeface="Bo Chen Font" charset="0"/>
                <a:cs typeface="Bo Chen Font" charset="0"/>
              </a:rPr>
              <a:t>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xmlns="" id="{3C8E7887-6D76-5807-083B-2BC9F19D48BD}"/>
              </a:ext>
            </a:extLst>
          </p:cNvPr>
          <p:cNvSpPr>
            <a:spLocks noChangeArrowheads="1"/>
          </p:cNvSpPr>
          <p:nvPr/>
        </p:nvSpPr>
        <p:spPr bwMode="auto">
          <a:xfrm>
            <a:off x="155575" y="533400"/>
            <a:ext cx="8683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t>for it was the Lord’s will to put them to death. </a:t>
            </a:r>
          </a:p>
        </p:txBody>
      </p:sp>
      <p:pic>
        <p:nvPicPr>
          <p:cNvPr id="26626" name="Picture 16" descr="C:\Documents and Settings\User\Local Settings\Temporary Internet Files\Content.IE5\L5EFQJK5\MC900433454[1].wmf">
            <a:extLst>
              <a:ext uri="{FF2B5EF4-FFF2-40B4-BE49-F238E27FC236}">
                <a16:creationId xmlns:a16="http://schemas.microsoft.com/office/drawing/2014/main" xmlns="" id="{3409A484-4C21-43E9-4291-2FC28B81D3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3849686" y="4221163"/>
            <a:ext cx="1295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AutoShape 2" descr="data:image/jpg;base64,/9j/4AAQSkZJRgABAQAAAQABAAD/2wCEAAkGBhIQERQUEhQWFRQWFxkXGBcXGRcbGhoeHB0XFBkVGxYYHCYiHRokGh4YKzIiJScpLCwsGx8xNzAqNSYrLCkBCQoKBQUFDQUFDSkYEhgpKSkpKSkpKSkpKSkpKSkpKSkpKSkpKSkpKSkpKSkpKSkpKSkpKSkpKSkpKSkpKSkpKf/AABEIALEAtAMBIgACEQEDEQH/xAAcAAEAAgIDAQAAAAAAAAAAAAAABgcEBQEDCAL/xABCEAACAQMCAwUFBQUHAgcAAAABAgMABBEFEgYhMQcTIkFRMmFxgZEUI0JSoRUzcpKiCENTYmOCscHCJDREc7Kz8P/EABQBAQAAAAAAAAAAAAAAAAAAAAD/xAAUEQEAAAAAAAAAAAAAAAAAAAAA/9oADAMBAAIRAxEAPwC8aUpQKUpQKUpQKUpQKUrD1LWILZd88scS9AZHVQT6AsRk0GZStSeLbLu2k+1QGNQSWEsZAx7w1Vtq/G2ravldGgaO23FDdPtUtjqV3eyvvAJ+B5UFgcT8c2Wmrm5mVWIyIx4pG+CDnj3nA99VVrH9ouWR9ljajmcK0xJJz/poQB/Ma22h9i12ife3yRyMSzSQwhpiTz/81IQ4+QHxrl/7O8G3w3cu4nJZ44nyfPqAf1oIlr3aFr6usbzQQOwDBI2twcHoSWY46HzqV8FnXhKBdTStFKpVZEW3lRCcFJNykkjPIggD38qxdU7D5IwDGlvdADmuHtZP9rI7Rk/xLW/4Taw01vvLKbT5G5bpMtETjGBOhKZPo23JAwKDPute1W0cju4NRjXk/wBn+6uE6HLQlnU8vIY6+VZ2i9ptncTC3cS21w3SG5QxsfQAnkSfLnz8q0XFHDovnF7YiC7eNvFFJ4ZFZcco5lAeORcexJlc+Q6GuuIteDzCC8jZbgHdifMasTzwwHKCY+U8LbHOCyjmQHo+lUrwF20BLgWd4ZNhbYk05USRnp3U5AAbDcu85HpkDyuqgUpSgUpSgUpSgUpSgUpSgVo+LuMrbS4e+uWIBOFVRlnPXCj4eZwBW8queMNIjv8AXLC3mAaOGCW5ZD0bxKihh5jco5efMUEZ13tev7jC20IsIn2gT3Svlt3Qp4Cg5c/xchkGu/hTgW2uJxJcXlvf3ABLnvxKShPMmGRGxjOPLHL2amt/2TaXL0t+6OdwaF3j2sOjAKdoI8uVaq/7JUSCUR32oH7tvCZEcnkcqMx7ufTAIzmgi+g9mtrquozXaoE06NwkMaqqCYpycjbj7rfu59T0yMHF1QQKihUAVVAAUAAADkAAOgqGdk9nNFYQbpRJCYU2rsCNE4LCWMgDxDd5k5yG9am1ApSlAr4ngV1KuoZWBBVgCCDyIIPIivulBSfaLw7eaMGu9Od1iwFYqSXiXoEfOe8hH4S3NOQztOKrbi7iaO/jidV2ykkzKVO2NySWeJ88o5ObGM9G3EdTXrC5tlkRkdQyMCrKRkEHkQR6Yry/xTwq2k6nNbiNpLeWNmVcjcYiN+QT1eNlyPUoPWg0sSATLDfRMzxkIxVgHMZUKCGztYoCrIxO0ryJK7cXf2R8XPvk0y6kDywDMEnnJEOW0g8w6flPiAyCMoarG4t7VrW0uSWKxgAlSO87okRSxYbkzQzFdoPtRTID7PKIabqbW96s0U5QpISs21jyyQG2NkkEfhPkcGg9m0rz/pHbFq4O+RI5Lf8AxTBJtx5HdD7JI9QfhUtsO3SLAaeKIIerRTqzD1JglSN/5dxPlmgtOlddvcLIiuhDKwDKw6EEZBB9CK4oO2lKUClKUClKUCoHpUol4jvD17mzhj8+RZu9x9DU8qHcI2QbUdVuQc7pooB7u5hj3fqw+lBMaUrrS4Q9GU45ciPpQcwwqg2qAo58h7zk/rmvulKBSlKBSlKBUD7VezdtXjhMMixTwlsFgcMrYypZRkcwCOvn61PKUHm5uwPU0ba3dyxAk4jlCk55EqJFxnkOuM4AyPLS8VcBNp6CYJdx7SP30MRQN5DvYpXU/NRXquq0/tA3mzSdv+JPGn03Sf8AZQUWvFF3KcCOLvAhIkSCKOQALuLiSNVIwozmsSazubjDyyM2IGmUyOzHYpYYGc4ywOBW2hucfabhQdv2JY4y2M/3Fkxxnly31kcVlYHnhJ2vFaWluF9TiKWY5/i3fzUF39h7yNo0HeEnxSBc+ShyAB7utK2/ZvZd1pVkv+gjfzjvP+6uaCS0pSgUpSgUpSgVEezSTvLaeblia8upBjzHeFAf6ak2oT7IpH/KjN9ATUb7KUA0ezwc5jyT7yzM36k0EsqnONLS0s5L2YW8DrHPbMymGNnZpwe+RXYZXlscc8Z3evK4zVOcX6ZLdNtRC4n1QyEApuMVqkds5UMQDhlfAzk8utBunga38UMdxbMqGUR947+BQu8qjSPFNtJ5x/dsAcKc4NS3g7imPUbfvUKkq7RvsJK7l6lSee1gQwzzwwzzBqN8ecUrbqs8g7lIkmKrIVDzSPGYo4kjBJK5YlmIAG0Vj9guhPbaZvkGDcSGVQfyYVFOPfgn4EUEo1viWW2uIohb71lU7ZDKiAsuS0WGHtbfEOfMBvymsG47SYIZoIJo5Uln5xqmybcM4B+5Zjj346Z9DWbxLIpudOiPVrlnxjniOCd8+7xFB88edV72L6XG+o6rcBFws7JGcZKhnkYgH4baC4JplRSzsFVQSzMQAAOZJJ5AAedY9lq0E4zDLHIDzyjqw59Oak1kuoIIIyDyIP8AxVMcTax9isdNKxRTd/LIscTwiQiFnLxCPBVtwjaIABhnlQXTSq1e/a3gMyNLbPE33qlHVEVvYaa1eSTdETyMkT5AyQfCRU34a15L61huY/ZlQNjrtPRkz6qwI+VBs6qLt9+++w2xJCu1xKcYzmOMbev8TVamo6jHbxPNKwSONSzMegA//dKoDtMuLufutQIdgVbYgjPdwQTBli3MoI71lKklmHNgAOXII7xC6QaXbRbfvJUiOfQAzXBB9dwni/l91RrU9Ql1C8eV8d5PJnA6AscBR7hyHyqZ9ruim3Fpz5HvY1X0EAhtwfntrT8CcMzPqVuCvhjvI4n/AIlLykY8xtieg9XWVqsUaRr7KKqD4KAo/QUrupQKUpQKUpQKUpQYWtaolrbzTyexFGzkDqQoJwM+Z6D41reCNIa3tRvAVpXedo19iMynvO6QflXOPecnlmsTtJj72zEGcG5nt4Pk0qFv6Fb9alKig67m5SJGeRgiKCzMxAAA5kknoKozWbEajc6Pp8jsm9Z7mXbgOnemS4HNgdrbQeRHmPdV1avosN3GI50DoGDgEkYYdGBBByK0OrdnMFw8TtPdK0LiSMiYsVYY5gyhzjl06UFVLwfbW+o6SZ0MsczS28wlZnBmiZ4QeZ832+Hpy6V6AUAAAchUC4y7MWvQ3czrEe979NyMTHJhAzqySKPFsHtK2CzYx5fd3oGpvNbyF4yyPG8kiOygoi4khSNhyMjcy3TDEH2RkNhrt1s1BJD7NvZXMxHvLRAHPwVqjH9nu3P7PmlPIy3Ln6Kg/wCc/SsjWIr+dLoy27QSXEJtwQhmSOMGTGGgZndmDEklFAOAA2OeF2e8QnT9HEUkDwTQy92xuEeKPMsjMJS7LnYBnljOVA8xQWHxTemGzuJBncsT7cdd2CF/Uiq34osW/a+kW4R5EsoBM4QBiApVAduefiVOmTzqUtxCuo6dbkqUe8ZFEXMsVEgEjgYB2BAWyQPCRnrioNrGgxa7xDcR9+0aW9sgV4WXcWypODz5AuwOPMUG67TuJY4ra5eZRG0tubaCJyO9cu2ZJGjUnEagJgtzB3dNwzvOxvSmt9Itg4IZw0uD5B2LL/TtPzrRcO9jWli4ZnuGvZYiN0byIwU+XeIvi6joxxy6GrSAxQavirQxfWc9sTjvYyoJ8j1Vvk2KpiHVpb6+sdMu5e9EDM92CsindEGLRu7SsJV8GchVGCMegvyvNN5erFqus3bDwxd/EACcl5W+yjB8jgyN7ttBN+0KeDUWsVEQEqzRzOp5MIBEbqYe7wumfVvhWu7IbFmu4TICJc3l3JkdCzpZqvxBEx+dR2bWHm1K7l/FFp7pgfneJIAOXLlJIoHuQVOuxezJu9VlJ3BbgwxnyAEk0jBfcSyn50FsUpSgUpSgUpSgUpSgi3FkwN5pUR6NcyPj/wBuCYj6MRUpqD6s3e8QWUflBazz/OQiEf8AB/WpxQKUpQKUpQK+JYVdSrKGU9QQCD8Qa+6UGp1DhW1ndJJIhvRdqupZGC/kyhHh93StTN2b2zXMNystyssBGw98zADOSn3u7wHmCM9CallKCN6HwaLa5afvSwEbRRxhdoVXk752c7jvkLY8WByHMEkkySlKDg15Jv74SWl9J5z38TD4BbuQ8vTLr9RXpfj/AFg2em3Uy+0sTBf4m8Cn6mvLU+iyrcxWRfeHaFgF6ZnSJvPzClRn/LQZEZks7GC4TwyXMsyluuUha1dRg8v3oP0q9ewK3C6SGxzkmlZj6kEJn6CqR4zmUWunwr7KxzyL67JJ5AmfftQH516F7IrHudHtBjBZDIf97M4P0IoJjSlKBSlKBSlKBSlKCC6ZOG4iuwxAZLOBEB6lSxkYgegY/rU6qneN+IoYdZa5Usr2aW0TsqSFfvJWMolYDb3YhbHM7t5XAODiZ23HZu7iSLT0huUiC75DPsBLbhmMBG3ouBlhgZOBnFBL6Vwucc+vnXNApSlApSlApSlApSlBX3bpLjSJEHWSWFB8d4bH9NVBo9xjWb2Yc0t0vXyfwqiSQxke/JjA+NWx2xnvW0u285r6Nse5PC3/ANgqktHVn/aLKf3223U56tNcRsBy65SOQ/Kg2OvaVHNCrnOYLd4wQ3Jvs4tYcjyIMzzfHIr0zpNgLeCKFekcaRj/AGqF/wClecbCyAjlthz2X0Onpk5JRriW4diBy5mOPp+U16ZoFKUoFKUoFKUoFKV13DYVj0wCf0oIlwTYJKuoSOodLi9n5MAQyR7bcAg8iMo1d/CEEtpizltwixhu5mjJdGTex2MdoMbgFfCeR8icGuvsntimkWm45LIZCT/qO0mf6ql1ApSlApSlApSlApSlArW61qctuEaO3e4UthxGy71B6MEcgMM9fEMdfXGypQefO0viVbqMXqyOsqvst4iJIntyr4kfw5WR2KkFtwAAAHMVouDeEzBJDc3D4SK7XvEzy+7ga83H3rjB9MkVtuLOGhNrx06KSRLSWdZpI1Y7FkeMu7AHkG2g4z0HurT3V0trp8CGUEyRXsi9fGZZEtFb4lEkIz5Z9aD47OC91rVum5miNy9xg8slQzbyPXAH616lqk+yrRx+1hgcrXToFJ9JJVSQj6NJ9KuygUpSgUpSgUpSg6JL6NRISwAjGX/yjG7J+XOsfWJR9lmYcx3LkY8/CTUR4qvCi60B1Fikg9fFHcRk/LbWZrjI0VhG7N3dyGtmYHacS274I5cjkDHoSKDK4V1RIbNkfCJZJHE7Z5eC3hmkJ+G8j4qazOE7ya4hNxMCgmO+KI9Y4sARhv8AO3Nj6b8fhqu7GZZrSCFmxHe3V1d3DMf/AE8EjM24+jBYlz6E1Y/DzMYjcS+Ey/eYPIRx/wB2nPphOZ/zM1BuM0qIWGrLeSxTuT3LORZwjOZNpw144/KBkrnkq4bmzqBL6BSlKBSlKBSlKBSlfEr7QSfIZ+nOgq7SrZZ9WaYgc7y8kLeey1hjsevp3khPyqupNJiJieU5EOjGbb1yzF4ohg++RW+VTDs9tpJrOSYsQxtJ0BH5ru4k3OPTHdp9TUW7Y0MFwPsyhbZ7SC33DzUYmVeZzyVE546cj1oJz2ASmeO9unxvkljjOPSOMY/+VWzVZ9g2ktbWMwY5LSq/w3wQSbfiAwzVmUClKUClKUCsfUBIYn7kqJdp2bhld3UBvcT1rIqE8V8T/s6573a5UoO8iOMSovtTQHOO+iBO5DgsmD+EEBH+KtSFwwlQFVv7C6s2U9Y54hJKsTf5g3er8vfXXxXqLnhqzuk/eQ/ZJlPoyFVB+tabtWn+zIt5atvtrt4rhCvSO5j2lZgD0EkYYMMdV51qdP45tpuG7mzlkVJoztiQk5dTIsybeXPadw9wUZ60H1o0oc2luOZktbO0OPIXEzXU5+JhGD65qWdpWuteypZxSiK0EpS6kBwzCJe/nVcfgiQDcfN2VfI1U/A9rfw3CXMNpcT92rlMI5XcY3jjbOOYUkHHoMVJb6wvZGso10++FtDEsdwDETJKXlWe5Yc/xkDqRnzwDiguTgO2MkQu3TYZlAhjxjubdf3MQ95Hib1LAdFGJVWi0HjC0uvBG/dyLhTBKpilX0HdNg4965Hvre0ClKUClKUClKUCtJxlqSw2V0SwDC3mYDPPkuCQPQFl+ordmqS7XuJphZpnAlWW5spwBhWVlVwwGeW5BE4HlnHlQbnhy0ax0aaZyoEllCY1bGM9yXLH4PJz/hqC9sd9ZtHb28DSPLbu8Ls2dp7uOGLJYjBbwr0PLxE9RW51qae80WN4wQb2eC0t4i3KOFBjaMfmkjZmPmMZ5KKxNf0Oy+0WtkNz21hlZtgzJc3MpUm3jAOTIxUZPRQCCRgUFkdmWomSKTu4m7kzTETHkrgNsj7sHJcFFGTyA6ZY5xOKra14yk2MN6QwRMqSNEoZUI5Lp9qMffTdNz42jOFHpJtFvby82zMY7e3PNUQrJMwB/HJzjTOOaqGPluzQSOldcM6uNyMGHMZByORwefxpQdlKi+pceJHI8UVreXEikjEcDhSRy/eybVx7wSPjWsaXiC65otpYIfJyZ5fntGygndU/2v3CrMLaBWuZLlSZLVMlkdRiG7QgHu3zgEdHUc/WpnZ8Kah/f6tM3qIobeP6EoxFY2n9lcMEsk0d3erLKQZH74ZcjmN2U5/OggvB/YvezW8ceo3Lx2qv3gs1YtzznxHOEzk8hnqTyOatHROAtPsudvaxIfzEbm/nclv1rdW0JRFUszkDG5sbj7ztAGfgBXbQcAVzSlBG+N+B4tUiVHYxSRuHjmUAuhHXHuP/AEB8qxp9B1c7dmpRDGM5tFO7Hr975+eMVLaUGi06TUUbFwttImD44TIj8gSPunDA5PL2xjNcwcYW/crLPutAXKbboCIhsA4ySVOQeRBIPryNbyviWJWBVgCD1BAIPyNBr5eJ7NF3tdQBfzGWPH13VpbvtY0mM4N5G38G5/1RSKkEGiW8fsQRL/DGg/4FZXcr+UfQUERPa5pQ63BA9TFOF/mMeK+l7W9IJx9sjHxDj9StS0oPQV8SWqMMMikehANBEuIOOLGSzlaK4gmVQDIiupZo84lCgHO7ZuIx5gV594+1Wfv5baVxKFeNhL1MoWPZFMT6vAY8+u0GvRer9mGl3RJktIgx/FGDGfiTGRk/HNV3xR/ZzUgtYTkH/DnOR8pFGR8CD8RQavXuKBZw2wRgWsbOKKEAg/8AiriMNJNjoe7iz8GdfU1FNP1oW0Sb3KTzI2JPaaCJ8mSRR53M3MBiRhcc/FkdF/2SavCcNaSN74yrj+gmujVuz/VkJea0nJIHMKX5YAA8GcYGBjyxjyoN9wpftfzRxxx5CKY4YN21UT8W5x7EZGWll9t87FxuNWdoF4144i78/Zf3ZaMFPtJTk0dtEn7q0ToZPabkN+BVX8H6Rf8A7PvIrO0czysqSuWRXWHBJjWN8N4m6kZGBjqKvLs54fFtaRu6kTyIok3JsKBRhYFU+zGnMAeZy3MsTQSmCBUVVRQqqAFVQAAByAAHQYriuylBwa5pSgUpSgUpSgUpSgUpSgUpSgUpSgUpSgUpSg+TXIpSgGi0pQc0pSg//9k=">
            <a:extLst>
              <a:ext uri="{FF2B5EF4-FFF2-40B4-BE49-F238E27FC236}">
                <a16:creationId xmlns:a16="http://schemas.microsoft.com/office/drawing/2014/main" xmlns="" id="{9FAF22AF-7E5A-2455-835D-91AD72112FEC}"/>
              </a:ext>
            </a:extLst>
          </p:cNvPr>
          <p:cNvSpPr>
            <a:spLocks noChangeAspect="1" noChangeArrowheads="1"/>
          </p:cNvSpPr>
          <p:nvPr/>
        </p:nvSpPr>
        <p:spPr bwMode="auto">
          <a:xfrm>
            <a:off x="155575" y="-601663"/>
            <a:ext cx="1285875" cy="12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8" name="AutoShape 4" descr="data:image/jpg;base64,/9j/4AAQSkZJRgABAQAAAQABAAD/2wCEAAkGBhIQERQUEhQWFRQWFxkXGBcXGRcbGhoeHB0XFBkVGxYYHCYiHRokGh4YKzIiJScpLCwsGx8xNzAqNSYrLCkBCQoKBQUFDQUFDSkYEhgpKSkpKSkpKSkpKSkpKSkpKSkpKSkpKSkpKSkpKSkpKSkpKSkpKSkpKSkpKSkpKSkpKf/AABEIALEAtAMBIgACEQEDEQH/xAAcAAEAAgIDAQAAAAAAAAAAAAAABgcEBQEDCAL/xABCEAACAQMCAwUFBQUHAgcAAAABAgMABBEFEgYhMQcTIkFRMmFxgZEUI0JSoRUzcpKiCENTYmOCscHCJDREc7Kz8P/EABQBAQAAAAAAAAAAAAAAAAAAAAD/xAAUEQEAAAAAAAAAAAAAAAAAAAAA/9oADAMBAAIRAxEAPwC8aUpQKUpQKUpQKUpQKUrD1LWILZd88scS9AZHVQT6AsRk0GZStSeLbLu2k+1QGNQSWEsZAx7w1Vtq/G2ravldGgaO23FDdPtUtjqV3eyvvAJ+B5UFgcT8c2Wmrm5mVWIyIx4pG+CDnj3nA99VVrH9ouWR9ljajmcK0xJJz/poQB/Ma22h9i12ife3yRyMSzSQwhpiTz/81IQ4+QHxrl/7O8G3w3cu4nJZ44nyfPqAf1oIlr3aFr6usbzQQOwDBI2twcHoSWY46HzqV8FnXhKBdTStFKpVZEW3lRCcFJNykkjPIggD38qxdU7D5IwDGlvdADmuHtZP9rI7Rk/xLW/4Taw01vvLKbT5G5bpMtETjGBOhKZPo23JAwKDPute1W0cju4NRjXk/wBn+6uE6HLQlnU8vIY6+VZ2i9ptncTC3cS21w3SG5QxsfQAnkSfLnz8q0XFHDovnF7YiC7eNvFFJ4ZFZcco5lAeORcexJlc+Q6GuuIteDzCC8jZbgHdifMasTzwwHKCY+U8LbHOCyjmQHo+lUrwF20BLgWd4ZNhbYk05USRnp3U5AAbDcu85HpkDyuqgUpSgUpSgUpSgUpSgUpSgVo+LuMrbS4e+uWIBOFVRlnPXCj4eZwBW8queMNIjv8AXLC3mAaOGCW5ZD0bxKihh5jco5efMUEZ13tev7jC20IsIn2gT3Svlt3Qp4Cg5c/xchkGu/hTgW2uJxJcXlvf3ABLnvxKShPMmGRGxjOPLHL2amt/2TaXL0t+6OdwaF3j2sOjAKdoI8uVaq/7JUSCUR32oH7tvCZEcnkcqMx7ufTAIzmgi+g9mtrquozXaoE06NwkMaqqCYpycjbj7rfu59T0yMHF1QQKihUAVVAAUAAADkAAOgqGdk9nNFYQbpRJCYU2rsCNE4LCWMgDxDd5k5yG9am1ApSlAr4ngV1KuoZWBBVgCCDyIIPIivulBSfaLw7eaMGu9Od1iwFYqSXiXoEfOe8hH4S3NOQztOKrbi7iaO/jidV2ykkzKVO2NySWeJ88o5ObGM9G3EdTXrC5tlkRkdQyMCrKRkEHkQR6Yry/xTwq2k6nNbiNpLeWNmVcjcYiN+QT1eNlyPUoPWg0sSATLDfRMzxkIxVgHMZUKCGztYoCrIxO0ryJK7cXf2R8XPvk0y6kDywDMEnnJEOW0g8w6flPiAyCMoarG4t7VrW0uSWKxgAlSO87okRSxYbkzQzFdoPtRTID7PKIabqbW96s0U5QpISs21jyyQG2NkkEfhPkcGg9m0rz/pHbFq4O+RI5Lf8AxTBJtx5HdD7JI9QfhUtsO3SLAaeKIIerRTqzD1JglSN/5dxPlmgtOlddvcLIiuhDKwDKw6EEZBB9CK4oO2lKUClKUClKUCoHpUol4jvD17mzhj8+RZu9x9DU8qHcI2QbUdVuQc7pooB7u5hj3fqw+lBMaUrrS4Q9GU45ciPpQcwwqg2qAo58h7zk/rmvulKBSlKBSlKBUD7VezdtXjhMMixTwlsFgcMrYypZRkcwCOvn61PKUHm5uwPU0ba3dyxAk4jlCk55EqJFxnkOuM4AyPLS8VcBNp6CYJdx7SP30MRQN5DvYpXU/NRXquq0/tA3mzSdv+JPGn03Sf8AZQUWvFF3KcCOLvAhIkSCKOQALuLiSNVIwozmsSazubjDyyM2IGmUyOzHYpYYGc4ywOBW2hucfabhQdv2JY4y2M/3Fkxxnly31kcVlYHnhJ2vFaWluF9TiKWY5/i3fzUF39h7yNo0HeEnxSBc+ShyAB7utK2/ZvZd1pVkv+gjfzjvP+6uaCS0pSgUpSgUpSgVEezSTvLaeblia8upBjzHeFAf6ak2oT7IpH/KjN9ATUb7KUA0ezwc5jyT7yzM36k0EsqnONLS0s5L2YW8DrHPbMymGNnZpwe+RXYZXlscc8Z3evK4zVOcX6ZLdNtRC4n1QyEApuMVqkds5UMQDhlfAzk8utBunga38UMdxbMqGUR947+BQu8qjSPFNtJ5x/dsAcKc4NS3g7imPUbfvUKkq7RvsJK7l6lSee1gQwzzwwzzBqN8ecUrbqs8g7lIkmKrIVDzSPGYo4kjBJK5YlmIAG0Vj9guhPbaZvkGDcSGVQfyYVFOPfgn4EUEo1viWW2uIohb71lU7ZDKiAsuS0WGHtbfEOfMBvymsG47SYIZoIJo5Uln5xqmybcM4B+5Zjj346Z9DWbxLIpudOiPVrlnxjniOCd8+7xFB88edV72L6XG+o6rcBFws7JGcZKhnkYgH4baC4JplRSzsFVQSzMQAAOZJJ5AAedY9lq0E4zDLHIDzyjqw59Oak1kuoIIIyDyIP8AxVMcTax9isdNKxRTd/LIscTwiQiFnLxCPBVtwjaIABhnlQXTSq1e/a3gMyNLbPE33qlHVEVvYaa1eSTdETyMkT5AyQfCRU34a15L61huY/ZlQNjrtPRkz6qwI+VBs6qLt9+++w2xJCu1xKcYzmOMbev8TVamo6jHbxPNKwSONSzMegA//dKoDtMuLufutQIdgVbYgjPdwQTBli3MoI71lKklmHNgAOXII7xC6QaXbRbfvJUiOfQAzXBB9dwni/l91RrU9Ql1C8eV8d5PJnA6AscBR7hyHyqZ9ruim3Fpz5HvY1X0EAhtwfntrT8CcMzPqVuCvhjvI4n/AIlLykY8xtieg9XWVqsUaRr7KKqD4KAo/QUrupQKUpQKUpQKUpQYWtaolrbzTyexFGzkDqQoJwM+Z6D41reCNIa3tRvAVpXedo19iMynvO6QflXOPecnlmsTtJj72zEGcG5nt4Pk0qFv6Fb9alKig67m5SJGeRgiKCzMxAAA5kknoKozWbEajc6Pp8jsm9Z7mXbgOnemS4HNgdrbQeRHmPdV1avosN3GI50DoGDgEkYYdGBBByK0OrdnMFw8TtPdK0LiSMiYsVYY5gyhzjl06UFVLwfbW+o6SZ0MsczS28wlZnBmiZ4QeZ832+Hpy6V6AUAAAchUC4y7MWvQ3czrEe979NyMTHJhAzqySKPFsHtK2CzYx5fd3oGpvNbyF4yyPG8kiOygoi4khSNhyMjcy3TDEH2RkNhrt1s1BJD7NvZXMxHvLRAHPwVqjH9nu3P7PmlPIy3Ln6Kg/wCc/SsjWIr+dLoy27QSXEJtwQhmSOMGTGGgZndmDEklFAOAA2OeF2e8QnT9HEUkDwTQy92xuEeKPMsjMJS7LnYBnljOVA8xQWHxTemGzuJBncsT7cdd2CF/Uiq34osW/a+kW4R5EsoBM4QBiApVAduefiVOmTzqUtxCuo6dbkqUe8ZFEXMsVEgEjgYB2BAWyQPCRnrioNrGgxa7xDcR9+0aW9sgV4WXcWypODz5AuwOPMUG67TuJY4ra5eZRG0tubaCJyO9cu2ZJGjUnEagJgtzB3dNwzvOxvSmt9Itg4IZw0uD5B2LL/TtPzrRcO9jWli4ZnuGvZYiN0byIwU+XeIvi6joxxy6GrSAxQavirQxfWc9sTjvYyoJ8j1Vvk2KpiHVpb6+sdMu5e9EDM92CsindEGLRu7SsJV8GchVGCMegvyvNN5erFqus3bDwxd/EACcl5W+yjB8jgyN7ttBN+0KeDUWsVEQEqzRzOp5MIBEbqYe7wumfVvhWu7IbFmu4TICJc3l3JkdCzpZqvxBEx+dR2bWHm1K7l/FFp7pgfneJIAOXLlJIoHuQVOuxezJu9VlJ3BbgwxnyAEk0jBfcSyn50FsUpSgUpSgUpSgUpSgi3FkwN5pUR6NcyPj/wBuCYj6MRUpqD6s3e8QWUflBazz/OQiEf8AB/WpxQKUpQKUpQK+JYVdSrKGU9QQCD8Qa+6UGp1DhW1ndJJIhvRdqupZGC/kyhHh93StTN2b2zXMNystyssBGw98zADOSn3u7wHmCM9CallKCN6HwaLa5afvSwEbRRxhdoVXk752c7jvkLY8WByHMEkkySlKDg15Jv74SWl9J5z38TD4BbuQ8vTLr9RXpfj/AFg2em3Uy+0sTBf4m8Cn6mvLU+iyrcxWRfeHaFgF6ZnSJvPzClRn/LQZEZks7GC4TwyXMsyluuUha1dRg8v3oP0q9ewK3C6SGxzkmlZj6kEJn6CqR4zmUWunwr7KxzyL67JJ5AmfftQH516F7IrHudHtBjBZDIf97M4P0IoJjSlKBSlKBSlKBSlKCC6ZOG4iuwxAZLOBEB6lSxkYgegY/rU6qneN+IoYdZa5Usr2aW0TsqSFfvJWMolYDb3YhbHM7t5XAODiZ23HZu7iSLT0huUiC75DPsBLbhmMBG3ouBlhgZOBnFBL6Vwucc+vnXNApSlApSlApSlApSlBX3bpLjSJEHWSWFB8d4bH9NVBo9xjWb2Yc0t0vXyfwqiSQxke/JjA+NWx2xnvW0u285r6Nse5PC3/ANgqktHVn/aLKf3223U56tNcRsBy65SOQ/Kg2OvaVHNCrnOYLd4wQ3Jvs4tYcjyIMzzfHIr0zpNgLeCKFekcaRj/AGqF/wClecbCyAjlthz2X0Onpk5JRriW4diBy5mOPp+U16ZoFKUoFKUoFKUoFKV13DYVj0wCf0oIlwTYJKuoSOodLi9n5MAQyR7bcAg8iMo1d/CEEtpizltwixhu5mjJdGTex2MdoMbgFfCeR8icGuvsntimkWm45LIZCT/qO0mf6ql1ApSlApSlApSlApSlArW61qctuEaO3e4UthxGy71B6MEcgMM9fEMdfXGypQefO0viVbqMXqyOsqvst4iJIntyr4kfw5WR2KkFtwAAAHMVouDeEzBJDc3D4SK7XvEzy+7ga83H3rjB9MkVtuLOGhNrx06KSRLSWdZpI1Y7FkeMu7AHkG2g4z0HurT3V0trp8CGUEyRXsi9fGZZEtFb4lEkIz5Z9aD47OC91rVum5miNy9xg8slQzbyPXAH616lqk+yrRx+1hgcrXToFJ9JJVSQj6NJ9KuygUpSgUpSgUpSg6JL6NRISwAjGX/yjG7J+XOsfWJR9lmYcx3LkY8/CTUR4qvCi60B1Fikg9fFHcRk/LbWZrjI0VhG7N3dyGtmYHacS274I5cjkDHoSKDK4V1RIbNkfCJZJHE7Z5eC3hmkJ+G8j4qazOE7ya4hNxMCgmO+KI9Y4sARhv8AO3Nj6b8fhqu7GZZrSCFmxHe3V1d3DMf/AE8EjM24+jBYlz6E1Y/DzMYjcS+Ey/eYPIRx/wB2nPphOZ/zM1BuM0qIWGrLeSxTuT3LORZwjOZNpw144/KBkrnkq4bmzqBL6BSlKBSlKBSlKBSlfEr7QSfIZ+nOgq7SrZZ9WaYgc7y8kLeey1hjsevp3khPyqupNJiJieU5EOjGbb1yzF4ohg++RW+VTDs9tpJrOSYsQxtJ0BH5ru4k3OPTHdp9TUW7Y0MFwPsyhbZ7SC33DzUYmVeZzyVE546cj1oJz2ASmeO9unxvkljjOPSOMY/+VWzVZ9g2ktbWMwY5LSq/w3wQSbfiAwzVmUClKUClKUCsfUBIYn7kqJdp2bhld3UBvcT1rIqE8V8T/s6573a5UoO8iOMSovtTQHOO+iBO5DgsmD+EEBH+KtSFwwlQFVv7C6s2U9Y54hJKsTf5g3er8vfXXxXqLnhqzuk/eQ/ZJlPoyFVB+tabtWn+zIt5atvtrt4rhCvSO5j2lZgD0EkYYMMdV51qdP45tpuG7mzlkVJoztiQk5dTIsybeXPadw9wUZ60H1o0oc2luOZktbO0OPIXEzXU5+JhGD65qWdpWuteypZxSiK0EpS6kBwzCJe/nVcfgiQDcfN2VfI1U/A9rfw3CXMNpcT92rlMI5XcY3jjbOOYUkHHoMVJb6wvZGso10++FtDEsdwDETJKXlWe5Yc/xkDqRnzwDiguTgO2MkQu3TYZlAhjxjubdf3MQ95Hib1LAdFGJVWi0HjC0uvBG/dyLhTBKpilX0HdNg4965Hvre0ClKUClKUClKUCtJxlqSw2V0SwDC3mYDPPkuCQPQFl+ordmqS7XuJphZpnAlWW5spwBhWVlVwwGeW5BE4HlnHlQbnhy0ax0aaZyoEllCY1bGM9yXLH4PJz/hqC9sd9ZtHb28DSPLbu8Ls2dp7uOGLJYjBbwr0PLxE9RW51qae80WN4wQb2eC0t4i3KOFBjaMfmkjZmPmMZ5KKxNf0Oy+0WtkNz21hlZtgzJc3MpUm3jAOTIxUZPRQCCRgUFkdmWomSKTu4m7kzTETHkrgNsj7sHJcFFGTyA6ZY5xOKra14yk2MN6QwRMqSNEoZUI5Lp9qMffTdNz42jOFHpJtFvby82zMY7e3PNUQrJMwB/HJzjTOOaqGPluzQSOldcM6uNyMGHMZByORwefxpQdlKi+pceJHI8UVreXEikjEcDhSRy/eybVx7wSPjWsaXiC65otpYIfJyZ5fntGygndU/2v3CrMLaBWuZLlSZLVMlkdRiG7QgHu3zgEdHUc/WpnZ8Kah/f6tM3qIobeP6EoxFY2n9lcMEsk0d3erLKQZH74ZcjmN2U5/OggvB/YvezW8ceo3Lx2qv3gs1YtzznxHOEzk8hnqTyOatHROAtPsudvaxIfzEbm/nclv1rdW0JRFUszkDG5sbj7ztAGfgBXbQcAVzSlBG+N+B4tUiVHYxSRuHjmUAuhHXHuP/AEB8qxp9B1c7dmpRDGM5tFO7Hr975+eMVLaUGi06TUUbFwttImD44TIj8gSPunDA5PL2xjNcwcYW/crLPutAXKbboCIhsA4ySVOQeRBIPryNbyviWJWBVgCD1BAIPyNBr5eJ7NF3tdQBfzGWPH13VpbvtY0mM4N5G38G5/1RSKkEGiW8fsQRL/DGg/4FZXcr+UfQUERPa5pQ63BA9TFOF/mMeK+l7W9IJx9sjHxDj9StS0oPQV8SWqMMMikehANBEuIOOLGSzlaK4gmVQDIiupZo84lCgHO7ZuIx5gV594+1Wfv5baVxKFeNhL1MoWPZFMT6vAY8+u0GvRer9mGl3RJktIgx/FGDGfiTGRk/HNV3xR/ZzUgtYTkH/DnOR8pFGR8CD8RQavXuKBZw2wRgWsbOKKEAg/8AiriMNJNjoe7iz8GdfU1FNP1oW0Sb3KTzI2JPaaCJ8mSRR53M3MBiRhcc/FkdF/2SavCcNaSN74yrj+gmujVuz/VkJea0nJIHMKX5YAA8GcYGBjyxjyoN9wpftfzRxxx5CKY4YN21UT8W5x7EZGWll9t87FxuNWdoF4144i78/Zf3ZaMFPtJTk0dtEn7q0ToZPabkN+BVX8H6Rf8A7PvIrO0czysqSuWRXWHBJjWN8N4m6kZGBjqKvLs54fFtaRu6kTyIok3JsKBRhYFU+zGnMAeZy3MsTQSmCBUVVRQqqAFVQAAByAAHQYriuylBwa5pSgUpSgUpSgUpSgUpSgUpSgUpSgUpSgUpSg+TXIpSgGi0pQc0pSg//9k=">
            <a:extLst>
              <a:ext uri="{FF2B5EF4-FFF2-40B4-BE49-F238E27FC236}">
                <a16:creationId xmlns:a16="http://schemas.microsoft.com/office/drawing/2014/main" xmlns="" id="{781C0D98-1958-BEF3-77A7-B20070210EA7}"/>
              </a:ext>
            </a:extLst>
          </p:cNvPr>
          <p:cNvSpPr>
            <a:spLocks noChangeAspect="1" noChangeArrowheads="1"/>
          </p:cNvSpPr>
          <p:nvPr/>
        </p:nvSpPr>
        <p:spPr bwMode="auto">
          <a:xfrm>
            <a:off x="155575" y="-601663"/>
            <a:ext cx="1285875" cy="12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6629" name="Picture 6" descr="http://3.bp.blogspot.com/_MR401E5oYgU/TFRl-HM8bSI/AAAAAAAAACA/w6xdxvNMZuw/s320/rip.gif">
            <a:extLst>
              <a:ext uri="{FF2B5EF4-FFF2-40B4-BE49-F238E27FC236}">
                <a16:creationId xmlns:a16="http://schemas.microsoft.com/office/drawing/2014/main" xmlns="" id="{9EE5EB75-FB0C-F9D5-EBA1-4252F0CA5E8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9430" y="2026317"/>
            <a:ext cx="2855913" cy="280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Ear - Body Part Clip Art">
            <a:hlinkClick r:id="rId4"/>
            <a:extLst>
              <a:ext uri="{FF2B5EF4-FFF2-40B4-BE49-F238E27FC236}">
                <a16:creationId xmlns:a16="http://schemas.microsoft.com/office/drawing/2014/main" xmlns="" id="{1FEBE858-CA30-41D7-347E-890C3F12FE8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190663" y="-26041350"/>
            <a:ext cx="1714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Ear - Body Part Clip Art">
            <a:hlinkClick r:id="rId4"/>
            <a:extLst>
              <a:ext uri="{FF2B5EF4-FFF2-40B4-BE49-F238E27FC236}">
                <a16:creationId xmlns:a16="http://schemas.microsoft.com/office/drawing/2014/main" xmlns="" id="{297F8A42-6FB5-7ACF-9824-A01076A87B4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190663" y="-26041350"/>
            <a:ext cx="1714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38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xmlns="" id="{03216F71-BB3C-8F26-2FAF-7B2765955EA2}"/>
              </a:ext>
            </a:extLst>
          </p:cNvPr>
          <p:cNvSpPr>
            <a:spLocks noGrp="1"/>
          </p:cNvSpPr>
          <p:nvPr>
            <p:ph type="ctrTitle"/>
          </p:nvPr>
        </p:nvSpPr>
        <p:spPr>
          <a:xfrm>
            <a:off x="304800" y="1752600"/>
            <a:ext cx="8839200" cy="4343400"/>
          </a:xfrm>
        </p:spPr>
        <p:txBody>
          <a:bodyPr/>
          <a:lstStyle/>
          <a:p>
            <a:r>
              <a:rPr lang="en-US" altLang="en-US" dirty="0"/>
              <a:t>Those who honor me I will honor, but those who despise me </a:t>
            </a:r>
            <a:br>
              <a:rPr lang="en-US" altLang="en-US" dirty="0"/>
            </a:br>
            <a:r>
              <a:rPr lang="en-US" altLang="en-US" dirty="0"/>
              <a:t>will be disdained.</a:t>
            </a:r>
            <a:br>
              <a:rPr lang="en-US" altLang="en-US" dirty="0"/>
            </a:br>
            <a:r>
              <a:rPr lang="en-US" altLang="en-US" dirty="0"/>
              <a:t>I Samuel 2:30d</a:t>
            </a:r>
            <a:br>
              <a:rPr lang="en-US" altLang="en-US" dirty="0"/>
            </a:br>
            <a:r>
              <a:rPr lang="en-US" altLang="en-US" dirty="0"/>
              <a:t/>
            </a:r>
            <a:br>
              <a:rPr lang="en-US" altLang="en-US" dirty="0"/>
            </a:br>
            <a:r>
              <a:rPr lang="en-US" altLang="en-US" sz="1600" dirty="0"/>
              <a:t>DigSite #2</a:t>
            </a:r>
            <a:endParaRPr lang="en-US" altLang="en-US" dirty="0"/>
          </a:p>
        </p:txBody>
      </p:sp>
      <p:sp>
        <p:nvSpPr>
          <p:cNvPr id="15362" name="TextBox 1">
            <a:extLst>
              <a:ext uri="{FF2B5EF4-FFF2-40B4-BE49-F238E27FC236}">
                <a16:creationId xmlns:a16="http://schemas.microsoft.com/office/drawing/2014/main" xmlns="" id="{0E795945-FDE5-4C98-9BDD-2F1ACF620836}"/>
              </a:ext>
            </a:extLst>
          </p:cNvPr>
          <p:cNvSpPr txBox="1">
            <a:spLocks noChangeArrowheads="1"/>
          </p:cNvSpPr>
          <p:nvPr/>
        </p:nvSpPr>
        <p:spPr bwMode="auto">
          <a:xfrm>
            <a:off x="914400" y="258763"/>
            <a:ext cx="73453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0"/>
              <a:t>Memory Work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xmlns="" id="{2FB27C9B-3942-A164-16B7-6483E1132844}"/>
              </a:ext>
            </a:extLst>
          </p:cNvPr>
          <p:cNvSpPr>
            <a:spLocks noChangeArrowheads="1"/>
          </p:cNvSpPr>
          <p:nvPr/>
        </p:nvSpPr>
        <p:spPr bwMode="auto">
          <a:xfrm>
            <a:off x="304800" y="5334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t>And the boy Samuel continued to grow in stature and in favor with the Lord and with people.</a:t>
            </a:r>
          </a:p>
        </p:txBody>
      </p:sp>
      <p:pic>
        <p:nvPicPr>
          <p:cNvPr id="27650" name="Picture 5">
            <a:extLst>
              <a:ext uri="{FF2B5EF4-FFF2-40B4-BE49-F238E27FC236}">
                <a16:creationId xmlns:a16="http://schemas.microsoft.com/office/drawing/2014/main" xmlns="" id="{172037F4-EBDE-C33E-35DA-4431C7A0A08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2781169"/>
            <a:ext cx="1981200" cy="361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http://api.ning.com/files/BvJovxUDkMsU2x9E4t8Bt-jh6B1qsqlNcvtwfgGPLrG-gBBIb54wNw0B*nn8PzC7nYNfW4LdXjIO3DbjQXHMpF8w-l3z3qSl/Smiling_Jesus747000.jpg">
            <a:extLst>
              <a:ext uri="{FF2B5EF4-FFF2-40B4-BE49-F238E27FC236}">
                <a16:creationId xmlns:a16="http://schemas.microsoft.com/office/drawing/2014/main" xmlns="" id="{6F19CE15-6AF2-1B77-92C5-FC7EDC8329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971800"/>
            <a:ext cx="3438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xmlns="" id="{1A85FE0E-F2E2-6206-B568-86107A04DE30}"/>
              </a:ext>
            </a:extLst>
          </p:cNvPr>
          <p:cNvSpPr>
            <a:spLocks noChangeArrowheads="1"/>
          </p:cNvSpPr>
          <p:nvPr/>
        </p:nvSpPr>
        <p:spPr bwMode="auto">
          <a:xfrm>
            <a:off x="228600" y="228600"/>
            <a:ext cx="8610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dirty="0"/>
              <a:t>Now a man of God came to Eli and said to him, </a:t>
            </a:r>
          </a:p>
          <a:p>
            <a:pPr algn="ctr" eaLnBrk="1" hangingPunct="1">
              <a:spcBef>
                <a:spcPct val="0"/>
              </a:spcBef>
              <a:buFontTx/>
              <a:buNone/>
            </a:pPr>
            <a:r>
              <a:rPr lang="en-US" altLang="en-US" sz="2600" dirty="0"/>
              <a:t>“This is what the Lord says: ‘Did I not clearly reveal myself to your ancestor’s family when they were in Egypt under Pharaoh? </a:t>
            </a:r>
          </a:p>
        </p:txBody>
      </p:sp>
      <p:pic>
        <p:nvPicPr>
          <p:cNvPr id="28674" name="Picture 2" descr="http://www.comingoutofegypt.com/images/moses-parting-red-sea.jpg">
            <a:extLst>
              <a:ext uri="{FF2B5EF4-FFF2-40B4-BE49-F238E27FC236}">
                <a16:creationId xmlns:a16="http://schemas.microsoft.com/office/drawing/2014/main" xmlns="" id="{641F5A68-9A9C-45BB-2122-89FE9A6459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8700" y="2209800"/>
            <a:ext cx="7086600" cy="410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xmlns="" id="{1A85FE0E-F2E2-6206-B568-86107A04DE30}"/>
              </a:ext>
            </a:extLst>
          </p:cNvPr>
          <p:cNvSpPr>
            <a:spLocks noChangeArrowheads="1"/>
          </p:cNvSpPr>
          <p:nvPr/>
        </p:nvSpPr>
        <p:spPr bwMode="auto">
          <a:xfrm>
            <a:off x="228600" y="228600"/>
            <a:ext cx="8610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dirty="0"/>
              <a:t>I chose your ancestor out of all the tribes of Israel to be my priest, to go up to my altar, to burn incense, and to wear an ephod in my presence. I also gave your ancestor’s family all the food offerings presented by the Israelites </a:t>
            </a:r>
          </a:p>
        </p:txBody>
      </p:sp>
      <p:pic>
        <p:nvPicPr>
          <p:cNvPr id="28675" name="Picture 6" descr="http://www.emergingtruths.com/history_of_sacrifice/files/page9_blog_entry0_1.jpg">
            <a:extLst>
              <a:ext uri="{FF2B5EF4-FFF2-40B4-BE49-F238E27FC236}">
                <a16:creationId xmlns:a16="http://schemas.microsoft.com/office/drawing/2014/main" xmlns="" id="{CC4C8747-180E-25CA-16EA-7E0321F79A1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47800" y="2285999"/>
            <a:ext cx="5715000" cy="466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608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xmlns="" id="{EE2992BF-19FF-A228-31A4-813D48764176}"/>
              </a:ext>
            </a:extLst>
          </p:cNvPr>
          <p:cNvSpPr>
            <a:spLocks noChangeArrowheads="1"/>
          </p:cNvSpPr>
          <p:nvPr/>
        </p:nvSpPr>
        <p:spPr bwMode="auto">
          <a:xfrm>
            <a:off x="381000" y="228600"/>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a:t>Why do you scorn my sacrifice and offering that I prescribed for my dwelling? </a:t>
            </a:r>
          </a:p>
        </p:txBody>
      </p:sp>
      <p:pic>
        <p:nvPicPr>
          <p:cNvPr id="29698" name="Picture 16" descr="C:\Documents and Settings\User\Local Settings\Temporary Internet Files\Content.IE5\L5EFQJK5\MC900433454[1].wmf">
            <a:extLst>
              <a:ext uri="{FF2B5EF4-FFF2-40B4-BE49-F238E27FC236}">
                <a16:creationId xmlns:a16="http://schemas.microsoft.com/office/drawing/2014/main" xmlns="" id="{DE26EC32-2295-5F81-CEF6-9C93ABD16C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3336925"/>
            <a:ext cx="215265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xmlns="" id="{EE2992BF-19FF-A228-31A4-813D48764176}"/>
              </a:ext>
            </a:extLst>
          </p:cNvPr>
          <p:cNvSpPr>
            <a:spLocks noChangeArrowheads="1"/>
          </p:cNvSpPr>
          <p:nvPr/>
        </p:nvSpPr>
        <p:spPr bwMode="auto">
          <a:xfrm>
            <a:off x="381000" y="228600"/>
            <a:ext cx="861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a:t>Why do you honor your sons more than me by fattening yourselves on the choice parts of every offering made by my people Israel?’</a:t>
            </a:r>
          </a:p>
        </p:txBody>
      </p:sp>
      <p:pic>
        <p:nvPicPr>
          <p:cNvPr id="29698" name="Picture 16" descr="C:\Documents and Settings\User\Local Settings\Temporary Internet Files\Content.IE5\L5EFQJK5\MC900433454[1].wmf">
            <a:extLst>
              <a:ext uri="{FF2B5EF4-FFF2-40B4-BE49-F238E27FC236}">
                <a16:creationId xmlns:a16="http://schemas.microsoft.com/office/drawing/2014/main" xmlns="" id="{DE26EC32-2295-5F81-CEF6-9C93ABD16C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3336925"/>
            <a:ext cx="215265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descr="http://t2.gstatic.com/images?q=tbn:ANd9GcT_RPGSdRRoFymEE_eGMWduztZm7KtZCTcK3SRsKJwfODwGdY8&amp;t=1&amp;usg=__TROuPwzw4_aaRr7jtfiK6zjzx1E=">
            <a:extLst>
              <a:ext uri="{FF2B5EF4-FFF2-40B4-BE49-F238E27FC236}">
                <a16:creationId xmlns:a16="http://schemas.microsoft.com/office/drawing/2014/main" xmlns="" id="{D7FB3A8B-0171-6146-60E0-C3A5068C96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799" y="2133601"/>
            <a:ext cx="3157011" cy="334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490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xmlns="" id="{A8E4A633-288B-C5B6-26E2-6DC49F603353}"/>
              </a:ext>
            </a:extLst>
          </p:cNvPr>
          <p:cNvSpPr>
            <a:spLocks noChangeArrowheads="1"/>
          </p:cNvSpPr>
          <p:nvPr/>
        </p:nvSpPr>
        <p:spPr bwMode="auto">
          <a:xfrm>
            <a:off x="152400" y="228600"/>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t> And what happens to your two sons, </a:t>
            </a:r>
          </a:p>
          <a:p>
            <a:pPr algn="ctr" eaLnBrk="1" hangingPunct="1">
              <a:spcBef>
                <a:spcPct val="0"/>
              </a:spcBef>
              <a:buFontTx/>
              <a:buNone/>
            </a:pPr>
            <a:r>
              <a:rPr lang="en-US" altLang="en-US" sz="2800" dirty="0"/>
              <a:t>Hophni and Phinehas, will be a sign to you</a:t>
            </a:r>
            <a:endParaRPr lang="en-US" altLang="en-US" sz="1800" dirty="0"/>
          </a:p>
        </p:txBody>
      </p:sp>
      <p:pic>
        <p:nvPicPr>
          <p:cNvPr id="30723" name="Picture 16" descr="C:\Documents and Settings\User\Local Settings\Temporary Internet Files\Content.IE5\L5EFQJK5\MC900433454[1].wmf">
            <a:extLst>
              <a:ext uri="{FF2B5EF4-FFF2-40B4-BE49-F238E27FC236}">
                <a16:creationId xmlns:a16="http://schemas.microsoft.com/office/drawing/2014/main" xmlns="" id="{45CD875A-62B6-3E55-30FE-6D90D8277DF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0986" y="2168235"/>
            <a:ext cx="2210267" cy="40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872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xmlns="" id="{A8E4A633-288B-C5B6-26E2-6DC49F603353}"/>
              </a:ext>
            </a:extLst>
          </p:cNvPr>
          <p:cNvSpPr>
            <a:spLocks noChangeArrowheads="1"/>
          </p:cNvSpPr>
          <p:nvPr/>
        </p:nvSpPr>
        <p:spPr bwMode="auto">
          <a:xfrm>
            <a:off x="152400" y="2286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t>they will both die on the same day. </a:t>
            </a:r>
            <a:endParaRPr lang="en-US" altLang="en-US" sz="1800" dirty="0"/>
          </a:p>
        </p:txBody>
      </p:sp>
      <p:pic>
        <p:nvPicPr>
          <p:cNvPr id="30723" name="Picture 16" descr="C:\Documents and Settings\User\Local Settings\Temporary Internet Files\Content.IE5\L5EFQJK5\MC900433454[1].wmf">
            <a:extLst>
              <a:ext uri="{FF2B5EF4-FFF2-40B4-BE49-F238E27FC236}">
                <a16:creationId xmlns:a16="http://schemas.microsoft.com/office/drawing/2014/main" xmlns="" id="{45CD875A-62B6-3E55-30FE-6D90D8277DF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020986" y="2168235"/>
            <a:ext cx="2210267" cy="40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mabryonline.org/blogs/doemel/pics/cartoon_calendar.gif">
            <a:extLst>
              <a:ext uri="{FF2B5EF4-FFF2-40B4-BE49-F238E27FC236}">
                <a16:creationId xmlns:a16="http://schemas.microsoft.com/office/drawing/2014/main" xmlns="" id="{5E3F586B-71BA-62BD-6359-33E3E17EF06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2647950"/>
            <a:ext cx="20859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http://3.bp.blogspot.com/_MR401E5oYgU/TFRl-HM8bSI/AAAAAAAAACA/w6xdxvNMZuw/s320/rip.gif">
            <a:extLst>
              <a:ext uri="{FF2B5EF4-FFF2-40B4-BE49-F238E27FC236}">
                <a16:creationId xmlns:a16="http://schemas.microsoft.com/office/drawing/2014/main" xmlns="" id="{AD54C8D2-548A-D43F-9252-7A81DF91C79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0" y="3352800"/>
            <a:ext cx="2152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143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xmlns="" id="{A8E4A633-288B-C5B6-26E2-6DC49F603353}"/>
              </a:ext>
            </a:extLst>
          </p:cNvPr>
          <p:cNvSpPr>
            <a:spLocks noChangeArrowheads="1"/>
          </p:cNvSpPr>
          <p:nvPr/>
        </p:nvSpPr>
        <p:spPr bwMode="auto">
          <a:xfrm>
            <a:off x="152400" y="228600"/>
            <a:ext cx="8763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t>I will raise up for myself a faithful priest, </a:t>
            </a:r>
          </a:p>
          <a:p>
            <a:pPr algn="ctr" eaLnBrk="1" hangingPunct="1">
              <a:spcBef>
                <a:spcPct val="0"/>
              </a:spcBef>
              <a:buFontTx/>
              <a:buNone/>
            </a:pPr>
            <a:r>
              <a:rPr lang="en-US" altLang="en-US" sz="2800" dirty="0"/>
              <a:t>who will do according to what is in my heart and mind. I will firmly establish his priestly house, and they will minister before my anointed one always. </a:t>
            </a:r>
            <a:endParaRPr lang="en-US" altLang="en-US" sz="1800" dirty="0"/>
          </a:p>
        </p:txBody>
      </p:sp>
      <p:grpSp>
        <p:nvGrpSpPr>
          <p:cNvPr id="2" name="Group 1">
            <a:extLst>
              <a:ext uri="{FF2B5EF4-FFF2-40B4-BE49-F238E27FC236}">
                <a16:creationId xmlns:a16="http://schemas.microsoft.com/office/drawing/2014/main" xmlns="" id="{FB111211-568D-D879-BA0C-3A3DAAE78645}"/>
              </a:ext>
            </a:extLst>
          </p:cNvPr>
          <p:cNvGrpSpPr>
            <a:grpSpLocks/>
          </p:cNvGrpSpPr>
          <p:nvPr/>
        </p:nvGrpSpPr>
        <p:grpSpPr bwMode="auto">
          <a:xfrm>
            <a:off x="2667000" y="2743200"/>
            <a:ext cx="3124200" cy="3581400"/>
            <a:chOff x="5791200" y="3059430"/>
            <a:chExt cx="2614612" cy="3101340"/>
          </a:xfrm>
        </p:grpSpPr>
        <p:pic>
          <p:nvPicPr>
            <p:cNvPr id="30726" name="Picture 5">
              <a:extLst>
                <a:ext uri="{FF2B5EF4-FFF2-40B4-BE49-F238E27FC236}">
                  <a16:creationId xmlns:a16="http://schemas.microsoft.com/office/drawing/2014/main" xmlns="" id="{98BF2E3D-3BA5-0576-A2C6-D983F14532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3475728"/>
              <a:ext cx="1319212"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4" descr="http://t3.gstatic.com/images?q=tbn:ANd9GcRc-Khd6tAr5lMuAPwbcQq3pa8zyKHmwgf7NejCC5je1h0GYEI&amp;t=1&amp;usg=__JVc3yphyq7NRHgA9fiZU1QCQZzU=">
              <a:extLst>
                <a:ext uri="{FF2B5EF4-FFF2-40B4-BE49-F238E27FC236}">
                  <a16:creationId xmlns:a16="http://schemas.microsoft.com/office/drawing/2014/main" xmlns="" id="{94DFADE1-A564-ADAD-38DA-C9E78C7DDB9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3059430"/>
              <a:ext cx="1341120" cy="310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71562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xmlns="" id="{B9522495-3783-4AAB-6A7A-58F9B178C6C8}"/>
              </a:ext>
            </a:extLst>
          </p:cNvPr>
          <p:cNvSpPr>
            <a:spLocks noChangeArrowheads="1"/>
          </p:cNvSpPr>
          <p:nvPr/>
        </p:nvSpPr>
        <p:spPr bwMode="auto">
          <a:xfrm>
            <a:off x="381000" y="381000"/>
            <a:ext cx="800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defRPr/>
            </a:pPr>
            <a:r>
              <a:rPr lang="en-US" dirty="0">
                <a:ea typeface="Arial" charset="0"/>
                <a:cs typeface="Arial" charset="0"/>
              </a:rPr>
              <a:t>The boy Samuel ministered before the </a:t>
            </a:r>
            <a:r>
              <a:rPr lang="en-US" cap="small" dirty="0">
                <a:ea typeface="Arial" charset="0"/>
                <a:cs typeface="Arial" charset="0"/>
              </a:rPr>
              <a:t>Lord</a:t>
            </a:r>
            <a:r>
              <a:rPr lang="en-US" dirty="0">
                <a:ea typeface="Arial" charset="0"/>
                <a:cs typeface="Arial" charset="0"/>
              </a:rPr>
              <a:t> under Eli. In those days the word of the </a:t>
            </a:r>
            <a:r>
              <a:rPr lang="en-US" cap="small" dirty="0">
                <a:ea typeface="Arial" charset="0"/>
                <a:cs typeface="Arial" charset="0"/>
              </a:rPr>
              <a:t>Lord</a:t>
            </a:r>
            <a:r>
              <a:rPr lang="en-US" dirty="0">
                <a:ea typeface="Arial" charset="0"/>
                <a:cs typeface="Arial" charset="0"/>
              </a:rPr>
              <a:t> was rare; there were not many visions.</a:t>
            </a:r>
          </a:p>
        </p:txBody>
      </p:sp>
      <p:pic>
        <p:nvPicPr>
          <p:cNvPr id="31746" name="Picture 2" descr="http://api.ning.com/files/BvJovxUDkMsU2x9E4t8Bt-jh6B1qsqlNcvtwfgGPLrG-gBBIb54wNw0B*nn8PzC7nYNfW4LdXjIO3DbjQXHMpF8w-l3z3qSl/Smiling_Jesus747000.jpg">
            <a:extLst>
              <a:ext uri="{FF2B5EF4-FFF2-40B4-BE49-F238E27FC236}">
                <a16:creationId xmlns:a16="http://schemas.microsoft.com/office/drawing/2014/main" xmlns="" id="{1C39E3C0-604C-9B1D-D9EB-57C676A45B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2819400"/>
            <a:ext cx="3438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a:extLst>
              <a:ext uri="{FF2B5EF4-FFF2-40B4-BE49-F238E27FC236}">
                <a16:creationId xmlns:a16="http://schemas.microsoft.com/office/drawing/2014/main" xmlns="" id="{D698C343-47AF-EC5B-8B32-3A0C411C43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3962400"/>
            <a:ext cx="10017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CA26F9BD-D01A-A972-BB70-7330A1E14188}"/>
              </a:ext>
            </a:extLst>
          </p:cNvPr>
          <p:cNvGrpSpPr/>
          <p:nvPr/>
        </p:nvGrpSpPr>
        <p:grpSpPr>
          <a:xfrm flipH="1">
            <a:off x="-152400" y="3048000"/>
            <a:ext cx="2447023" cy="3502377"/>
            <a:chOff x="6524171" y="3733800"/>
            <a:chExt cx="2590800" cy="3502377"/>
          </a:xfrm>
        </p:grpSpPr>
        <p:pic>
          <p:nvPicPr>
            <p:cNvPr id="3" name="Picture 2" descr="A person in a garment&#10;&#10;Description automatically generated with low confidence">
              <a:extLst>
                <a:ext uri="{FF2B5EF4-FFF2-40B4-BE49-F238E27FC236}">
                  <a16:creationId xmlns:a16="http://schemas.microsoft.com/office/drawing/2014/main" xmlns="" id="{A6AAA23E-B6B8-A343-1CD1-E18A6C5CF9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24171" y="3733800"/>
              <a:ext cx="2590800" cy="3502377"/>
            </a:xfrm>
            <a:prstGeom prst="rect">
              <a:avLst/>
            </a:prstGeom>
          </p:spPr>
        </p:pic>
        <p:sp>
          <p:nvSpPr>
            <p:cNvPr id="4" name="Oval 3">
              <a:extLst>
                <a:ext uri="{FF2B5EF4-FFF2-40B4-BE49-F238E27FC236}">
                  <a16:creationId xmlns:a16="http://schemas.microsoft.com/office/drawing/2014/main" xmlns="" id="{32F934EE-A4B1-80C7-457C-9959294C388F}"/>
                </a:ext>
              </a:extLst>
            </p:cNvPr>
            <p:cNvSpPr/>
            <p:nvPr/>
          </p:nvSpPr>
          <p:spPr>
            <a:xfrm>
              <a:off x="6781800" y="3809207"/>
              <a:ext cx="609600" cy="685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xmlns="" id="{0CC18D15-FF44-56C3-8908-414FDAA438E4}"/>
              </a:ext>
            </a:extLst>
          </p:cNvPr>
          <p:cNvSpPr>
            <a:spLocks noChangeArrowheads="1"/>
          </p:cNvSpPr>
          <p:nvPr/>
        </p:nvSpPr>
        <p:spPr bwMode="auto">
          <a:xfrm>
            <a:off x="381000" y="152400"/>
            <a:ext cx="8001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dirty="0"/>
              <a:t>One night Eli, whose eyes were becoming so weak that he could barely see, was lying down in his usual place. The lamp of God had not yet gone out, and Samuel was lying down in the house of the Lord, where the ark of God was. </a:t>
            </a:r>
          </a:p>
        </p:txBody>
      </p:sp>
      <p:pic>
        <p:nvPicPr>
          <p:cNvPr id="32770" name="Picture 8">
            <a:extLst>
              <a:ext uri="{FF2B5EF4-FFF2-40B4-BE49-F238E27FC236}">
                <a16:creationId xmlns:a16="http://schemas.microsoft.com/office/drawing/2014/main" xmlns="" id="{481F1762-9E23-2CB7-298F-128680BEA450}"/>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p:blipFill>
        <p:spPr bwMode="auto">
          <a:xfrm>
            <a:off x="7162800" y="3210124"/>
            <a:ext cx="4850869" cy="363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http://t2.gstatic.com/images?q=tbn:ANd9GcRodG9RLuDRuirXNBFuMA3G61lT6nJBicV1jj-sjGmAoV_kVFQ&amp;t=1&amp;usg=__43U2QpEoAenrhzGgPnSPVNb_tcg=">
            <a:extLst>
              <a:ext uri="{FF2B5EF4-FFF2-40B4-BE49-F238E27FC236}">
                <a16:creationId xmlns:a16="http://schemas.microsoft.com/office/drawing/2014/main" xmlns="" id="{689F80B2-CFAE-7FA0-03EF-92AE6EAC15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183" y="2286000"/>
            <a:ext cx="384358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xmlns="" id="{5E20343F-EAD6-A460-5CA2-D82B126DFC3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1326356" y="4464844"/>
            <a:ext cx="19192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xmlns="" id="{03475DD8-4E2F-0470-7FD9-9B703BF96011}"/>
              </a:ext>
            </a:extLst>
          </p:cNvPr>
          <p:cNvSpPr>
            <a:spLocks noGrp="1"/>
          </p:cNvSpPr>
          <p:nvPr>
            <p:ph type="title"/>
          </p:nvPr>
        </p:nvSpPr>
        <p:spPr/>
        <p:txBody>
          <a:bodyPr/>
          <a:lstStyle/>
          <a:p>
            <a:endParaRPr lang="en-US" altLang="en-US"/>
          </a:p>
        </p:txBody>
      </p:sp>
      <p:sp>
        <p:nvSpPr>
          <p:cNvPr id="17410" name="Content Placeholder 2">
            <a:extLst>
              <a:ext uri="{FF2B5EF4-FFF2-40B4-BE49-F238E27FC236}">
                <a16:creationId xmlns:a16="http://schemas.microsoft.com/office/drawing/2014/main" xmlns="" id="{948107D7-9EB0-BBCA-087A-3908DC0A278B}"/>
              </a:ext>
            </a:extLst>
          </p:cNvPr>
          <p:cNvSpPr>
            <a:spLocks noGrp="1"/>
          </p:cNvSpPr>
          <p:nvPr>
            <p:ph idx="1"/>
          </p:nvPr>
        </p:nvSpPr>
        <p:spPr/>
        <p:txBody>
          <a:bodyPr/>
          <a:lstStyle/>
          <a:p>
            <a:pPr marL="0" indent="0" algn="ctr">
              <a:buFontTx/>
              <a:buNone/>
              <a:defRPr/>
            </a:pPr>
            <a:r>
              <a:rPr lang="en-US" dirty="0"/>
              <a:t>Eli’s sons were scoundrels; </a:t>
            </a:r>
          </a:p>
          <a:p>
            <a:pPr marL="0" indent="0" algn="ctr">
              <a:buFontTx/>
              <a:buNone/>
              <a:defRPr/>
            </a:pPr>
            <a:r>
              <a:rPr lang="en-US" dirty="0"/>
              <a:t>they had no regard for the </a:t>
            </a:r>
            <a:r>
              <a:rPr lang="en-US" cap="small" dirty="0"/>
              <a:t>Lord</a:t>
            </a:r>
            <a:r>
              <a:rPr lang="en-US" dirty="0"/>
              <a:t>. </a:t>
            </a:r>
            <a:endParaRPr lang="en-US" altLang="en-US" dirty="0"/>
          </a:p>
        </p:txBody>
      </p:sp>
      <p:pic>
        <p:nvPicPr>
          <p:cNvPr id="16387" name="Picture 16" descr="C:\Documents and Settings\User\Local Settings\Temporary Internet Files\Content.IE5\L5EFQJK5\MC900433454[1].wmf">
            <a:extLst>
              <a:ext uri="{FF2B5EF4-FFF2-40B4-BE49-F238E27FC236}">
                <a16:creationId xmlns:a16="http://schemas.microsoft.com/office/drawing/2014/main" xmlns="" id="{B0BAB9BA-D0CD-55A8-1631-52E02947BE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3048000"/>
            <a:ext cx="367347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xmlns="" id="{0FFF3A7B-F37A-7E4C-A7AC-F6E29D25F99D}"/>
              </a:ext>
            </a:extLst>
          </p:cNvPr>
          <p:cNvSpPr>
            <a:spLocks noChangeArrowheads="1"/>
          </p:cNvSpPr>
          <p:nvPr/>
        </p:nvSpPr>
        <p:spPr bwMode="auto">
          <a:xfrm>
            <a:off x="533400" y="228600"/>
            <a:ext cx="83058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dirty="0"/>
              <a:t>Then the Lord called Samuel. </a:t>
            </a:r>
          </a:p>
          <a:p>
            <a:pPr algn="ctr">
              <a:buFontTx/>
              <a:buNone/>
            </a:pPr>
            <a:r>
              <a:rPr lang="en-US" altLang="en-US" dirty="0"/>
              <a:t>Samuel answered, “Here I am.” </a:t>
            </a:r>
            <a:r>
              <a:rPr lang="en-US" altLang="en-US" baseline="30000" dirty="0"/>
              <a:t> </a:t>
            </a:r>
            <a:endParaRPr lang="en-US" altLang="en-US" dirty="0"/>
          </a:p>
        </p:txBody>
      </p:sp>
      <p:pic>
        <p:nvPicPr>
          <p:cNvPr id="33794" name="Picture 5">
            <a:extLst>
              <a:ext uri="{FF2B5EF4-FFF2-40B4-BE49-F238E27FC236}">
                <a16:creationId xmlns:a16="http://schemas.microsoft.com/office/drawing/2014/main" xmlns="" id="{36078798-5AA9-1EF0-36C6-ED49214DFA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2743200"/>
            <a:ext cx="19192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xmlns="" id="{0FFF3A7B-F37A-7E4C-A7AC-F6E29D25F99D}"/>
              </a:ext>
            </a:extLst>
          </p:cNvPr>
          <p:cNvSpPr>
            <a:spLocks noChangeArrowheads="1"/>
          </p:cNvSpPr>
          <p:nvPr/>
        </p:nvSpPr>
        <p:spPr bwMode="auto">
          <a:xfrm>
            <a:off x="533400" y="228600"/>
            <a:ext cx="8305800"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a:t>And he ran to Eli and said, </a:t>
            </a:r>
          </a:p>
          <a:p>
            <a:pPr algn="ctr">
              <a:buFontTx/>
              <a:buNone/>
            </a:pPr>
            <a:r>
              <a:rPr lang="en-US" altLang="en-US" sz="2800" dirty="0"/>
              <a:t>“Here I am; you called me.”</a:t>
            </a:r>
          </a:p>
          <a:p>
            <a:pPr algn="ctr">
              <a:buFontTx/>
              <a:buNone/>
            </a:pPr>
            <a:r>
              <a:rPr lang="en-US" altLang="en-US" sz="2800" dirty="0"/>
              <a:t>But Eli said, “I did not call; go back and lie down.”  </a:t>
            </a:r>
          </a:p>
        </p:txBody>
      </p:sp>
      <p:pic>
        <p:nvPicPr>
          <p:cNvPr id="33795" name="Picture 8">
            <a:extLst>
              <a:ext uri="{FF2B5EF4-FFF2-40B4-BE49-F238E27FC236}">
                <a16:creationId xmlns:a16="http://schemas.microsoft.com/office/drawing/2014/main" xmlns="" id="{371BF33B-9D54-BFAE-DE36-4A3924C3005F}"/>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p:blipFill>
        <p:spPr bwMode="auto">
          <a:xfrm>
            <a:off x="1246187" y="2598740"/>
            <a:ext cx="4773613" cy="358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864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xmlns="" id="{0FFF3A7B-F37A-7E4C-A7AC-F6E29D25F99D}"/>
              </a:ext>
            </a:extLst>
          </p:cNvPr>
          <p:cNvSpPr>
            <a:spLocks noChangeArrowheads="1"/>
          </p:cNvSpPr>
          <p:nvPr/>
        </p:nvSpPr>
        <p:spPr bwMode="auto">
          <a:xfrm>
            <a:off x="533400" y="228600"/>
            <a:ext cx="83058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dirty="0"/>
              <a:t>So he went and lay down.</a:t>
            </a:r>
          </a:p>
          <a:p>
            <a:pPr algn="ctr">
              <a:buNone/>
            </a:pPr>
            <a:r>
              <a:rPr lang="en-US" altLang="en-US" dirty="0"/>
              <a:t>Again the Lord called, “Samuel!”  </a:t>
            </a:r>
          </a:p>
        </p:txBody>
      </p:sp>
      <p:pic>
        <p:nvPicPr>
          <p:cNvPr id="33794" name="Picture 5">
            <a:extLst>
              <a:ext uri="{FF2B5EF4-FFF2-40B4-BE49-F238E27FC236}">
                <a16:creationId xmlns:a16="http://schemas.microsoft.com/office/drawing/2014/main" xmlns="" id="{36078798-5AA9-1EF0-36C6-ED49214DFA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3002756" y="2940844"/>
            <a:ext cx="19192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882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xmlns="" id="{D88C590D-EE10-9CE6-4B5C-3507F2C5513B}"/>
              </a:ext>
            </a:extLst>
          </p:cNvPr>
          <p:cNvSpPr>
            <a:spLocks noChangeArrowheads="1"/>
          </p:cNvSpPr>
          <p:nvPr/>
        </p:nvSpPr>
        <p:spPr bwMode="auto">
          <a:xfrm>
            <a:off x="457200" y="381000"/>
            <a:ext cx="8305800" cy="49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a:t>And Samuel got up and went to Eli and said, </a:t>
            </a:r>
          </a:p>
          <a:p>
            <a:pPr algn="ctr">
              <a:buFontTx/>
              <a:buNone/>
            </a:pPr>
            <a:r>
              <a:rPr lang="en-US" altLang="en-US" sz="2800" dirty="0"/>
              <a:t>“Here I am; you called me.”</a:t>
            </a:r>
          </a:p>
          <a:p>
            <a:pPr algn="ctr">
              <a:buFontTx/>
              <a:buNone/>
            </a:pPr>
            <a:r>
              <a:rPr lang="en-US" altLang="en-US" sz="2800" dirty="0"/>
              <a:t>“My son,” Eli said, </a:t>
            </a:r>
          </a:p>
          <a:p>
            <a:pPr algn="ctr">
              <a:buFontTx/>
              <a:buNone/>
            </a:pPr>
            <a:r>
              <a:rPr lang="en-US" altLang="en-US" sz="2800" dirty="0"/>
              <a:t>“I did not call; go back and lie down.”</a:t>
            </a:r>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r>
              <a:rPr lang="en-US" altLang="en-US" sz="2400" dirty="0"/>
              <a:t>             </a:t>
            </a:r>
            <a:r>
              <a:rPr lang="en-US" altLang="en-US" sz="4000" dirty="0">
                <a:solidFill>
                  <a:srgbClr val="FF0000"/>
                </a:solidFill>
              </a:rPr>
              <a:t> </a:t>
            </a:r>
            <a:r>
              <a:rPr lang="en-US" altLang="en-US" sz="6600" dirty="0">
                <a:solidFill>
                  <a:srgbClr val="C00000"/>
                </a:solidFill>
              </a:rPr>
              <a:t>2X</a:t>
            </a:r>
          </a:p>
        </p:txBody>
      </p:sp>
      <p:pic>
        <p:nvPicPr>
          <p:cNvPr id="34818" name="Picture 8">
            <a:extLst>
              <a:ext uri="{FF2B5EF4-FFF2-40B4-BE49-F238E27FC236}">
                <a16:creationId xmlns:a16="http://schemas.microsoft.com/office/drawing/2014/main" xmlns="" id="{4134C08D-AC18-0AC4-92CF-851FD7CA7609}"/>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p:blipFill>
        <p:spPr bwMode="auto">
          <a:xfrm>
            <a:off x="4038600" y="3048000"/>
            <a:ext cx="4468812" cy="33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xmlns="" id="{40B95D56-15F6-BF78-D86B-FC1B476BC4A9}"/>
              </a:ext>
            </a:extLst>
          </p:cNvPr>
          <p:cNvSpPr>
            <a:spLocks noChangeArrowheads="1"/>
          </p:cNvSpPr>
          <p:nvPr/>
        </p:nvSpPr>
        <p:spPr bwMode="auto">
          <a:xfrm>
            <a:off x="152400" y="228600"/>
            <a:ext cx="87630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dirty="0"/>
              <a:t>Now Samuel did not yet know the Lord: </a:t>
            </a:r>
          </a:p>
          <a:p>
            <a:pPr algn="ctr">
              <a:spcBef>
                <a:spcPts val="0"/>
              </a:spcBef>
              <a:buFontTx/>
              <a:buNone/>
            </a:pPr>
            <a:r>
              <a:rPr lang="en-US" altLang="en-US" dirty="0"/>
              <a:t>The word of the Lord had not yet </a:t>
            </a:r>
          </a:p>
          <a:p>
            <a:pPr algn="ctr">
              <a:spcBef>
                <a:spcPts val="0"/>
              </a:spcBef>
              <a:buFontTx/>
              <a:buNone/>
            </a:pPr>
            <a:r>
              <a:rPr lang="en-US" altLang="en-US" dirty="0"/>
              <a:t>been revealed to him.</a:t>
            </a:r>
          </a:p>
          <a:p>
            <a:pPr algn="ctr">
              <a:spcBef>
                <a:spcPts val="0"/>
              </a:spcBef>
              <a:buFontTx/>
              <a:buNone/>
            </a:pPr>
            <a:r>
              <a:rPr lang="en-US" altLang="en-US" dirty="0"/>
              <a:t>A third time the Lord called, “Samuel!” </a:t>
            </a:r>
          </a:p>
          <a:p>
            <a:pPr algn="ctr">
              <a:spcBef>
                <a:spcPts val="0"/>
              </a:spcBef>
              <a:buFontTx/>
              <a:buNone/>
            </a:pPr>
            <a:r>
              <a:rPr lang="en-US" altLang="en-US" dirty="0"/>
              <a:t>And Samuel got up and went to Eli and said, “Here I am; you called me.”</a:t>
            </a:r>
          </a:p>
          <a:p>
            <a:pPr eaLnBrk="1" hangingPunct="1">
              <a:spcBef>
                <a:spcPct val="0"/>
              </a:spcBef>
              <a:buFontTx/>
              <a:buNone/>
            </a:pPr>
            <a:endParaRPr lang="en-US" altLang="en-US" sz="1800" dirty="0"/>
          </a:p>
          <a:p>
            <a:pPr eaLnBrk="1" hangingPunct="1">
              <a:spcBef>
                <a:spcPct val="0"/>
              </a:spcBef>
              <a:buFontTx/>
              <a:buNone/>
            </a:pPr>
            <a:r>
              <a:rPr lang="en-US" altLang="en-US" sz="7200" dirty="0"/>
              <a:t>3X </a:t>
            </a:r>
          </a:p>
        </p:txBody>
      </p:sp>
      <p:pic>
        <p:nvPicPr>
          <p:cNvPr id="2" name="Picture 8">
            <a:extLst>
              <a:ext uri="{FF2B5EF4-FFF2-40B4-BE49-F238E27FC236}">
                <a16:creationId xmlns:a16="http://schemas.microsoft.com/office/drawing/2014/main" xmlns="" id="{5BD8003E-78FE-9D87-877B-DAE83643D03F}"/>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p:blipFill>
        <p:spPr bwMode="auto">
          <a:xfrm>
            <a:off x="4536319" y="3429000"/>
            <a:ext cx="4468812" cy="33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xmlns="" id="{40B95D56-15F6-BF78-D86B-FC1B476BC4A9}"/>
              </a:ext>
            </a:extLst>
          </p:cNvPr>
          <p:cNvSpPr>
            <a:spLocks noChangeArrowheads="1"/>
          </p:cNvSpPr>
          <p:nvPr/>
        </p:nvSpPr>
        <p:spPr bwMode="auto">
          <a:xfrm>
            <a:off x="152400" y="228600"/>
            <a:ext cx="8763000" cy="366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dirty="0"/>
              <a:t>Then Eli realized that the Lord was calling the boy. So Eli told Samuel, “Go and lie down, and if he calls you, say, ‘Speak, Lord, for your servant is listening.’” </a:t>
            </a:r>
          </a:p>
          <a:p>
            <a:pPr algn="ctr">
              <a:buFontTx/>
              <a:buNone/>
            </a:pPr>
            <a:r>
              <a:rPr lang="en-US" altLang="en-US" dirty="0"/>
              <a:t>So Samuel went and lay down in his place. </a:t>
            </a:r>
          </a:p>
          <a:p>
            <a:pPr algn="ctr" eaLnBrk="1" hangingPunct="1">
              <a:spcBef>
                <a:spcPct val="0"/>
              </a:spcBef>
              <a:buFontTx/>
              <a:buNone/>
            </a:pPr>
            <a:endParaRPr lang="en-US" altLang="en-US" sz="1800" dirty="0"/>
          </a:p>
          <a:p>
            <a:pPr algn="ctr" eaLnBrk="1" hangingPunct="1">
              <a:spcBef>
                <a:spcPct val="0"/>
              </a:spcBef>
              <a:buFontTx/>
              <a:buNone/>
            </a:pPr>
            <a:r>
              <a:rPr lang="en-US" altLang="en-US" sz="4800" dirty="0"/>
              <a:t>3X</a:t>
            </a:r>
            <a:endParaRPr lang="en-US" altLang="en-US" sz="1800" dirty="0"/>
          </a:p>
        </p:txBody>
      </p:sp>
      <p:pic>
        <p:nvPicPr>
          <p:cNvPr id="36866" name="Picture 5">
            <a:extLst>
              <a:ext uri="{FF2B5EF4-FFF2-40B4-BE49-F238E27FC236}">
                <a16:creationId xmlns:a16="http://schemas.microsoft.com/office/drawing/2014/main" xmlns="" id="{D4A351BA-2B50-7437-E3EB-9C28F9F779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6172200" y="3124200"/>
            <a:ext cx="1920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636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xmlns="" id="{899FCB31-111E-50BC-7822-10A7C11AB90E}"/>
              </a:ext>
            </a:extLst>
          </p:cNvPr>
          <p:cNvSpPr>
            <a:spLocks noChangeArrowheads="1"/>
          </p:cNvSpPr>
          <p:nvPr/>
        </p:nvSpPr>
        <p:spPr bwMode="auto">
          <a:xfrm>
            <a:off x="152400" y="228600"/>
            <a:ext cx="861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dirty="0"/>
              <a:t>The Lord came and stood there, calling as at the other times, “Samuel! Samuel!”</a:t>
            </a:r>
          </a:p>
        </p:txBody>
      </p:sp>
      <p:pic>
        <p:nvPicPr>
          <p:cNvPr id="37890" name="Picture 2" descr="http://api.ning.com/files/BvJovxUDkMsU2x9E4t8Bt-jh6B1qsqlNcvtwfgGPLrG-gBBIb54wNw0B*nn8PzC7nYNfW4LdXjIO3DbjQXHMpF8w-l3z3qSl/Smiling_Jesus747000.jpg">
            <a:extLst>
              <a:ext uri="{FF2B5EF4-FFF2-40B4-BE49-F238E27FC236}">
                <a16:creationId xmlns:a16="http://schemas.microsoft.com/office/drawing/2014/main" xmlns="" id="{DA004CBE-D953-FB5A-EE8F-0F3C808F9C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1905000"/>
            <a:ext cx="3438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a:extLst>
              <a:ext uri="{FF2B5EF4-FFF2-40B4-BE49-F238E27FC236}">
                <a16:creationId xmlns:a16="http://schemas.microsoft.com/office/drawing/2014/main" xmlns="" id="{BB54C87D-D7E8-C122-E3A7-5A7338B416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5813" y="4343400"/>
            <a:ext cx="14239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xmlns="" id="{899FCB31-111E-50BC-7822-10A7C11AB90E}"/>
              </a:ext>
            </a:extLst>
          </p:cNvPr>
          <p:cNvSpPr>
            <a:spLocks noChangeArrowheads="1"/>
          </p:cNvSpPr>
          <p:nvPr/>
        </p:nvSpPr>
        <p:spPr bwMode="auto">
          <a:xfrm>
            <a:off x="152400" y="228600"/>
            <a:ext cx="861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dirty="0"/>
              <a:t>Then Samuel said, </a:t>
            </a:r>
          </a:p>
          <a:p>
            <a:pPr algn="ctr">
              <a:spcBef>
                <a:spcPts val="0"/>
              </a:spcBef>
              <a:buFontTx/>
              <a:buNone/>
            </a:pPr>
            <a:r>
              <a:rPr lang="en-US" altLang="en-US" dirty="0"/>
              <a:t>“Speak, for your servant is listening.”</a:t>
            </a:r>
          </a:p>
        </p:txBody>
      </p:sp>
      <p:pic>
        <p:nvPicPr>
          <p:cNvPr id="37890" name="Picture 2" descr="http://api.ning.com/files/BvJovxUDkMsU2x9E4t8Bt-jh6B1qsqlNcvtwfgGPLrG-gBBIb54wNw0B*nn8PzC7nYNfW4LdXjIO3DbjQXHMpF8w-l3z3qSl/Smiling_Jesus747000.jpg">
            <a:extLst>
              <a:ext uri="{FF2B5EF4-FFF2-40B4-BE49-F238E27FC236}">
                <a16:creationId xmlns:a16="http://schemas.microsoft.com/office/drawing/2014/main" xmlns="" id="{DA004CBE-D953-FB5A-EE8F-0F3C808F9C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1905000"/>
            <a:ext cx="3438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a:extLst>
              <a:ext uri="{FF2B5EF4-FFF2-40B4-BE49-F238E27FC236}">
                <a16:creationId xmlns:a16="http://schemas.microsoft.com/office/drawing/2014/main" xmlns="" id="{BB54C87D-D7E8-C122-E3A7-5A7338B416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5813" y="4343400"/>
            <a:ext cx="14239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E9E68ECD-5E01-439A-D531-21838BE284B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1765300"/>
            <a:ext cx="1500188"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645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xmlns="" id="{FFD3943A-6EDF-F5DC-0C60-08C7EAD580A8}"/>
              </a:ext>
            </a:extLst>
          </p:cNvPr>
          <p:cNvSpPr>
            <a:spLocks noChangeArrowheads="1"/>
          </p:cNvSpPr>
          <p:nvPr/>
        </p:nvSpPr>
        <p:spPr bwMode="auto">
          <a:xfrm>
            <a:off x="228600" y="304800"/>
            <a:ext cx="86868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dirty="0"/>
              <a:t>And the Lord said to Samuel: “See, I am about to do something in Israel that will make the ears of everyone who hears about it tingle. </a:t>
            </a:r>
            <a:endParaRPr lang="en-US" altLang="en-US" sz="2800" baseline="30000" dirty="0"/>
          </a:p>
          <a:p>
            <a:pPr algn="ctr">
              <a:spcBef>
                <a:spcPts val="0"/>
              </a:spcBef>
              <a:buFontTx/>
              <a:buNone/>
            </a:pPr>
            <a:r>
              <a:rPr lang="en-US" altLang="en-US" sz="2800" dirty="0"/>
              <a:t>At that time I will carry out against Eli everything I spoke against his family—from beginning to end. </a:t>
            </a:r>
            <a:endParaRPr lang="en-US" altLang="en-US" sz="2800" baseline="30000" dirty="0"/>
          </a:p>
        </p:txBody>
      </p:sp>
      <p:pic>
        <p:nvPicPr>
          <p:cNvPr id="2" name="Picture 1">
            <a:extLst>
              <a:ext uri="{FF2B5EF4-FFF2-40B4-BE49-F238E27FC236}">
                <a16:creationId xmlns:a16="http://schemas.microsoft.com/office/drawing/2014/main" xmlns="" id="{CA13E694-8A5C-8502-818E-177336E848A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9913" y="3124200"/>
            <a:ext cx="1501775"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8">
            <a:extLst>
              <a:ext uri="{FF2B5EF4-FFF2-40B4-BE49-F238E27FC236}">
                <a16:creationId xmlns:a16="http://schemas.microsoft.com/office/drawing/2014/main" xmlns="" id="{312DDFF7-7194-35D2-B46B-1805D281B0BA}"/>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2313" y="3934581"/>
            <a:ext cx="1377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xmlns="" id="{FFD3943A-6EDF-F5DC-0C60-08C7EAD580A8}"/>
              </a:ext>
            </a:extLst>
          </p:cNvPr>
          <p:cNvSpPr>
            <a:spLocks noChangeArrowheads="1"/>
          </p:cNvSpPr>
          <p:nvPr/>
        </p:nvSpPr>
        <p:spPr bwMode="auto">
          <a:xfrm>
            <a:off x="152400" y="361879"/>
            <a:ext cx="8915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700" dirty="0"/>
              <a:t>For I told him that I would judge his family forever because of the sin he knew about; </a:t>
            </a:r>
          </a:p>
          <a:p>
            <a:pPr algn="ctr">
              <a:spcBef>
                <a:spcPts val="0"/>
              </a:spcBef>
              <a:buFontTx/>
              <a:buNone/>
            </a:pPr>
            <a:r>
              <a:rPr lang="en-US" altLang="en-US" sz="2700" dirty="0"/>
              <a:t>his sons blasphemed God, and he failed to restrain them. </a:t>
            </a:r>
            <a:endParaRPr lang="en-US" altLang="en-US" sz="2700" baseline="30000" dirty="0"/>
          </a:p>
          <a:p>
            <a:pPr algn="ctr">
              <a:spcBef>
                <a:spcPts val="0"/>
              </a:spcBef>
              <a:buFontTx/>
              <a:buNone/>
            </a:pPr>
            <a:r>
              <a:rPr lang="en-US" altLang="en-US" sz="2700" dirty="0"/>
              <a:t>Therefore I swore to the house of Eli, </a:t>
            </a:r>
          </a:p>
          <a:p>
            <a:pPr algn="ctr">
              <a:spcBef>
                <a:spcPts val="0"/>
              </a:spcBef>
              <a:buFontTx/>
              <a:buNone/>
            </a:pPr>
            <a:r>
              <a:rPr lang="en-US" altLang="en-US" sz="2700" dirty="0"/>
              <a:t>‘The guilt of Eli’s house will never be atoned for by sacrifice or offering.’” </a:t>
            </a:r>
          </a:p>
        </p:txBody>
      </p:sp>
      <p:grpSp>
        <p:nvGrpSpPr>
          <p:cNvPr id="3" name="Group 2">
            <a:extLst>
              <a:ext uri="{FF2B5EF4-FFF2-40B4-BE49-F238E27FC236}">
                <a16:creationId xmlns:a16="http://schemas.microsoft.com/office/drawing/2014/main" xmlns="" id="{14B3AE61-BA86-C687-7AC7-2EC781C21D8F}"/>
              </a:ext>
            </a:extLst>
          </p:cNvPr>
          <p:cNvGrpSpPr>
            <a:grpSpLocks/>
          </p:cNvGrpSpPr>
          <p:nvPr/>
        </p:nvGrpSpPr>
        <p:grpSpPr bwMode="auto">
          <a:xfrm>
            <a:off x="363537" y="2895600"/>
            <a:ext cx="3200400" cy="3810000"/>
            <a:chOff x="381000" y="3200400"/>
            <a:chExt cx="2362200" cy="2667000"/>
          </a:xfrm>
        </p:grpSpPr>
        <p:pic>
          <p:nvPicPr>
            <p:cNvPr id="38918" name="Picture 6" descr="http://3.bp.blogspot.com/_MR401E5oYgU/TFRl-HM8bSI/AAAAAAAAACA/w6xdxvNMZuw/s320/rip.gif">
              <a:extLst>
                <a:ext uri="{FF2B5EF4-FFF2-40B4-BE49-F238E27FC236}">
                  <a16:creationId xmlns:a16="http://schemas.microsoft.com/office/drawing/2014/main" xmlns="" id="{244A3FBF-7560-5F9D-0754-82EC53C418F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3200400"/>
              <a:ext cx="2152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6" descr="C:\Documents and Settings\User\Local Settings\Temporary Internet Files\Content.IE5\L5EFQJK5\MC900433454[1].wmf">
              <a:extLst>
                <a:ext uri="{FF2B5EF4-FFF2-40B4-BE49-F238E27FC236}">
                  <a16:creationId xmlns:a16="http://schemas.microsoft.com/office/drawing/2014/main" xmlns="" id="{FC563D52-2BC7-CD91-46FD-3ACE8B2460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914400" y="4038600"/>
              <a:ext cx="1295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917" name="Picture 8">
            <a:extLst>
              <a:ext uri="{FF2B5EF4-FFF2-40B4-BE49-F238E27FC236}">
                <a16:creationId xmlns:a16="http://schemas.microsoft.com/office/drawing/2014/main" xmlns="" id="{312DDFF7-7194-35D2-B46B-1805D281B0BA}"/>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41094" y="3982962"/>
            <a:ext cx="1377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6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MC900057772[1]">
            <a:extLst>
              <a:ext uri="{FF2B5EF4-FFF2-40B4-BE49-F238E27FC236}">
                <a16:creationId xmlns:a16="http://schemas.microsoft.com/office/drawing/2014/main" xmlns="" id="{F6D5F31A-4669-5B36-A10B-63151E5C88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68675" y="3287713"/>
            <a:ext cx="4860925"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 descr="http://www.farmerd.com/images/uploads/3_Prong_Fork_Product_Image.jpg">
            <a:extLst>
              <a:ext uri="{FF2B5EF4-FFF2-40B4-BE49-F238E27FC236}">
                <a16:creationId xmlns:a16="http://schemas.microsoft.com/office/drawing/2014/main" xmlns="" id="{77013AC8-C6BD-9F01-7582-F5F719A3618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81000" y="5334000"/>
            <a:ext cx="2400300" cy="800100"/>
          </a:xfrm>
        </p:spPr>
      </p:pic>
      <p:sp>
        <p:nvSpPr>
          <p:cNvPr id="2" name="Rectangle 8">
            <a:extLst>
              <a:ext uri="{FF2B5EF4-FFF2-40B4-BE49-F238E27FC236}">
                <a16:creationId xmlns:a16="http://schemas.microsoft.com/office/drawing/2014/main" xmlns="" id="{A054CC32-2FBC-3003-CC04-B69FBBA63260}"/>
              </a:ext>
            </a:extLst>
          </p:cNvPr>
          <p:cNvSpPr>
            <a:spLocks noChangeArrowheads="1"/>
          </p:cNvSpPr>
          <p:nvPr/>
        </p:nvSpPr>
        <p:spPr bwMode="auto">
          <a:xfrm>
            <a:off x="609600" y="609600"/>
            <a:ext cx="807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t>Now it was the practice of the priests that, whenever any of the people offered a sacrifice, the priest’s servant would come with a three-pronged fork in his hand while the meat was being boiled and would plunge the fork into the pan or kettle or caldron or pot.   </a:t>
            </a:r>
          </a:p>
        </p:txBody>
      </p:sp>
    </p:spTree>
    <p:extLst>
      <p:ext uri="{BB962C8B-B14F-4D97-AF65-F5344CB8AC3E}">
        <p14:creationId xmlns:p14="http://schemas.microsoft.com/office/powerpoint/2010/main" val="3283038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xmlns="" id="{8595802C-3D6E-B9A7-3588-96264E121538}"/>
              </a:ext>
            </a:extLst>
          </p:cNvPr>
          <p:cNvSpPr>
            <a:spLocks noChangeArrowheads="1"/>
          </p:cNvSpPr>
          <p:nvPr/>
        </p:nvSpPr>
        <p:spPr bwMode="auto">
          <a:xfrm>
            <a:off x="227013" y="307975"/>
            <a:ext cx="85344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dirty="0"/>
              <a:t>Samuel lay down until morning and then opened the doors of the house of the Lord. He was afraid to tell Eli the vision, </a:t>
            </a:r>
          </a:p>
          <a:p>
            <a:pPr algn="ctr">
              <a:spcBef>
                <a:spcPts val="0"/>
              </a:spcBef>
              <a:buFontTx/>
              <a:buNone/>
            </a:pPr>
            <a:r>
              <a:rPr lang="en-US" altLang="en-US" sz="2800" dirty="0"/>
              <a:t>but Eli called him and said, “Samuel, my son.”</a:t>
            </a:r>
          </a:p>
          <a:p>
            <a:pPr algn="ctr">
              <a:spcBef>
                <a:spcPts val="0"/>
              </a:spcBef>
              <a:buFontTx/>
              <a:buNone/>
            </a:pPr>
            <a:r>
              <a:rPr lang="en-US" altLang="en-US" sz="2800" dirty="0"/>
              <a:t>Samuel answered, “Here I am.” </a:t>
            </a:r>
          </a:p>
        </p:txBody>
      </p:sp>
      <p:pic>
        <p:nvPicPr>
          <p:cNvPr id="39938" name="Picture 5">
            <a:extLst>
              <a:ext uri="{FF2B5EF4-FFF2-40B4-BE49-F238E27FC236}">
                <a16:creationId xmlns:a16="http://schemas.microsoft.com/office/drawing/2014/main" xmlns="" id="{F69FD9D6-ED31-C8F6-70C9-7D89BCD447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3436938"/>
            <a:ext cx="12319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AutoShape 2" descr="data:image/jpg;base64,/9j/4AAQSkZJRgABAQAAAQABAAD/2wBDAAkGBwgHBgkIBwgKCgkLDRYPDQwMDRsUFRAWIB0iIiAdHx8kKDQsJCYxJx8fLT0tMTU3Ojo6Iys/RD84QzQ5Ojf/2wBDAQoKCg0MDRoPDxo3JR8lNzc3Nzc3Nzc3Nzc3Nzc3Nzc3Nzc3Nzc3Nzc3Nzc3Nzc3Nzc3Nzc3Nzc3Nzc3Nzc3Nzf/wAARCACyANADASIAAhEBAxEB/8QAGwAAAwEBAQEBAAAAAAAAAAAAAAMEBQIBBgf/xABLEAACAQMDAgQBCAYGBgkFAAABAgMABBEFEiExQRMiUWFxBhQVMoGRsbIjNXN0ocElM0JTwuE0NmJykqIWJFJjgrPR8PEmQ0RUZP/EABkBAAMBAQEAAAAAAAAAAAAAAAABAgMEBf/EADMRAAEDAwMBBgQGAgMAAAAAAAEAAhEDEiEEMUETIlFhcYHBFDKx8AUjkaHR4SRCUmLx/9oADAMBAAIRAxEAPwD9xooooQiiiihCKKKKEIooooQiiiihCKKKKEIooooQiiiihCKKKKEIooooQiiiihCKKKKEIooooQiiilzypBE0sjBUUZJPalIQmV4TivA2enSpL268C7s4QwHjSFSD3AUn+QqXVGtbcdkQrRRXIPFTpdFr6W22jyRK+fXJYf4aHPDd0KqvAQelclvLnp71jfJ3U7e8t5nSQDdcSFQ7YJGeCPvFQ+s1rw08pwtugHNR6pdG10+4uAQvhIWye1P8ZFh8V3QJt3bieMVXUAcWohdvIqMqsQCxwuT1Nddq+Y1bXYfpKwEDRSwRuzzSKc7fKR29iT71tQapayoW3lAEDnxVKYU9+ayZqqbnObOydp3V1FJguY503wuki+qHIomuYoELzukaDuxx+Nb3tiZwpTScVykiuzBWBKnDAdjjP86jn1S0jQN4niBkLgRKXyvr5QeKx9I12E6lfC4aOKCSQNDIxxu8oHf2APtmud+rpNe1twyqDTC+mzRSvGR4DKjqU27g4ORj1pOlXLXmnQXBYMZE3ZFbdQF1oUqvIr2sP5Ranb2VrE7yBttxGSEOSBnk/Dg1sh88jBFJtVrnlgOyZECV3XlTNckX8dsFGHiZ93pgqP8AF/CqCciqDw6YSXoOa9qGyu/HuryEspaCQKAOoBUHn7zVm7FDKjXNuCcLqilwyrNGskZDIwyCKZVAgiUlzuyMjGKwvlLqcK6VewxSqZwmCp7ev3DnFK0vUriCxgWWNHWOAmQK2ZFCrwWHQZ9Dzz7HCb1vAsL1JUgeGRm3gEjwJCuR17E45Hc15lXWh9LsYxnwWgbBytCHWUm01JLYq9w8YKoASC2OQPXHPAPasjVbK9vNUsZWuojy2yVU2eFgZPlJOeR6+x4r28fxrKJlmW3jaFltoljB3rwMdfrN2A5wfjXmpWxsb2xjiUyxMS06EBQ+TjAGPfkegxXHVqveyHfKIVAAFaMOoT2zNif55B5I0d3QEuepJHQfEZzUQm1FflS8i2p3PbhShfyAZ67scjr0GecYqieyFje4iivJopVUKsbHGd3dhggAdM+vsKSc3WvnTZJ96pERI27zMgYEKcd+oPqAPWqc6rDQ4mZSELuSa2vZTJqKsEeMYRSx8LkgMCMcEDPPIAzUNtHYWlrIjKJJ5GcNOVTCDceBnAzgE4HxrUt9MaJ5rprS0tpkhIRlA2h+fN7DB/GpfkxAkuh3NvC8bZclNyjyk9+O2QcH0qCx7qguAkzlORCL/wAa+0q9giniMcKkeBgFmQDKndnvxnI9RXE0slpaR2lzchwsA3RoNoQgDYAwyQcgHJJ+HSqdVt5oNLeR0t45Q4SFV6IjAKQT1Pc4+FJYrHpEE8t34IuUYSqkZfxWbklQO+BxnoKp8h8EwYznj1SXrXCXN1YyTWYa4yRARuIkABwScDoeeRxnPenBhIZ2vTHbTNIhDTAgOVPTBPIHHIwDmk6sVuNYtJ4PEmWJVZthI8P+1kDuSuePQY74ru+u4k1FCLiMC6VCsoVmKID0zjABOevqfSkDYSXGYI8J8cJnK1LXY1+kiNGxlt8u8QwrkMOf4mi7KrftI7RqY7fKPJ9VSWPP8BU2lssmsXE0K7beSL9HjoxBG5x8cj47c9681Rli1i3mmUtBHF+kPZST5WPsMHntnNeiKg6F3j6eaiMpAPhi3ks/CuZRI5Z4VJCliDtwDwp55PHFJS5jtrm+eC0C3G4Cb62IsgZI4PUkHgc9e1MsLqGTUnJuI8WokzIQys6E+vQgE/wpWksINau57kSQiZWZd7H9J/a5HYhcED0J9K84uDy23k+GPFUMJcMsl3ZyWlpdBEaA7ImXIckHeCxAJbPORx7UyxM9jpNlA88arMoXwMeYIRljuz169B1wMUKVl0a4miuzOLdFEYeMxmIryGYH2POOop2kwzTaWkqJbtIXKShujooKgA9uxx8aGyXRPajGePTCZ2WdcJYXVpEiIIp0ZAs4RMP5hwQCRkDBwenWr4prazfxdODFI4zlWLfpckZcnngZzwMkGuPlNAkOiW9tPIi+dd+xR5j3OD2zjJ9KpuNMaSSG6Fna3MzQhXLAbd/Hm9xjNFlQVDaBIhKRCkabUT8qEc2pylsQI1cbGBYcg445x157VZNfz3LoDOLSHzxu6uhKuPduox6c5qUbrXXl02Kfw1eJQj55VNxYqPfsPQE+lPhszeX36WK7ijiVgVdjjO7sx5IIHOOOBj3tprQQ0mZz9hMwo9Ms7y01S/lF1GMYMkrJuE2RkYAIx1/kOK1ptYSDTmkuWRLhYzuUggBseUH0z6H1rI021N7eXsUitDEhDQKAGWMAkAEY64HT0Ne2kng2UpMwuI1hVbqMx/UXkY+K9wRnA+FRSrPY0hvymc7oMErR+TWowPpVlFJKizFduz1PP8e+K3icDJ6V8tY5n0+xjhWGO3jK7Ac/p5FXJ6dACD17j0p2p6lcTWM6xRqqSQgoC/6RgV6qMYPf34+FddLWinS7eYGPFSWyUm2u4dL0tF+aeLdbVi2YCmRTnByeMYPPvXt1PBeaSYLS08BSoeTI2IhHOP8Aa5AHFSRaXJdptt3lmC7SWdgqK2PqjrkjPYU+bSntLd5JoXZUQnxI5A+3jupUHHwJrzQ7VltoZ2Yj7IVdldDUJ9Ms7e2t7aJyCSzM+EweeMdDz0P4c0XJa8vLe5uZhGVLeGIW3GHjgnsST17Y4p1rpc80KOqxwAgEeKGZz8QGUD4c149rcreQ26WilsNum5MfOME5OcjB4z361NuuLRIFuI3+/wBU5ak3V/qL3UbxzxhIwMqgwsh77gRkduBmuRtSY3McrC4ILs2wbd5x0HPGMg96030myt7bfd3Evl+tIZNvPwH4VHPFa280bzmW5svAaRRs4UZXJbpkd+ffr2b9NrpuqPH1hEt4Uq3FzcXcjXVy0sLjzW8bALjjA45x1zzz8K8umjNm0ePCkbxFSWNypGWJK8dcen4V9C+nae0efm8ceBkOqhSvuCOlQfJk2DrK1rK80m4kvKgViPUD/s5zz65qvgdT1A11Xf8AVFwjAWWrrFbLFNHII0VwjSiQbQckkZ4zjPXnjiiWMynYgkk2kkpCCyqSOScA7Sc8j3rW+UGopFFcWssXka3Y72Jwcg4AGOTketO0S58RDDFbqlvEo2yJkAn0wQPj3pO/D2vqdI1SR5f0i/EwsSMSQxxolykAVjlWBDJlSSWHXkDGfhSxouoTs8ghyH+sztsL85ztIPx5A+FbOr3US31o0VtHcuku2Rtu5o1wTgf7XGcex9q0Fu4bqFo7W5QSsh28+ZT64PPFas/DKLnOa55MbJXlZmgBobyWGV5GmEeWEvVORjHJyDzyPSjX1aa7igheRZTGSixDl+cHJzgAe/rTNOiuYtWdLnoLYbH3l9x3ebk/Zx717qUV1LqqragDNudzlym07jtwR8Tx7V19AfCdK3Ex4qZ7UrD+hdQhKzNFwn1SjByv2Y/DNNYSXEMiPcJcB3HlXLM52rgjAzwD14r6VrqG0hWO7uEMqIN3/aY+u0c81n6TcwPeXbyWsds8km2N2Xa0gwDg+/Oce/rmuV34bSaQxryJ8dk7yd1kRR+H5H3puOQkqkKxHoGAyQOmfjjihpFltfCgjkMbqgZoVkIYDGMleAcDnvW5rlyY1WGW3SS2kU7pH3EKRyOAD8ecdKXoOorLFb2scfkW3U717HAyCMcHn7axGgayp0hVMeSq/Ewsq2Ma2YQ5ldPDR5nYk8Nnbz0ye3evWnube6jNrctDCgysDsCoHORjrjpjnitD5SGwQRNczSwy7gVeFQzYBzyMdM4q+PTtPWEN4EcnG7e43lvfJyafwWp6jmMqjH3wlcI2WHw1x84lldrgYZW2DG/kdPQDH8a6ttQ1FbuR5LhDG4OFcErGcjG0AZPfg47c02CG1uJpHt3ltbPwFdlCDnluVODgdenPTpzmxdKsbi3ElrNKob6sgkLfwORU09Lrpmm8ePj4plzVBa7rS9uLm3m8QsV8RZW2mbjqOwIPTtjj3rhtSuNUsZ7a4tokYkEMG8gHXnPUjGMDr7U6O2ujdy272iA4XbKciMAZyw5znkcfxrq60yeKCR3SGcKpyIdysB7BiQfh/wCzIbrrDAFuZ39UdlcWs8FppXze6thMqrvjyu5HJ5x32kdMH7zXNxdw6rpbj5r4N2FaMLgN4ajBY56Y9M98VzHpUl1bpJBEybowfFkkC7sj0C5x91Ty6XJZptuXkhVtzB1YMjNjoSMYJ9xVufqw20s7MQiG963LS/tLS3jhlT5mqLhVZTtK9sN0P4+tL12G7Ec1xbzAxrA4MbMQF4OTgfW+3pXbzJcfJ6V0P/2CG47hea71yKdrKWSKbYqwyB0KbgwI+I5GOPjXpkl1CJnE4WY3UsEctncx3UxeRpkCpDb7juwOpDHAwB2x1r2eK8m1O3d5mgdlkMUanKrjGNw7k5Pwz9tNtoZkurJ55/FLKQAF2gAKe3rzXF/LOusQ+GVAj8oyM7g2M/gKzrllKkC+QCQmJJTjLI8r2epRwhPC8TxI2IHB6+o9etTtBYQairTJ4iR2xk8WdjIR5lwctkjoaqmRZdYVJFBV7RgQe43Cpm0yzOrGN4tyG153Mx/tYxnP8K1e1xIIAOYkpKlbf5/POLmV2gilCiEYCsNinzdz16dKVp9jb3NrMlxEsm25lwSOR5uxpkc6QfP/ANKiOZTsyRz+jTtUuk3sMHii4nChjuCse5zk1m+tRbqGMcMkHKcGF7LMYvk+qPHI4e2kG5VLBSFOM4/GmeKbvTtrwOkPiQIN4xvBZc8HtzipV1K3b5PPGDJn5u67/CbZnB/tYx/Gn3Oq2fzOFBNk+JFghSQcMp6gVZqMvuDhEJZhVXUMFu9iqLHGonyFUAclWH86Lpf6Vs9h2kxS8+/k5rL1OWO7vUcRzAKABvjZT74DAUy91OSPVrTdbrGQjgCWZRjO362M46e+awbrmPfUZEBpCq3Yq61jul1UfO5I3b5tgGMEZ8wyT8ePuouo7p9TPzSSNGNtglwT/aOCPhzXVvLPJqn6eFYysBwVfcG8w6cCieSePVcQQrITAMln2hcMevBr0AG2cxPqoRaqfpa83HcRFFz/AMde28MNw96kqRyAz5KsAf7KgcfZWbZ6lJJqt4FtxISkasIZgem4+XOM1xpk0dpdtIyS+cHOyJmbPuADXnnWsY6myJDiR5KrSrfFNnpxWOB2h8SZT4Y3bAGbHHp29qVHP4vyfaNY5UCW0al2BXcSozjOP/Zr231SyNlNGZdpLzDzKQBl26nFJbUbb/o8kYMnFui7/DbZnA/tYxXQKjLybsQjhV6hYW9vbRLbwxx77mLcVXk+bvTTbiwuIPm8rpBLLtMJwVA2sePToPapdVvIrgwi2uFbackKe/GDVEk8dwLAGRXYyDfg8jMb1DKtF2oewDLQEEGApkgsLjUmkhURq9uJRLCxjJ8zZOV654+6qVkeKRLPTEh2eF4u+Ric5PX39eaQunWY1UQrFiMWvADsON3TOentVUKLHrDIgARbVQAB0wxrRjXzmAZjHkkVJbxXkGqXDpO07qkZlRjtV927lR2IwPjRcRy3s73UBeJoUKvDcFhjjOQFbByD3r2wmnbWJvFxh8qQB025x+JplzDPJc3zW9x4RRQCCu4EFR29Rj+NY0XMq0iWSRJwmcHK50KG78OC4mmHhtAoEauzA8DBwen2dc027v7W6t5IYYzd7l2sqAhce7dB+Ne6JDOmnxvLOHVoIwqKuAuB8Tyc/wAK5SZYfk9FJITnwAB3521oCWUI2wSZylys64vfm2izI1u6pIrLuLKMk8cDOT9lU32o3EmjzyrbLJG6EK8EocDtz04+GaZd20cfybZGRWaO3JDMAcHHUe9W6qAukXIUYAiOMduKyo0ajaYaXYtTJysi9vbyK9s0KR7gTjZHI+0FTz0APwBHWnXMVy2o26TypvfO2SJMY289CT3x3rQlx850/p/a/LXlwB9MWRwP6uX/AAVdXSdRkOcTkeyA5ZXgXkuveFO0/hiEhWE4Ukbhz5QD9lPFgras8VxK1wvzbKCUZ2+bv6/bVzfruMdjbN+YUAZ1snstqOPi/wDlWhoNuzntc+SUqDSdJjSS9WdIJF8YgjwQOqr6kkD2pul2qzQXKOzjEuzcrFT5T6irrH+vvf2/+BKNNA+buf8Avn/MafwVK9hj5ZRcVn29tHB8mJBGG5tn5LE9jXd/ZQ3GnWu/eAGhXCSMoxvXsD/8V0v+rL/uz/gafP8Aq23/AN+D861bqTDiMQlJSL6zVJbFYuE8TYQTnjBPX7D99NuUU6xZEqpJjl5I9NtOvv62y/bj8rUq5/W9l+zl/wAFDqFNhc5o3ITkprAfSycf/jt+YUKAdWbP/wCuv5jXrfrZP2DfmFC/rZ/3cfmNdPPqpU9qijWLzCDIiixgdPr0uxs1aW+SXlDJsAViCBgHr68in2v64vf2cX+OmWX9beftz+Va5W0Kby0uGxKqSorCyhg0662byGaZSryMwwHYdCf/AJri5to5vkxGJA3FsnRiOw9Kst/1bcf78/52pD/6sp+7J+Apikz5YxHuiSuNVtRFBbRo0jDf4eXYsfN6k9aXqulRvLZrAsMaiXAHggj6rHsRkVpan/o6fto/zCvL4fp7L9v/AIHqPgqV7nd8IuKzvmATVkiglaBBbecRDG7zdv8As9+lT/N7yPXPDhafwjAA7GcMQNxwcsCfsrWIH06D623H2P8A50L+u3/dl/MaQoMnGO1x5IlZ9tFcDUrlIJV3xfWklj3ZyM9ARz1pVneXkl5ex7IwxI5kjkQFQvXoQPhntWtb/ra9/Zxf46Iv9J1D/wAP5azpaPps7DiMk/VMundQWF/cR6RC7W2yJIwGknlCA9vu9zipLW+F3okKJAxSNVUyB1OCOMkA5HStrSlDaTbBgCDEMg1JZ20cvybVQqq0kALMByTjqfWprUKjqZaHf6nuQCn6j/q/P+7H8tM1k40i6I/uzUltcvdKlldWpCSxEPtckoMcbjgYyPQnmla/DNaaXcPBO7RldrRzPuxk4yCeeM9M81uakU7xtEFKMwtGbAu7AD1f8tezY+k7U548OT/DS0sVt0eeFPFu9nlklcnJx/AfCsyYzPqFol5cSRvJHLtiLqhB8uPMnIHHrnj7Kp1U02C5ucfcoAkq+6uIrbWIpJ2CJ83Zdx6Z3DiuGvIU1NpVJlD267BENxbzN0xVOnJJbwiG6uFeUksq78kD0yeWx64rKt7q1g+UVxJGyJbyW4/SA4QuGOeen+YPepqOILZMSf0wgBaEFzFaLNPesLZZptyrMwB+qo9fY0qy1O0SFtzts8dl8QITGCW4G7GO4ri6u9LubpJY52luLc4CW5JZv9njtx/nUkN1HZwiTVLNTGJJGjaLzbCW5Xb3PHXpUv1BDoBEd/8APci1VXsN7aaTcRK0E8KwuuNpRgMHvkg/cKdALq8toCUjggGx8PlnIBBHTAHQetZ93rYv7KeC2iaCVon3fOMAhdpPlGfMSPurp9dawt4LZ7Qvd7QNgkAXGOGz2zjpjNR16N91+I9E7T3Jtzq/zhrd7O1mmUT+RwyhW8rdTnIHfkdBTLCddbBmdZLeSAlFkhkyrBsZw2BnoO3FQyyreiJ42jsIo5Q7Ku3eG2MdzDHAGOnfmmtqesGVFhs0ZNvDeGw8X3AP1ce+c1HxOZqGW+A3/hO1X26zJqxjnmEoEBMbYw2Nwzu7V7cpPJq4jgmEQMAMj4y2NxwBnj7fak6Yc6k0rzvJI8R3hl2eHhhhdvbrnnrmvNUyupLKk7xyxwjwwqb/ABMscqV7jgfCum/8q7ie/j7/AIUxlGoTfQqiRVluJZyFMksu1VAB6tg46+lKt9W+bNctd2ssSmc75NylV8q++SOM8DvS11PWBKyzWSJGV5YROfDxjk8+bOe2Me9KimWzEru6X8Lyl1VsFy21TuQdwc9O3Fc3xGZpkgeI29ynatOcXNrbT7USe3O98JkOAxJ4zw3U+lKs4b270m3jYwQQvCgxgu23A75AH8anj1031vNbx2m272suwyArjHXPfGeRjNcWmuDTrCCCdDPIsKbfm+DldoPIJ8pxVjUUS+67skeiIMQrr/VLWSJQsjBPGQeIY22EhuRuxjsabNdRXawXFiwulhn3OISCfqsPX3FZc11FeQmTTLRNhljeRpDt3ENwu3+fSrLW60u2unlknMVxOdrJcMQy99vPQc1dPUFzoLhHf/CRamLewvqqyOfCCWzbhMNpTzL1zXdrPFdaxLJA29BbqpYdM7jxUFxdWs/yihkYrJbRwEGQnyBywxk9D/nWpqIknhMNpcokoIZl37SV9Mjlc+uKdN5JJmYPHOEEQu4cfSd1+zi/x15B/pd9noSnP/hrJh8eO/uo7S5eR444sxBlc582fM/JHI7556itJrFZ4lmnUR3mwbniYrg46Z7j41barnsMNyJ8kQu9GbOkWxP92KVpp/8Ap+D93H4VHoEM13pdvJNOyJt2iOFtoODjJI569s8U65untFeytrRjHFFhNzHzjb0GQenuRU3/AJd5ECIRGYUHzrUktlg0xluI0IQzeFkxjHT0Y9sj7aNSaae2kGtKYmWMskUY8hOOSDySwGePtGcZrT0m6t0sYIWljjlijVWRmAIOOv29ffNZuprf3Glut2igpKshdsBRgjaFxkkZ7nnGetchaW0gQ4uxtwqnK7ls9Zulj8O6aKBTlQWCyHjjdgfwpM8BF9FaT24lvLhHBklO5JANp3ewGCdvHP31oW89zZzyS6jKI45M+HAG8Q5B5IwBxjtzSrlLq51a1u4V8No45PCjl43jK5z6Zzx6dSO1V0mkA5u5B7vZElLb5Mxsxlu7x3dh5pG6jjGASfq+3PvSjj6Qmg1CXw4beBA/hAr4oLHb05A7EevtWjcouoyxW11bywSKDIjkow4wDxk5+t3FIh0m2OrXIkMjyG3jZpQ5ViSXB5HQcDgcUVNKGuHTbzyd/NIHvTrXR9MaET2wIDjKSo5BUHnykc1P8mQtzBcXE7eNMJpItzDgJu7D0PU/5VVaRSXcLRLIILWOR4hHEuCVViuM59u2K9srGF4GZN8LrI6h4TtOATgVsykJa5jRGZSlQapcWqW1/p/zVYxHGfDVD5mJXIKqB09/Y1RpN5bK8FlbxrKGj3mVZAxJwMlh15Pc0xWd9Au/FdpWVZ03P1IBYDP2CurtcWlkiM0YmlRXKHaSNpPX7BU2FpvB47ht3J+CRrc9ml5ZJcKC6yhpMD6iDOC3+zuA6+ma0bp5ntGNgUaQgbckEY9vs6UmWzhtntRCm0tOCzE5LeRupPWvZ7eGC9smhiSNmlYMUUDPkb/0rqDHgunE/spkKbTknGryS3Eexnt1XnG47W5JwSB9b17V7frP9Lxy26b2jtivlxldzcEAkA/V9e9XMP6WT93P5hQo/pRh/wDzr+Y0+j2LAed+UTyvLSSZLQPftGkoB3nIAx2zWfok1m17fLAArNKWQ7cb1wMlfUbs9PWqobWCe9vWnhjkZZV2l1Bx5Fois4LqS6E0YJS4JVgcFTtXoe1JzHy0jjvRIUmq3doXnsrmJIo1jL+K7hTnBwVHUnPcUjTLi0NtY6f82VxJGN4LeZTtyWZSM49/cVdZr/1W9R2aQQSusZkO4gbQep+JrhmeP5P2Zido2ZIV3L1AJUHH2GuWwk3naO4bTsqlI+UwW2t7e4tyIpvHjiLADlCwzkd8dfbFPu9H0xIWnuwdqjMkkj5LDryTz91MvLCGOEMxeZ2kRS0zbjgsOOe1eXMMtnEsXiLNaySLEY5kyQrMFwDn375qqlIFzi9gjjwROIWdj+kYYbCXxILiBwhkBYRLuG7ryR0wD+Fdr8mYlcS2t7IjKCPEX63TGMjHl9hiny6TbjVrcIZFfwJGEpcswIZAOTnIGTx05p1qi6a8ltaW8k0hAldl2ICTkDjIA+r2HasqemDnHqNxPB+iZPcsyGJzeyWlvbrFeW8aDxIjtRB5ucnOQcg7ef50+Kz1m1SQS3TzQMcuAwMg452ZH24plul1barc3cy+IzxxiWKEbtg5wVzjOMc8Z5ps89xdXEUmmzLJHHjxIC3hkk9CcqeMdqXSaASZnuGP/UpKg05pobZBo36VjGC8bjyA44JbqGIxnrnvXXzrU3tnh1KRbZXJRZvDwX46DnCn3PXtXumLf2+mRi1jBLymTcu0ryeQ2cY5zyOcAVpard20mnzQrJHJLKjKiIwYscensefspNYX0rry2BtwnOV3c28MmlO0kUbkQHBZQceWl3v+r6+vhx/iKakqzaGZF6Nbn8K51MAaIcDoifiK6yB0i4f8VPK7uRjV7P3jk/lTJQPpK1/ZyfitcXX60sv92T8BU9/M66zZBPqqGDY/2uPxAqqldtEFx7wP1hIAlVSkfStuvrDKf+aOuI/11c/usX5pK4mnh+m4F8VAywSqV3cglo6DIItXu3OSFtYzwCx+tJ2HNN1QE77O9k4K70f+om/epv8AzGrrS2VoJQDkrNID/wAVSaPeI1vd4EuEmmYloyo+uTjnvzSdKnitbadfEUSli4WaQLuJ9+fSucatjHMpk7gp2kynJ+oL743H5mpl1/UaZ+3j/K1ZVtqcZ0O98RolVxNtAl3MWYtxjHvXWo6sgjsRAYnCSISzOQUOCDuXHA56modqKZp78e6IMrW1i4W3ayZskm4XAHwIP411esfpHT17GRzj/wADVm6leJctCYpI5CgyShyAeOh79K4vrq7l1WxeGOfwwzeQwhSDsOcFiM96Q111eowZALY907cBbTfrZP2DfmFC/rZ/2A/MaltXuX1YvcIIwYMJHuyQNwySemT/ACr26a4TVQ9vGJFEHnTdtLDceh9R/OvQ6nZug7qITLFj9I6ivYSJ+Ra50i4W4a9K5yJ2yD8AP5Vl2N1dRapfNOk4QlTtEIYk7RjO0nGKZp14lq05kkjTxMkM/ALZPU9utecdcG1qbeCXf0qtwrbT+p1T9u/5FpMn+r9j8Lf8yVDpurIYr1bgxIZJHOVckscAeVSMkcda8udSjXRLIRtE6qIQytIVcMCvG3GfjVCvT6cTx7otK3NUZVgjDHBaaMD/AIhXOsf1EP7zD/5i1n6tcR3NrCvip4gIkbw5AwUj360/WLtEt7XKyYeeJgQhYDzg4OM81Z1bXvfTnYBAacFUy/rq2/dpfzR13Ef6WuB/3EX5pKSJRJq1q6gjdaykBgVP1o+oPNEM8R1u5USoWMEQC7uchpK6GvAMzu72ShPhGdTuc/3cX4tS7bnV7z02R/zqfT5nbWb4Nyp2hM+i8fzNU2nOq33wj/A0qVZtUBze8j6oIhIsOPk+2OvhyfiaZbW8MWlKY4kQmAZKqAfq15peDogB5G18/ea6aQQ6IJCMhYB+FTa3ohx4ajlZctxMdGeG1S4EqqwBWMbDwerHIA9e9FydSGisjJhQqkyTurEnjAAXtnuavKiL5PymMcm3LHPclc0zVOdJZR32D+Irmp0HNoC52Q3jZOcrNvbe/l1e1kdYwdreRblwCQOTkDj4Y9aLx7k6gglRVmOCip5gPcEgZ59q0r51TUbJ2cKo8UsT0xtpN1f2vz21uFnR4hHKC0bBhnyccd+lLVaVlQEF5EEH6IDipJNLeTWYHluD4vhO26OJV5BQDqDk89fbjFOg0u1XVp1KM7C3jbeznfks+STn2/gKcL23k1WGTxAgEUiESeQ7tycYNdSXMNrql1LO4RBbRDJ7ndJwPU+1ahlECf8At7JSVNp2l2jRXW2IK3jyAcnGQeDjPNO0izjaOZpo45MSFBuTONvHek2txeIsptrXKmSSX9LuQkbuAAR1PvUVhqjSS3CW13BGfGbwo5BzKx55OeByB8aw/wAdr2OLcgFVkgq2KKMaBdyhF8Tw5xvA5/td6qu8C2sOT/XxdTUdybmw0m6hmtwYPDl/So+duc4yMZxyKYJpr6K28CHFvGyv48jYDYHYdSPeti9obaBmNoU5Kp1eKN3tGYZJnVDk9jniursA6lp4XHBkP/Lj+dfO6lqMipbJ87mkLurM3gfVIPJQ7Rkebg+oHrV+m7r25l8K4nhmtnGI5wJCoKgHnJznGevFSK9N9UhgySP2TgwtckfSyfu7fmFeg/0s/wC7j8xqW1nkk1hobgKs0Vvzt6MC3DD7jxRdTPHrCwW6gyywAgt0VQxyx9eo4967+oLbvFTCbahRqd+D0JjP/Lj+VL0mNFe8cDBE7oMdgMVBqe6yuIxLPcTS3LHMcH6IkKuBhtwxgn1yah03UZHFzGLuaEo7sG8HO4k8FvKQBxzjHJNcBr021gKgyCf3VQSJW9af6NqGP7+WppYkOg2rhE8Tw4RuwM48vevS89jDc+PFvt5WZ/HjbO3I7jqB780u0Nzf6VawwW4EASL9LI+0nbgnC4z2qg9rm2kGY2ShP1e1REhaBY0JlCkBOpY9eKVqOlWixWoaEFvHiU8nHXkgZ4qO+1QxvAtzdwSATL4qRjmEg59eRwR8cVZcXF46RNdWu1RJHL+hy5UbuQQB1Ht71j/jl73W5MBVkAL2bS7U6rbqqOhNvI28Od4IZMEHPuaTFpbx6xO8VyfF8KNi8kSN1LjjGMHjr785q6K6gudVtpYJFdPm0oJHYho8g+h9q4a+t4tUmk8QSDwY02x+cltznHFb20fm27XspkqOze4XUZFiUPNk7xIdox65AOM0WNvfxavdyqsZOxQIzcOQpIPJJHP3cYqy3vrQX11cPPEkJSIbnYKM5fg57+1PsXV9SvmUhlPhkEHqNtZaXSsptAD57RKZcVl2p1D6GVFTKlWIeBwrA5OQQ3b3HPtRFPKNFjgu0nMrIvmeMbB06MMAj071p6VxpAB6gOP4mlqom+T8Rf6wtw2R67adSgXUTa7NpQDlZGmtHfQWyStcRtcKy7wwKkFGG0KGOAPcdRVur/PbSy8N5EuY3ZEBZdhVtwxnHUdqXpwvdPgUTWFqHUYaZrhVZgTnng/jXOqyTagirJd2VtGhDgC4ywcHIPA7YqGiKGZuPp+qfKtvbAm0eW88S9mC/wBWp2r1HAUduPc1hSC6u/lFbjAhH1twi2ljtJDbW+AGa1o7+YxhX1SzLjuls7Ej/ix/CpJLZbu6FxLdXskgBCNDaFSo46HHHSlXY2oG9P79ZQ0wtfTbaVrd/pGGIuz5GVUkjAHmxwT8Pas/T1t4PlBcxMw2pEgtw7ZAGW3Afbx/lTvDnkjMbNq0ilcHOxM/bxSzpibCi6dclSAMSXKgYBJHQnuT95rdwmyxu3ekrNWtbWSSO5u5YxHGMeHKgdTz2B79vWsLQ7ezhjnt7+Qwb3z4LvtEmMjPPH2DpitKPRgnK6XaBgMKXuXYj/lpyaTJ/caansbdpD95YVDqNSpVbULfqUA4hK1zV7drG4tbSWGWZ4WyRINqLg8n39APwp1lq9jNaqkhKlV2tGV3Z47YyCPhTYtNnR8ieGPHQQ2yrj7808WMxAD6jdH1wEXP3LXSGVjUv9Ij+0pELCufCeeOOz0+bwowx8WSCU5yMgKPTIA+3jvV9peXUcbJDoUsfU4Ro1Un7cdfhV30ahA3XN22P++Iz91eDSLIY3Ru/wDvyMf51mzSVWOL2mCfL+0XCFBpC3TatLPfRmOaWEeTKkKA3AGCfXn1zRqwuV1eGeyjMk8UB8pZQrAtyDkj0H3VrW1lbWpJt4ljJGCVHJr24s7a5INxCjkDALDkCtxp3dKyczP3j2SnKyru8uZYlWfQZJM87XZHUH14z+FQW/hrNLHfafN4MgXMiRSjBA5B5+ryenvmtw6RZnojr/uysP516dNX+zdXa/Cc/wA6wfpKrnh5OR5f0qDgo7/V7GC0ZEJbKFVQKQBx3JGAPjStE1e3S0t7W7liilSFdpMg2uMdQc8fA81omwmyduoXIHQA7Dj71pEumTuxPziKTPXxrZWz8cYrQsripePKPspYiFha7bWU8cNvYStcCN8+FHJuEYJAzx6enfNbml2tsksl1ayoY5RjZGgRR8QOp7ZNKbSJO1vprqeeIGjOfsY0iTRt+TJplqzHq0dy6lvTPl/nXMyi+lVdUDPTKcgiF5qAtrj5QWsYcENE4n2NwQCpAJHqcfhV+o200dtGNNhiV0cHyooIGCPLngH/ADqH6LXasZ0+5VVBAEdypXkg9CR3A+6m+HNFGI1OqxqBgEFJD9/Jq2gi+9u/cg8QsdBd2fyhuAAJlxu3PEXKnaPNtXnnJGfY1uWNgVtkmtPEs5mXmJ/MucnqD8fY9PhWbHaLaXfzmK7vY5SBvea03bxz9YgDP+VWPfzmHEWpWe4jgyWzoQP+Lr9lZaZjad3U+/VNxnZeaQLy7sdgkS2jRnRii7izbjnGegzxUeotHY29wkRuXe3VUDlgEA2AY27hkHPYdT7U3Snn0+Mol5ZXKOWYhrnDFick8jv6V3qHzu/t2EWnWxkYY8VbhWZQDkEcDPPvipd2tPAm7xygbrQtrGz3H/qsHX+7FWxwQqfLEg+CiiiurTbN9UjsmgAdBivfWiiu1vCkrk9PsrrvRRWqk7LwdaKKKRQva9FFFPhCKKKKRTQKKKKZSRRRRQN0Lw9aKKKaRQaBRRSHCYQ1Heiik3dNFeYBzkZoorF6YSpIIWxuiQ/FRUdzYWZwTaQZHT9GP/Siiuats5UF/9k=">
            <a:extLst>
              <a:ext uri="{FF2B5EF4-FFF2-40B4-BE49-F238E27FC236}">
                <a16:creationId xmlns:a16="http://schemas.microsoft.com/office/drawing/2014/main" xmlns="" id="{C5C308C2-81D3-31B8-E877-1F5151479EB6}"/>
              </a:ext>
            </a:extLst>
          </p:cNvPr>
          <p:cNvSpPr>
            <a:spLocks noChangeAspect="1" noChangeArrowheads="1"/>
          </p:cNvSpPr>
          <p:nvPr/>
        </p:nvSpPr>
        <p:spPr bwMode="auto">
          <a:xfrm>
            <a:off x="155575" y="-715963"/>
            <a:ext cx="1743075" cy="149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9940" name="Picture 4" descr="Doors To Heaven Stock Image">
            <a:extLst>
              <a:ext uri="{FF2B5EF4-FFF2-40B4-BE49-F238E27FC236}">
                <a16:creationId xmlns:a16="http://schemas.microsoft.com/office/drawing/2014/main" xmlns="" id="{B4651703-CEA5-6256-9383-37CB337983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7225" y="2862943"/>
            <a:ext cx="19041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xmlns="" id="{91BF3F26-43C7-C43D-CEAF-149FD72AF49B}"/>
              </a:ext>
            </a:extLst>
          </p:cNvPr>
          <p:cNvGrpSpPr/>
          <p:nvPr/>
        </p:nvGrpSpPr>
        <p:grpSpPr>
          <a:xfrm>
            <a:off x="520700" y="2514600"/>
            <a:ext cx="2667828" cy="3505200"/>
            <a:chOff x="520700" y="2514600"/>
            <a:chExt cx="2667828" cy="3505200"/>
          </a:xfrm>
        </p:grpSpPr>
        <p:pic>
          <p:nvPicPr>
            <p:cNvPr id="39941" name="Picture 8">
              <a:extLst>
                <a:ext uri="{FF2B5EF4-FFF2-40B4-BE49-F238E27FC236}">
                  <a16:creationId xmlns:a16="http://schemas.microsoft.com/office/drawing/2014/main" xmlns="" id="{5B05265A-0846-49E5-E7F8-3544DAC1BA01}"/>
                </a:ext>
              </a:extLst>
            </p:cNvPr>
            <p:cNvPicPr>
              <a:picLocks noChangeAspect="1" noChangeArrowheads="1" noCrop="1"/>
            </p:cNvPicPr>
            <p:nvPr/>
          </p:nvPicPr>
          <p:blipFill>
            <a:blip r:embed="rId4">
              <a:extLst>
                <a:ext uri="{28A0092B-C50C-407E-A947-70E740481C1C}">
                  <a14:useLocalDpi xmlns:a14="http://schemas.microsoft.com/office/drawing/2010/main"/>
                </a:ext>
              </a:extLst>
            </a:blip>
            <a:srcRect/>
            <a:stretch/>
          </p:blipFill>
          <p:spPr bwMode="auto">
            <a:xfrm flipH="1">
              <a:off x="520700" y="2514600"/>
              <a:ext cx="266782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xmlns="" id="{6350C4CB-9CDC-825C-90DD-6A557A338D38}"/>
                </a:ext>
              </a:extLst>
            </p:cNvPr>
            <p:cNvSpPr/>
            <p:nvPr/>
          </p:nvSpPr>
          <p:spPr>
            <a:xfrm>
              <a:off x="2209800" y="2590800"/>
              <a:ext cx="978728"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xmlns="" id="{5DEBCAC9-F008-6CA3-95BE-46FF0B177936}"/>
              </a:ext>
            </a:extLst>
          </p:cNvPr>
          <p:cNvSpPr>
            <a:spLocks noChangeArrowheads="1"/>
          </p:cNvSpPr>
          <p:nvPr/>
        </p:nvSpPr>
        <p:spPr bwMode="auto">
          <a:xfrm>
            <a:off x="152400" y="304800"/>
            <a:ext cx="861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a:t>“What was it he said to you?” Eli asked. “Do not hide it from me. May God deal with you, be it ever so severely, if you hide from me anything he told you.” </a:t>
            </a:r>
            <a:endParaRPr lang="en-US" altLang="en-US" sz="2800" baseline="30000" dirty="0"/>
          </a:p>
        </p:txBody>
      </p:sp>
      <p:pic>
        <p:nvPicPr>
          <p:cNvPr id="40963" name="Picture 5">
            <a:extLst>
              <a:ext uri="{FF2B5EF4-FFF2-40B4-BE49-F238E27FC236}">
                <a16:creationId xmlns:a16="http://schemas.microsoft.com/office/drawing/2014/main" xmlns="" id="{5FFEEE92-B1C1-F770-8D18-D006830C00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400800" y="3565756"/>
            <a:ext cx="1384300" cy="253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3010D710-2112-0EBF-A1B2-318E1BF26DB3}"/>
              </a:ext>
            </a:extLst>
          </p:cNvPr>
          <p:cNvGrpSpPr/>
          <p:nvPr/>
        </p:nvGrpSpPr>
        <p:grpSpPr>
          <a:xfrm>
            <a:off x="520700" y="2514600"/>
            <a:ext cx="2667828" cy="3505200"/>
            <a:chOff x="520700" y="2514600"/>
            <a:chExt cx="2667828" cy="3505200"/>
          </a:xfrm>
        </p:grpSpPr>
        <p:pic>
          <p:nvPicPr>
            <p:cNvPr id="3" name="Picture 8">
              <a:extLst>
                <a:ext uri="{FF2B5EF4-FFF2-40B4-BE49-F238E27FC236}">
                  <a16:creationId xmlns:a16="http://schemas.microsoft.com/office/drawing/2014/main" xmlns="" id="{F7A6711B-CCFD-77C2-D017-96006A5E7A57}"/>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p:blipFill>
          <p:spPr bwMode="auto">
            <a:xfrm flipH="1">
              <a:off x="520700" y="2514600"/>
              <a:ext cx="266782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xmlns="" id="{020FCBCD-BB7A-946E-AD67-FB8568A5F737}"/>
                </a:ext>
              </a:extLst>
            </p:cNvPr>
            <p:cNvSpPr/>
            <p:nvPr/>
          </p:nvSpPr>
          <p:spPr>
            <a:xfrm>
              <a:off x="2209800" y="2590800"/>
              <a:ext cx="978728"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8272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xmlns="" id="{5DEBCAC9-F008-6CA3-95BE-46FF0B177936}"/>
              </a:ext>
            </a:extLst>
          </p:cNvPr>
          <p:cNvSpPr>
            <a:spLocks noChangeArrowheads="1"/>
          </p:cNvSpPr>
          <p:nvPr/>
        </p:nvSpPr>
        <p:spPr bwMode="auto">
          <a:xfrm>
            <a:off x="152400" y="304800"/>
            <a:ext cx="8610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dirty="0"/>
              <a:t>So Samuel told him everything, </a:t>
            </a:r>
          </a:p>
          <a:p>
            <a:pPr algn="ctr">
              <a:spcBef>
                <a:spcPts val="0"/>
              </a:spcBef>
              <a:buFontTx/>
              <a:buNone/>
            </a:pPr>
            <a:r>
              <a:rPr lang="en-US" altLang="en-US" sz="2800" dirty="0"/>
              <a:t>hiding nothing from him. </a:t>
            </a:r>
          </a:p>
          <a:p>
            <a:pPr algn="ctr">
              <a:spcBef>
                <a:spcPts val="0"/>
              </a:spcBef>
              <a:buFontTx/>
              <a:buNone/>
            </a:pPr>
            <a:r>
              <a:rPr lang="en-US" altLang="en-US" sz="2800" dirty="0"/>
              <a:t>Then Eli said, “He is the Lord; </a:t>
            </a:r>
          </a:p>
          <a:p>
            <a:pPr algn="ctr">
              <a:spcBef>
                <a:spcPts val="0"/>
              </a:spcBef>
              <a:buFontTx/>
              <a:buNone/>
            </a:pPr>
            <a:r>
              <a:rPr lang="en-US" altLang="en-US" sz="2800" dirty="0"/>
              <a:t>let him do what is good in his eyes.”</a:t>
            </a:r>
          </a:p>
        </p:txBody>
      </p:sp>
      <p:pic>
        <p:nvPicPr>
          <p:cNvPr id="40963" name="Picture 5">
            <a:extLst>
              <a:ext uri="{FF2B5EF4-FFF2-40B4-BE49-F238E27FC236}">
                <a16:creationId xmlns:a16="http://schemas.microsoft.com/office/drawing/2014/main" xmlns="" id="{5FFEEE92-B1C1-F770-8D18-D006830C00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400800" y="3565756"/>
            <a:ext cx="1384300" cy="253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3010D710-2112-0EBF-A1B2-318E1BF26DB3}"/>
              </a:ext>
            </a:extLst>
          </p:cNvPr>
          <p:cNvGrpSpPr/>
          <p:nvPr/>
        </p:nvGrpSpPr>
        <p:grpSpPr>
          <a:xfrm>
            <a:off x="520700" y="2514600"/>
            <a:ext cx="2667828" cy="3505200"/>
            <a:chOff x="520700" y="2514600"/>
            <a:chExt cx="2667828" cy="3505200"/>
          </a:xfrm>
        </p:grpSpPr>
        <p:pic>
          <p:nvPicPr>
            <p:cNvPr id="3" name="Picture 8">
              <a:extLst>
                <a:ext uri="{FF2B5EF4-FFF2-40B4-BE49-F238E27FC236}">
                  <a16:creationId xmlns:a16="http://schemas.microsoft.com/office/drawing/2014/main" xmlns="" id="{F7A6711B-CCFD-77C2-D017-96006A5E7A57}"/>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p:blipFill>
          <p:spPr bwMode="auto">
            <a:xfrm flipH="1">
              <a:off x="520700" y="2514600"/>
              <a:ext cx="266782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xmlns="" id="{020FCBCD-BB7A-946E-AD67-FB8568A5F737}"/>
                </a:ext>
              </a:extLst>
            </p:cNvPr>
            <p:cNvSpPr/>
            <p:nvPr/>
          </p:nvSpPr>
          <p:spPr>
            <a:xfrm>
              <a:off x="2209800" y="2590800"/>
              <a:ext cx="978728"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xmlns="" id="{3F1EBD9F-0BEE-9FB2-A047-15CBA1DCD00D}"/>
              </a:ext>
            </a:extLst>
          </p:cNvPr>
          <p:cNvSpPr>
            <a:spLocks noChangeArrowheads="1"/>
          </p:cNvSpPr>
          <p:nvPr/>
        </p:nvSpPr>
        <p:spPr bwMode="auto">
          <a:xfrm>
            <a:off x="381000" y="228600"/>
            <a:ext cx="8534400" cy="587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a:t>The Lord was with Samuel as he grew up, </a:t>
            </a:r>
          </a:p>
          <a:p>
            <a:pPr algn="ctr">
              <a:buFontTx/>
              <a:buNone/>
            </a:pPr>
            <a:r>
              <a:rPr lang="en-US" altLang="en-US" sz="2800" dirty="0"/>
              <a:t>and he let none of Samuel’s words fall to the ground.</a:t>
            </a:r>
            <a:r>
              <a:rPr lang="en-US" altLang="en-US" sz="2600" dirty="0"/>
              <a:t> </a:t>
            </a:r>
            <a:endParaRPr lang="en-US" altLang="en-US" sz="2600" baseline="30000" dirty="0"/>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a:p>
            <a:pPr algn="ctr" eaLnBrk="1" hangingPunct="1">
              <a:spcBef>
                <a:spcPct val="0"/>
              </a:spcBef>
              <a:buFontTx/>
              <a:buNone/>
            </a:pPr>
            <a:r>
              <a:rPr lang="en-US" altLang="en-US" sz="4400" dirty="0"/>
              <a:t>       </a:t>
            </a:r>
            <a:endParaRPr lang="en-US" altLang="en-US" sz="1800" dirty="0"/>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a:p>
            <a:pPr algn="ctr" eaLnBrk="1" hangingPunct="1">
              <a:spcBef>
                <a:spcPct val="0"/>
              </a:spcBef>
              <a:buFontTx/>
              <a:buNone/>
            </a:pPr>
            <a:r>
              <a:rPr lang="en-US" altLang="en-US" sz="1800" dirty="0"/>
              <a:t>       </a:t>
            </a:r>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p:txBody>
      </p:sp>
      <p:pic>
        <p:nvPicPr>
          <p:cNvPr id="41986" name="Picture 5">
            <a:extLst>
              <a:ext uri="{FF2B5EF4-FFF2-40B4-BE49-F238E27FC236}">
                <a16:creationId xmlns:a16="http://schemas.microsoft.com/office/drawing/2014/main" xmlns="" id="{FDF6E3B9-776D-5F93-88E8-B49BE5FE0C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55612" y="2428811"/>
            <a:ext cx="2211387" cy="35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9342846B-DFC0-1D85-DCCC-67D2D896F581}"/>
              </a:ext>
            </a:extLst>
          </p:cNvPr>
          <p:cNvSpPr txBox="1">
            <a:spLocks noChangeArrowheads="1"/>
          </p:cNvSpPr>
          <p:nvPr/>
        </p:nvSpPr>
        <p:spPr bwMode="auto">
          <a:xfrm>
            <a:off x="4625978" y="2362200"/>
            <a:ext cx="1851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000" dirty="0">
                <a:solidFill>
                  <a:schemeClr val="tx2"/>
                </a:solidFill>
              </a:rPr>
              <a:t>WORD</a:t>
            </a:r>
          </a:p>
        </p:txBody>
      </p:sp>
    </p:spTree>
    <p:extLst>
      <p:ext uri="{BB962C8B-B14F-4D97-AF65-F5344CB8AC3E}">
        <p14:creationId xmlns:p14="http://schemas.microsoft.com/office/powerpoint/2010/main" val="3079604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xmlns="" id="{3F1EBD9F-0BEE-9FB2-A047-15CBA1DCD00D}"/>
              </a:ext>
            </a:extLst>
          </p:cNvPr>
          <p:cNvSpPr>
            <a:spLocks noChangeArrowheads="1"/>
          </p:cNvSpPr>
          <p:nvPr/>
        </p:nvSpPr>
        <p:spPr bwMode="auto">
          <a:xfrm>
            <a:off x="381000" y="228600"/>
            <a:ext cx="85344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600" dirty="0"/>
              <a:t>And all Israel from Dan to Beersheba recognized that Samuel was attested as a prophet of the Lord. </a:t>
            </a:r>
            <a:endParaRPr lang="en-US" altLang="en-US" sz="2600" baseline="30000" dirty="0"/>
          </a:p>
          <a:p>
            <a:pPr algn="ct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4400" dirty="0"/>
              <a:t>       </a:t>
            </a: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       </a:t>
            </a:r>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pic>
        <p:nvPicPr>
          <p:cNvPr id="41986" name="Picture 5">
            <a:extLst>
              <a:ext uri="{FF2B5EF4-FFF2-40B4-BE49-F238E27FC236}">
                <a16:creationId xmlns:a16="http://schemas.microsoft.com/office/drawing/2014/main" xmlns="" id="{FDF6E3B9-776D-5F93-88E8-B49BE5FE0C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55612" y="2549924"/>
            <a:ext cx="2135187" cy="33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43D32AED-51B1-BE09-A4B6-736C672284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050219" y="2667000"/>
            <a:ext cx="4072759"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Down 2">
            <a:extLst>
              <a:ext uri="{FF2B5EF4-FFF2-40B4-BE49-F238E27FC236}">
                <a16:creationId xmlns:a16="http://schemas.microsoft.com/office/drawing/2014/main" xmlns="" id="{588EED5F-1329-90BA-A262-1BC3507ADF10}"/>
              </a:ext>
            </a:extLst>
          </p:cNvPr>
          <p:cNvSpPr/>
          <p:nvPr/>
        </p:nvSpPr>
        <p:spPr>
          <a:xfrm rot="1895522">
            <a:off x="7611767" y="1807043"/>
            <a:ext cx="484632" cy="978408"/>
          </a:xfrm>
          <a:prstGeom prst="downArrow">
            <a:avLst>
              <a:gd name="adj1" fmla="val 6882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xmlns="" id="{10A863B3-9716-1751-CEC9-2BCB38E15781}"/>
              </a:ext>
            </a:extLst>
          </p:cNvPr>
          <p:cNvSpPr/>
          <p:nvPr/>
        </p:nvSpPr>
        <p:spPr>
          <a:xfrm rot="13788052">
            <a:off x="5240744" y="5955233"/>
            <a:ext cx="484632" cy="978408"/>
          </a:xfrm>
          <a:prstGeom prst="downArrow">
            <a:avLst>
              <a:gd name="adj1" fmla="val 6882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150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xmlns="" id="{3F1EBD9F-0BEE-9FB2-A047-15CBA1DCD00D}"/>
              </a:ext>
            </a:extLst>
          </p:cNvPr>
          <p:cNvSpPr>
            <a:spLocks noChangeArrowheads="1"/>
          </p:cNvSpPr>
          <p:nvPr/>
        </p:nvSpPr>
        <p:spPr bwMode="auto">
          <a:xfrm>
            <a:off x="381000" y="228600"/>
            <a:ext cx="85344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600" dirty="0"/>
              <a:t>The Lord continued to appear at Shiloh, and there he revealed himself to Samuel through his word.</a:t>
            </a:r>
          </a:p>
          <a:p>
            <a:pPr algn="ctr" eaLnBrk="1" hangingPunct="1">
              <a:spcBef>
                <a:spcPct val="0"/>
              </a:spcBef>
              <a:buFontTx/>
              <a:buNone/>
            </a:pPr>
            <a:endParaRPr lang="en-US" altLang="en-US" sz="1800" dirty="0"/>
          </a:p>
          <a:p>
            <a:pPr algn="ct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4400" dirty="0"/>
              <a:t>       </a:t>
            </a: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       </a:t>
            </a:r>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pic>
        <p:nvPicPr>
          <p:cNvPr id="41986" name="Picture 5">
            <a:extLst>
              <a:ext uri="{FF2B5EF4-FFF2-40B4-BE49-F238E27FC236}">
                <a16:creationId xmlns:a16="http://schemas.microsoft.com/office/drawing/2014/main" xmlns="" id="{FDF6E3B9-776D-5F93-88E8-B49BE5FE0C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55612" y="2549924"/>
            <a:ext cx="2135187" cy="33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43D32AED-51B1-BE09-A4B6-736C672284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810000" y="1295400"/>
            <a:ext cx="5312978" cy="62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443FB22E-8614-9BF8-F60F-125E070B76FA}"/>
              </a:ext>
            </a:extLst>
          </p:cNvPr>
          <p:cNvSpPr/>
          <p:nvPr/>
        </p:nvSpPr>
        <p:spPr>
          <a:xfrm>
            <a:off x="7315200" y="2969355"/>
            <a:ext cx="1066800" cy="6858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0089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xmlns="" id="{3F1EBD9F-0BEE-9FB2-A047-15CBA1DCD00D}"/>
              </a:ext>
            </a:extLst>
          </p:cNvPr>
          <p:cNvSpPr>
            <a:spLocks noChangeArrowheads="1"/>
          </p:cNvSpPr>
          <p:nvPr/>
        </p:nvSpPr>
        <p:spPr bwMode="auto">
          <a:xfrm>
            <a:off x="381000" y="304800"/>
            <a:ext cx="4267200" cy="57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dirty="0"/>
              <a:t>And Samuel’s word </a:t>
            </a:r>
          </a:p>
          <a:p>
            <a:pPr algn="ctr">
              <a:buFontTx/>
              <a:buNone/>
            </a:pPr>
            <a:r>
              <a:rPr lang="en-US" altLang="en-US" dirty="0"/>
              <a:t>came to all Israel.</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4400" dirty="0"/>
              <a:t>       </a:t>
            </a: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       </a:t>
            </a:r>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pic>
        <p:nvPicPr>
          <p:cNvPr id="41986" name="Picture 5">
            <a:extLst>
              <a:ext uri="{FF2B5EF4-FFF2-40B4-BE49-F238E27FC236}">
                <a16:creationId xmlns:a16="http://schemas.microsoft.com/office/drawing/2014/main" xmlns="" id="{FDF6E3B9-776D-5F93-88E8-B49BE5FE0C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55612" y="2549924"/>
            <a:ext cx="2135187" cy="33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ap&#10;&#10;Description automatically generated">
            <a:extLst>
              <a:ext uri="{FF2B5EF4-FFF2-40B4-BE49-F238E27FC236}">
                <a16:creationId xmlns:a16="http://schemas.microsoft.com/office/drawing/2014/main" xmlns="" id="{D63A954A-15A9-B773-EC6B-783970E328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4955" y="152401"/>
            <a:ext cx="3962400" cy="6477000"/>
          </a:xfrm>
          <a:prstGeom prst="rect">
            <a:avLst/>
          </a:prstGeom>
        </p:spPr>
      </p:pic>
    </p:spTree>
    <p:extLst>
      <p:ext uri="{BB962C8B-B14F-4D97-AF65-F5344CB8AC3E}">
        <p14:creationId xmlns:p14="http://schemas.microsoft.com/office/powerpoint/2010/main" val="74174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xmlns="" id="{2E303751-ED5C-8641-2D34-95539AD5A837}"/>
              </a:ext>
            </a:extLst>
          </p:cNvPr>
          <p:cNvSpPr>
            <a:spLocks noGrp="1" noChangeArrowheads="1"/>
          </p:cNvSpPr>
          <p:nvPr>
            <p:ph type="body" idx="1"/>
          </p:nvPr>
        </p:nvSpPr>
        <p:spPr>
          <a:xfrm>
            <a:off x="457200" y="228600"/>
            <a:ext cx="8382000" cy="6400800"/>
          </a:xfrm>
        </p:spPr>
        <p:txBody>
          <a:bodyPr/>
          <a:lstStyle/>
          <a:p>
            <a:pPr algn="ctr" eaLnBrk="1" hangingPunct="1">
              <a:buFontTx/>
              <a:buNone/>
            </a:pPr>
            <a:r>
              <a:rPr lang="en-US" altLang="en-US"/>
              <a:t>Whatever the fork brought up the priest</a:t>
            </a:r>
          </a:p>
          <a:p>
            <a:pPr algn="ctr" eaLnBrk="1" hangingPunct="1">
              <a:buFontTx/>
              <a:buNone/>
            </a:pPr>
            <a:r>
              <a:rPr lang="en-US" altLang="en-US"/>
              <a:t>would take for himself. </a:t>
            </a:r>
          </a:p>
          <a:p>
            <a:pPr algn="ctr" eaLnBrk="1" hangingPunct="1">
              <a:buFontTx/>
              <a:buNone/>
            </a:pPr>
            <a:r>
              <a:rPr lang="en-US" altLang="en-US"/>
              <a:t>This is how they treated all the Israelites</a:t>
            </a:r>
          </a:p>
          <a:p>
            <a:pPr algn="ctr" eaLnBrk="1" hangingPunct="1">
              <a:buFontTx/>
              <a:buNone/>
            </a:pPr>
            <a:r>
              <a:rPr lang="en-US" altLang="en-US"/>
              <a:t> who came to Shiloh.  </a:t>
            </a:r>
          </a:p>
        </p:txBody>
      </p:sp>
      <p:pic>
        <p:nvPicPr>
          <p:cNvPr id="18434" name="Picture 5" descr="http://galenfrysinger.org/china/china_0162.jpg">
            <a:extLst>
              <a:ext uri="{FF2B5EF4-FFF2-40B4-BE49-F238E27FC236}">
                <a16:creationId xmlns:a16="http://schemas.microsoft.com/office/drawing/2014/main" xmlns="" id="{A77B9EB7-53E4-3125-8092-A335742032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9450" y="3200400"/>
            <a:ext cx="49561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1" descr="http://www.farmerd.com/images/uploads/3_Prong_Fork_Product_Image.jpg">
            <a:extLst>
              <a:ext uri="{FF2B5EF4-FFF2-40B4-BE49-F238E27FC236}">
                <a16:creationId xmlns:a16="http://schemas.microsoft.com/office/drawing/2014/main" xmlns="" id="{613E7EFF-2529-7589-BABC-4D94BFB037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4343400"/>
            <a:ext cx="3048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xmlns="" id="{FC14D05A-C26A-43E2-6328-A96BC0E755B2}"/>
              </a:ext>
            </a:extLst>
          </p:cNvPr>
          <p:cNvSpPr>
            <a:spLocks noGrp="1" noChangeArrowheads="1"/>
          </p:cNvSpPr>
          <p:nvPr>
            <p:ph type="body" idx="1"/>
          </p:nvPr>
        </p:nvSpPr>
        <p:spPr>
          <a:xfrm>
            <a:off x="457200" y="228600"/>
            <a:ext cx="8382000" cy="6400800"/>
          </a:xfrm>
        </p:spPr>
        <p:txBody>
          <a:bodyPr/>
          <a:lstStyle/>
          <a:p>
            <a:pPr eaLnBrk="1" hangingPunct="1">
              <a:buFontTx/>
              <a:buNone/>
            </a:pPr>
            <a:r>
              <a:rPr lang="en-US" altLang="en-US"/>
              <a:t>But even before the fat was burned, the priest’s servant would come and say to the person who was sacrificing, </a:t>
            </a:r>
          </a:p>
          <a:p>
            <a:pPr eaLnBrk="1" hangingPunct="1">
              <a:buFontTx/>
              <a:buNone/>
            </a:pPr>
            <a:r>
              <a:rPr lang="en-US" altLang="en-US"/>
              <a:t>“Give the priest some meat to roast; he won’t accept boiled meat from you, but only raw.” </a:t>
            </a:r>
          </a:p>
        </p:txBody>
      </p:sp>
      <p:pic>
        <p:nvPicPr>
          <p:cNvPr id="19458" name="Picture 4" descr="MC900057772[1]">
            <a:extLst>
              <a:ext uri="{FF2B5EF4-FFF2-40B4-BE49-F238E27FC236}">
                <a16:creationId xmlns:a16="http://schemas.microsoft.com/office/drawing/2014/main" xmlns="" id="{2CD3AFE3-3B18-8A12-A985-ACA99D6E42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1438" y="3124200"/>
            <a:ext cx="5145087"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http://t0.gstatic.com/images?q=tbn:ANd9GcTcNZ4bbBa0YftNZdjuB-GN2YHZX5vxkROoQB44LsfIXlH4PiM&amp;t=1&amp;usg=__GjraZZr8XQBJxQtOC3Ahi7_RcGo=">
            <a:extLst>
              <a:ext uri="{FF2B5EF4-FFF2-40B4-BE49-F238E27FC236}">
                <a16:creationId xmlns:a16="http://schemas.microsoft.com/office/drawing/2014/main" xmlns="" id="{D806E69B-83E0-E419-2B31-A3701EC727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700" y="34290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xmlns="" id="{5453380E-7974-13C4-81C6-64B7CE336BC3}"/>
              </a:ext>
            </a:extLst>
          </p:cNvPr>
          <p:cNvSpPr>
            <a:spLocks noGrp="1" noChangeArrowheads="1"/>
          </p:cNvSpPr>
          <p:nvPr>
            <p:ph type="body" idx="1"/>
          </p:nvPr>
        </p:nvSpPr>
        <p:spPr>
          <a:xfrm>
            <a:off x="457200" y="228600"/>
            <a:ext cx="8382000" cy="6400800"/>
          </a:xfrm>
        </p:spPr>
        <p:txBody>
          <a:bodyPr/>
          <a:lstStyle/>
          <a:p>
            <a:pPr marL="0" indent="0" algn="ctr">
              <a:buFontTx/>
              <a:buNone/>
            </a:pPr>
            <a:r>
              <a:rPr lang="en-US" altLang="en-US" dirty="0"/>
              <a:t>If the person said to him, “Let the fat be burned first, and then take whatever you want,” the servant would answer, </a:t>
            </a:r>
          </a:p>
          <a:p>
            <a:pPr marL="0" indent="0" algn="ctr">
              <a:buFontTx/>
              <a:buNone/>
            </a:pPr>
            <a:r>
              <a:rPr lang="en-US" altLang="en-US" dirty="0"/>
              <a:t>“No, hand it over now;</a:t>
            </a:r>
          </a:p>
        </p:txBody>
      </p:sp>
      <p:pic>
        <p:nvPicPr>
          <p:cNvPr id="20482" name="Picture 6" descr="http://t0.gstatic.com/images?q=tbn:ANd9GcTcNZ4bbBa0YftNZdjuB-GN2YHZX5vxkROoQB44LsfIXlH4PiM&amp;t=1&amp;usg=__GjraZZr8XQBJxQtOC3Ahi7_RcGo=">
            <a:extLst>
              <a:ext uri="{FF2B5EF4-FFF2-40B4-BE49-F238E27FC236}">
                <a16:creationId xmlns:a16="http://schemas.microsoft.com/office/drawing/2014/main" xmlns="" id="{2AEB9097-0ADE-C6EF-14CD-C335BC800D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3657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xmlns="" id="{5453380E-7974-13C4-81C6-64B7CE336BC3}"/>
              </a:ext>
            </a:extLst>
          </p:cNvPr>
          <p:cNvSpPr>
            <a:spLocks noGrp="1" noChangeArrowheads="1"/>
          </p:cNvSpPr>
          <p:nvPr>
            <p:ph type="body" idx="1"/>
          </p:nvPr>
        </p:nvSpPr>
        <p:spPr>
          <a:xfrm>
            <a:off x="457200" y="228600"/>
            <a:ext cx="8382000" cy="6400800"/>
          </a:xfrm>
        </p:spPr>
        <p:txBody>
          <a:bodyPr/>
          <a:lstStyle/>
          <a:p>
            <a:pPr marL="0" indent="0" algn="ctr">
              <a:buFontTx/>
              <a:buNone/>
            </a:pPr>
            <a:endParaRPr lang="en-US" altLang="en-US" dirty="0"/>
          </a:p>
          <a:p>
            <a:pPr marL="0" indent="0" algn="ctr">
              <a:buFontTx/>
              <a:buNone/>
            </a:pPr>
            <a:r>
              <a:rPr lang="en-US" altLang="en-US" dirty="0"/>
              <a:t>if you don’t, I’ll take it by FORCE.”</a:t>
            </a:r>
          </a:p>
        </p:txBody>
      </p:sp>
      <p:pic>
        <p:nvPicPr>
          <p:cNvPr id="20482" name="Picture 6" descr="http://t0.gstatic.com/images?q=tbn:ANd9GcTcNZ4bbBa0YftNZdjuB-GN2YHZX5vxkROoQB44LsfIXlH4PiM&amp;t=1&amp;usg=__GjraZZr8XQBJxQtOC3Ahi7_RcGo=">
            <a:extLst>
              <a:ext uri="{FF2B5EF4-FFF2-40B4-BE49-F238E27FC236}">
                <a16:creationId xmlns:a16="http://schemas.microsoft.com/office/drawing/2014/main" xmlns="" id="{2AEB9097-0ADE-C6EF-14CD-C335BC800D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3657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http://t1.gstatic.com/images?q=tbn:ANd9GcTL6Gre0HeWOIfURRzyYrJlp9heUWItL2F-Sz6olkqH_uaEzjM&amp;t=1&amp;usg=__gBDj0GO2j18MJLv7j7XG2fPE3z8=">
            <a:extLst>
              <a:ext uri="{FF2B5EF4-FFF2-40B4-BE49-F238E27FC236}">
                <a16:creationId xmlns:a16="http://schemas.microsoft.com/office/drawing/2014/main" xmlns="" id="{826C65B9-0FD6-2E38-E068-160C1660B3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3276600"/>
            <a:ext cx="4086225"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4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xmlns="" id="{1BB11537-A5AC-22EB-DA87-B99E4CFC5C21}"/>
              </a:ext>
            </a:extLst>
          </p:cNvPr>
          <p:cNvSpPr>
            <a:spLocks noGrp="1" noChangeArrowheads="1"/>
          </p:cNvSpPr>
          <p:nvPr>
            <p:ph type="body" idx="1"/>
          </p:nvPr>
        </p:nvSpPr>
        <p:spPr>
          <a:xfrm>
            <a:off x="457200" y="228600"/>
            <a:ext cx="8382000" cy="6400800"/>
          </a:xfrm>
        </p:spPr>
        <p:txBody>
          <a:bodyPr/>
          <a:lstStyle/>
          <a:p>
            <a:pPr marL="0" indent="0" algn="ctr">
              <a:buFontTx/>
              <a:buNone/>
              <a:defRPr/>
            </a:pPr>
            <a:r>
              <a:rPr lang="en-US" dirty="0"/>
              <a:t>This sin of the young men was very great in the </a:t>
            </a:r>
            <a:r>
              <a:rPr lang="en-US" cap="small" dirty="0"/>
              <a:t>Lord</a:t>
            </a:r>
            <a:r>
              <a:rPr lang="en-US" dirty="0"/>
              <a:t>’s sight, for they were treating the </a:t>
            </a:r>
            <a:r>
              <a:rPr lang="en-US" cap="small" dirty="0"/>
              <a:t>Lord</a:t>
            </a:r>
            <a:r>
              <a:rPr lang="en-US" dirty="0"/>
              <a:t>’s offering with contempt.</a:t>
            </a:r>
          </a:p>
        </p:txBody>
      </p:sp>
      <p:pic>
        <p:nvPicPr>
          <p:cNvPr id="21506" name="Picture 3" descr="j0345431">
            <a:extLst>
              <a:ext uri="{FF2B5EF4-FFF2-40B4-BE49-F238E27FC236}">
                <a16:creationId xmlns:a16="http://schemas.microsoft.com/office/drawing/2014/main" xmlns="" id="{1EE5D81F-B9FA-1AAF-D9D0-355CD92EAD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2514600"/>
            <a:ext cx="21971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6" descr="C:\Documents and Settings\User\Local Settings\Temporary Internet Files\Content.IE5\L5EFQJK5\MC900433454[1].wmf">
            <a:extLst>
              <a:ext uri="{FF2B5EF4-FFF2-40B4-BE49-F238E27FC236}">
                <a16:creationId xmlns:a16="http://schemas.microsoft.com/office/drawing/2014/main" xmlns="" id="{647DF4D4-F497-AB23-8972-E1D63CD427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2286000"/>
            <a:ext cx="42545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1779</TotalTime>
  <Words>1325</Words>
  <Application>Microsoft Office PowerPoint</Application>
  <PresentationFormat>On-screen Show (4:3)</PresentationFormat>
  <Paragraphs>168</Paragraphs>
  <Slides>46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Bo Chen Font</vt:lpstr>
      <vt:lpstr>Calibri</vt:lpstr>
      <vt:lpstr>Default Design</vt:lpstr>
      <vt:lpstr>PowerPoint Presentation</vt:lpstr>
      <vt:lpstr>Those who honor me I will honor, but those who despise me  will be disdained. I Samuel 2:30d  DigSite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Those who honor me I will honor, but those who despise me  will be disdained. I Samuel 2:30d  Lesson #2</dc:title>
  <dc:creator>Joyce Kramer</dc:creator>
  <cp:lastModifiedBy>Ken Stoll</cp:lastModifiedBy>
  <cp:revision>18</cp:revision>
  <dcterms:created xsi:type="dcterms:W3CDTF">2016-08-09T13:30:53Z</dcterms:created>
  <dcterms:modified xsi:type="dcterms:W3CDTF">2022-08-16T23:40:44Z</dcterms:modified>
</cp:coreProperties>
</file>