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3/19/2023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1st &amp; 2nd Samuel</a:t>
            </a:r>
            <a:br>
              <a:rPr lang="en-US" sz="6000" b="1" dirty="0"/>
            </a:br>
            <a:r>
              <a:rPr lang="en-US" sz="6000" b="1" dirty="0"/>
              <a:t>Dig Site 19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How did </a:t>
            </a:r>
            <a:r>
              <a:rPr lang="en-US" sz="3600" dirty="0" err="1"/>
              <a:t>Ziba</a:t>
            </a:r>
            <a:r>
              <a:rPr lang="en-US" sz="3600" dirty="0"/>
              <a:t> describe Jonathan’s son?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“He is a hard worker.”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is mean to the servants.”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is lame in both feet.”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is rich and selfish.”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719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How did </a:t>
            </a:r>
            <a:r>
              <a:rPr lang="en-US" sz="3600" dirty="0" err="1"/>
              <a:t>Ziba</a:t>
            </a:r>
            <a:r>
              <a:rPr lang="en-US" sz="3600" dirty="0"/>
              <a:t> describe Jonathan’s son?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“He is a hard worker.”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is mean to the servants.”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“He is lame in both feet.”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is rich and selfish.”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634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Where was Mephibosheth when David first asked about him?  (9:4)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 the house of </a:t>
            </a:r>
            <a:r>
              <a:rPr lang="en-US" dirty="0" err="1"/>
              <a:t>Abinadab</a:t>
            </a:r>
            <a:r>
              <a:rPr lang="en-US" dirty="0"/>
              <a:t> in Bethel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house of </a:t>
            </a:r>
            <a:r>
              <a:rPr lang="en-US" dirty="0" err="1"/>
              <a:t>Makir</a:t>
            </a:r>
            <a:r>
              <a:rPr lang="en-US" dirty="0"/>
              <a:t> in Lo Debar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house of Obed-Edom in 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house of Saul in </a:t>
            </a:r>
            <a:r>
              <a:rPr lang="en-US" dirty="0" err="1"/>
              <a:t>Gibeah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8829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Where was Mephibosheth when David first asked about him?  (9:4)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 the house of </a:t>
            </a:r>
            <a:r>
              <a:rPr lang="en-US" dirty="0" err="1"/>
              <a:t>Abinadab</a:t>
            </a:r>
            <a:r>
              <a:rPr lang="en-US" dirty="0"/>
              <a:t> in Bethel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In the house of </a:t>
            </a:r>
            <a:r>
              <a:rPr lang="en-US" dirty="0" err="1">
                <a:solidFill>
                  <a:srgbClr val="FFFF00"/>
                </a:solidFill>
              </a:rPr>
              <a:t>Makir</a:t>
            </a:r>
            <a:r>
              <a:rPr lang="en-US" dirty="0">
                <a:solidFill>
                  <a:srgbClr val="FFFF00"/>
                </a:solidFill>
              </a:rPr>
              <a:t> in Lo Debar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house of Obed-Edom in 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the house of Saul in </a:t>
            </a:r>
            <a:r>
              <a:rPr lang="en-US" dirty="0" err="1"/>
              <a:t>Gibeah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876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was the name of Jonathan’s son?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Eliab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Hophni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Mephibosheth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Phinehas</a:t>
            </a:r>
          </a:p>
        </p:txBody>
      </p:sp>
    </p:spTree>
    <p:extLst>
      <p:ext uri="{BB962C8B-B14F-4D97-AF65-F5344CB8AC3E}">
        <p14:creationId xmlns:p14="http://schemas.microsoft.com/office/powerpoint/2010/main" val="21164076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was the name of Jonathan’s son?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Eliab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Hophni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Mephibosheth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Phinehas</a:t>
            </a:r>
          </a:p>
        </p:txBody>
      </p:sp>
    </p:spTree>
    <p:extLst>
      <p:ext uri="{BB962C8B-B14F-4D97-AF65-F5344CB8AC3E}">
        <p14:creationId xmlns:p14="http://schemas.microsoft.com/office/powerpoint/2010/main" val="30549695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was the father of Mephibosheth?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Ziba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Jonathan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2580347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was the father of Mephibosheth?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Ziba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Jonathan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20293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Mephibosheth do when he first came to David?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Mephibosheth “sat down at David’s table to eat.”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Mephibosheth “bowed down to pay him honor.”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played the lyre for David.”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89859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Mephibosheth do when he first came to David?  (9:6)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Mephibosheth “sat down at David’s table to eat.”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Mephibosheth “bowed down to pay him honor.”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played the lyre for David.”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9312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want to show someone from the house of Saul?  (9:1)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Kindness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ark of the covenant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to fight a giant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gift from Jonathan</a:t>
            </a:r>
          </a:p>
        </p:txBody>
      </p:sp>
    </p:spTree>
    <p:extLst>
      <p:ext uri="{BB962C8B-B14F-4D97-AF65-F5344CB8AC3E}">
        <p14:creationId xmlns:p14="http://schemas.microsoft.com/office/powerpoint/2010/main" val="7945647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promise did David give Mephibosheth? (9:7)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David was going to show him kindness for Jonathan’s sake.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 was going to restore to him Saul’s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 would allow him to always eat at his table.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223791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promise did David give Mephibosheth? (9:7)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David was going to show him kindness for Jonathan’s sake.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 was going to restore to him Saul’s land.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 would allow him to always eat at his table.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901302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said, “What is your servant, that you should  notice a dead dog like me?” (9:8)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Ziba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Mephibosheth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Mika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Jonathan</a:t>
            </a:r>
          </a:p>
        </p:txBody>
      </p:sp>
    </p:spTree>
    <p:extLst>
      <p:ext uri="{BB962C8B-B14F-4D97-AF65-F5344CB8AC3E}">
        <p14:creationId xmlns:p14="http://schemas.microsoft.com/office/powerpoint/2010/main" val="21217378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said, “What is your servant, that you should  notice a dead dog like me?” (9:8)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Ziba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Mephibosheth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Mika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Jonathan</a:t>
            </a:r>
          </a:p>
        </p:txBody>
      </p:sp>
    </p:spTree>
    <p:extLst>
      <p:ext uri="{BB962C8B-B14F-4D97-AF65-F5344CB8AC3E}">
        <p14:creationId xmlns:p14="http://schemas.microsoft.com/office/powerpoint/2010/main" val="2962168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tell </a:t>
            </a:r>
            <a:r>
              <a:rPr lang="en-US" sz="3600" dirty="0" err="1"/>
              <a:t>Ziba</a:t>
            </a:r>
            <a:r>
              <a:rPr lang="en-US" sz="3600" dirty="0"/>
              <a:t> to do for Mephibosheth?  (9:9-10)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“Farm the land for him and bring in the crops.”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“Let him stay in your home.”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“Give him money every month.”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606155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tell </a:t>
            </a:r>
            <a:r>
              <a:rPr lang="en-US" sz="3600" dirty="0" err="1"/>
              <a:t>Ziba</a:t>
            </a:r>
            <a:r>
              <a:rPr lang="en-US" sz="3600" dirty="0"/>
              <a:t> to do for Mephibosheth?  (9:9-10)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“Farm the land for him and bring in the crops.”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“Let him stay in your home.”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“Give him money every month.”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31450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How many sons and servants did </a:t>
            </a:r>
            <a:r>
              <a:rPr lang="en-US" sz="3600" dirty="0" err="1"/>
              <a:t>Ziba</a:t>
            </a:r>
            <a:r>
              <a:rPr lang="en-US" sz="3600" dirty="0"/>
              <a:t> have? (9:10)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10 sons and 15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15 sons and 20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20 sons and 15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10 sons and 10 servants</a:t>
            </a:r>
          </a:p>
        </p:txBody>
      </p:sp>
    </p:spTree>
    <p:extLst>
      <p:ext uri="{BB962C8B-B14F-4D97-AF65-F5344CB8AC3E}">
        <p14:creationId xmlns:p14="http://schemas.microsoft.com/office/powerpoint/2010/main" val="4159839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How many sons and servants did </a:t>
            </a:r>
            <a:r>
              <a:rPr lang="en-US" sz="3600" dirty="0" err="1"/>
              <a:t>Ziba</a:t>
            </a:r>
            <a:r>
              <a:rPr lang="en-US" sz="3600" dirty="0"/>
              <a:t> have? (9:10)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10 sons and 15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15 sons and 20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20 sons and 15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10 sons and 10 servants</a:t>
            </a:r>
          </a:p>
        </p:txBody>
      </p:sp>
    </p:spTree>
    <p:extLst>
      <p:ext uri="{BB962C8B-B14F-4D97-AF65-F5344CB8AC3E}">
        <p14:creationId xmlns:p14="http://schemas.microsoft.com/office/powerpoint/2010/main" val="22962157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</a:t>
            </a:r>
            <a:r>
              <a:rPr lang="en-US" sz="3600" dirty="0" err="1"/>
              <a:t>Ziba</a:t>
            </a:r>
            <a:r>
              <a:rPr lang="en-US" sz="3600" dirty="0"/>
              <a:t> say when David asked him to farm Mephibosheth’s land? (9:11)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“It will be too much work.  We cannot do it.”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will hire more servants for Mephibosheth.”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“Your servant will do whatever my lord the king commands his servant to do.”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will only be able to do this for  3 years.”</a:t>
            </a:r>
          </a:p>
        </p:txBody>
      </p:sp>
    </p:spTree>
    <p:extLst>
      <p:ext uri="{BB962C8B-B14F-4D97-AF65-F5344CB8AC3E}">
        <p14:creationId xmlns:p14="http://schemas.microsoft.com/office/powerpoint/2010/main" val="10171188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</a:t>
            </a:r>
            <a:r>
              <a:rPr lang="en-US" sz="3600" dirty="0" err="1"/>
              <a:t>Ziba</a:t>
            </a:r>
            <a:r>
              <a:rPr lang="en-US" sz="3600" dirty="0"/>
              <a:t> say when David asked him to farm Mephibosheth’s land? (9:11)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“It will be too much work.  We cannot do it.”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will hire more servants for Mephibosheth.”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“Your servant will do whatever my lord the king commands his servant to do.”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 will only be able to do this for  3 years.”</a:t>
            </a:r>
          </a:p>
        </p:txBody>
      </p:sp>
    </p:spTree>
    <p:extLst>
      <p:ext uri="{BB962C8B-B14F-4D97-AF65-F5344CB8AC3E}">
        <p14:creationId xmlns:p14="http://schemas.microsoft.com/office/powerpoint/2010/main" val="3647983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want to show someone from the house of Saul?  (9:1)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Kindness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ark of the covenant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How to fight a giant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gift from Jonathan</a:t>
            </a:r>
          </a:p>
        </p:txBody>
      </p:sp>
    </p:spTree>
    <p:extLst>
      <p:ext uri="{BB962C8B-B14F-4D97-AF65-F5344CB8AC3E}">
        <p14:creationId xmlns:p14="http://schemas.microsoft.com/office/powerpoint/2010/main" val="32273919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were servants of Mephibosheth?  (9:12)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Ziba</a:t>
            </a:r>
            <a:r>
              <a:rPr lang="en-US" dirty="0"/>
              <a:t> only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Mika and his sons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David’s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the members of </a:t>
            </a:r>
            <a:r>
              <a:rPr lang="en-US" dirty="0" err="1"/>
              <a:t>Ziba’s</a:t>
            </a:r>
            <a:r>
              <a:rPr lang="en-US" dirty="0"/>
              <a:t> household</a:t>
            </a:r>
          </a:p>
        </p:txBody>
      </p:sp>
    </p:spTree>
    <p:extLst>
      <p:ext uri="{BB962C8B-B14F-4D97-AF65-F5344CB8AC3E}">
        <p14:creationId xmlns:p14="http://schemas.microsoft.com/office/powerpoint/2010/main" val="103723213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were servants of Mephibosheth?  (9:12)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Ziba</a:t>
            </a:r>
            <a:r>
              <a:rPr lang="en-US" dirty="0"/>
              <a:t> only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Mika and his sons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David’s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All the members of </a:t>
            </a:r>
            <a:r>
              <a:rPr lang="en-US" dirty="0" err="1">
                <a:solidFill>
                  <a:srgbClr val="FFFF00"/>
                </a:solidFill>
              </a:rPr>
              <a:t>Ziba’s</a:t>
            </a:r>
            <a:r>
              <a:rPr lang="en-US" dirty="0">
                <a:solidFill>
                  <a:srgbClr val="FFFF00"/>
                </a:solidFill>
              </a:rPr>
              <a:t> household</a:t>
            </a:r>
          </a:p>
        </p:txBody>
      </p:sp>
    </p:spTree>
    <p:extLst>
      <p:ext uri="{BB962C8B-B14F-4D97-AF65-F5344CB8AC3E}">
        <p14:creationId xmlns:p14="http://schemas.microsoft.com/office/powerpoint/2010/main" val="7415099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Mephibosheth live in Jerusalem?  (9:13)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liked the big city”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always ate at the king’s table”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grew up there”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worked there”</a:t>
            </a:r>
          </a:p>
        </p:txBody>
      </p:sp>
    </p:spTree>
    <p:extLst>
      <p:ext uri="{BB962C8B-B14F-4D97-AF65-F5344CB8AC3E}">
        <p14:creationId xmlns:p14="http://schemas.microsoft.com/office/powerpoint/2010/main" val="376506354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Mephibosheth live in Jerusalem?  (9:13)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liked the big city”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“Because he always ate at the king’s table”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grew up there”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“Because he worked there”</a:t>
            </a:r>
          </a:p>
        </p:txBody>
      </p:sp>
    </p:spTree>
    <p:extLst>
      <p:ext uri="{BB962C8B-B14F-4D97-AF65-F5344CB8AC3E}">
        <p14:creationId xmlns:p14="http://schemas.microsoft.com/office/powerpoint/2010/main" val="22979681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Finish this verse:  “You prepare a table before me in the presence of my enemies.  You anoint my head with oil; my cup overflows.  Surely your goodness and love . . .” (Psalm 2:5-6)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“… will follow me all the days of my life, and I will dwell in the house of the Lord forever.”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will flow over me all of my life, and I will stay with the Lord for all time.”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will come from the Lord, and I will follow his way all the days of my life.”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will follow me forever, and I will seek the word of the Lord in his house.”</a:t>
            </a:r>
          </a:p>
        </p:txBody>
      </p:sp>
    </p:spTree>
    <p:extLst>
      <p:ext uri="{BB962C8B-B14F-4D97-AF65-F5344CB8AC3E}">
        <p14:creationId xmlns:p14="http://schemas.microsoft.com/office/powerpoint/2010/main" val="10230042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/>
              <a:t>Finish this verse:  “You prepare a table before me in the presence of my enemies.  You anoint my head with oil; my cup overflows.  Surely your goodness and love . . .” (Psalm 2:5-6)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“… will follow me all the days of my life, and I will dwell in the house of the Lord forever.”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will flow over me all of my life, and I will stay with the Lord for all time.”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will come from the Lord, and I will follow his way all the days of my life.”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“… will follow me forever, and I will seek the word of the Lord in his house.”</a:t>
            </a:r>
          </a:p>
        </p:txBody>
      </p:sp>
    </p:spTree>
    <p:extLst>
      <p:ext uri="{BB962C8B-B14F-4D97-AF65-F5344CB8AC3E}">
        <p14:creationId xmlns:p14="http://schemas.microsoft.com/office/powerpoint/2010/main" val="165979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David want to show kindness to someone from the house of Saul?  (9:1)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So the people would like David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 the people would like Saul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 Saul’s sake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 Jonathan’s sake</a:t>
            </a:r>
          </a:p>
        </p:txBody>
      </p:sp>
    </p:spTree>
    <p:extLst>
      <p:ext uri="{BB962C8B-B14F-4D97-AF65-F5344CB8AC3E}">
        <p14:creationId xmlns:p14="http://schemas.microsoft.com/office/powerpoint/2010/main" val="3133753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David want to show kindness to someone from the house of Saul?  (9:1)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So the people would like David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 the people would like Saul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 Saul’s sake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For Jonathan’s sake</a:t>
            </a:r>
          </a:p>
        </p:txBody>
      </p:sp>
    </p:spTree>
    <p:extLst>
      <p:ext uri="{BB962C8B-B14F-4D97-AF65-F5344CB8AC3E}">
        <p14:creationId xmlns:p14="http://schemas.microsoft.com/office/powerpoint/2010/main" val="3600163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ask </a:t>
            </a:r>
            <a:r>
              <a:rPr lang="en-US" sz="3600" dirty="0" err="1"/>
              <a:t>Ziba</a:t>
            </a:r>
            <a:r>
              <a:rPr lang="en-US" sz="3600" dirty="0"/>
              <a:t> when </a:t>
            </a:r>
            <a:r>
              <a:rPr lang="en-US" sz="3600" dirty="0" err="1"/>
              <a:t>Ziba</a:t>
            </a:r>
            <a:r>
              <a:rPr lang="en-US" sz="3600" dirty="0"/>
              <a:t> arrived?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“How many servants and sons do you have?”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“Is there no one still alive from the house of Saul to whom I can show God’s kindness?”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“How long were you Saul’s servants?”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“Where were you when Saul died?”</a:t>
            </a:r>
          </a:p>
        </p:txBody>
      </p:sp>
    </p:spTree>
    <p:extLst>
      <p:ext uri="{BB962C8B-B14F-4D97-AF65-F5344CB8AC3E}">
        <p14:creationId xmlns:p14="http://schemas.microsoft.com/office/powerpoint/2010/main" val="1895377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ask </a:t>
            </a:r>
            <a:r>
              <a:rPr lang="en-US" sz="3600" dirty="0" err="1"/>
              <a:t>Ziba</a:t>
            </a:r>
            <a:r>
              <a:rPr lang="en-US" sz="3600" dirty="0"/>
              <a:t> when </a:t>
            </a:r>
            <a:r>
              <a:rPr lang="en-US" sz="3600" dirty="0" err="1"/>
              <a:t>Ziba</a:t>
            </a:r>
            <a:r>
              <a:rPr lang="en-US" sz="3600" dirty="0"/>
              <a:t> arrived?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“How many servants and sons do you have?”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“Is there no one still alive from the house of Saul to whom I can show God’s kindness?”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“How long were you Saul’s servants?”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“Where were you when Saul died?”</a:t>
            </a:r>
          </a:p>
        </p:txBody>
      </p:sp>
    </p:spTree>
    <p:extLst>
      <p:ext uri="{BB962C8B-B14F-4D97-AF65-F5344CB8AC3E}">
        <p14:creationId xmlns:p14="http://schemas.microsoft.com/office/powerpoint/2010/main" val="4291896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</a:t>
            </a:r>
            <a:r>
              <a:rPr lang="en-US" sz="3600" dirty="0" err="1"/>
              <a:t>Ziba</a:t>
            </a:r>
            <a:r>
              <a:rPr lang="en-US" sz="3600" dirty="0"/>
              <a:t> say when David asked if anyone from the house of Saul were still alive?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“There is still a son of Jonathan.”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“There is still a brother of Saul alive.”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“All of Saul’s grandchildren are alive.”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“No one is alive from the house of Saul.”</a:t>
            </a:r>
          </a:p>
        </p:txBody>
      </p:sp>
    </p:spTree>
    <p:extLst>
      <p:ext uri="{BB962C8B-B14F-4D97-AF65-F5344CB8AC3E}">
        <p14:creationId xmlns:p14="http://schemas.microsoft.com/office/powerpoint/2010/main" val="2699687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</a:t>
            </a:r>
            <a:r>
              <a:rPr lang="en-US" sz="3600" dirty="0" err="1"/>
              <a:t>Ziba</a:t>
            </a:r>
            <a:r>
              <a:rPr lang="en-US" sz="3600" dirty="0"/>
              <a:t> say when David asked if anyone from the house of Saul were still alive?  (9:3)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“There is still a son of Jonathan.”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“There is still a brother of Saul alive.”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“All of Saul’s grandchildren are alive.”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“No one is alive from the house of Saul.”</a:t>
            </a:r>
          </a:p>
        </p:txBody>
      </p:sp>
    </p:spTree>
    <p:extLst>
      <p:ext uri="{BB962C8B-B14F-4D97-AF65-F5344CB8AC3E}">
        <p14:creationId xmlns:p14="http://schemas.microsoft.com/office/powerpoint/2010/main" val="394932240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1499</Words>
  <Application>Microsoft Office PowerPoint</Application>
  <PresentationFormat>On-screen Show (4:3)</PresentationFormat>
  <Paragraphs>172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1_Office Theme</vt:lpstr>
      <vt:lpstr>1st &amp; 2nd Samuel Dig Site 19</vt:lpstr>
      <vt:lpstr>What did David want to show someone from the house of Saul?  (9:1)</vt:lpstr>
      <vt:lpstr>What did David want to show someone from the house of Saul?  (9:1)</vt:lpstr>
      <vt:lpstr>Why did David want to show kindness to someone from the house of Saul?  (9:1)</vt:lpstr>
      <vt:lpstr>Why did David want to show kindness to someone from the house of Saul?  (9:1)</vt:lpstr>
      <vt:lpstr>What did David ask Ziba when Ziba arrived?  (9:3)</vt:lpstr>
      <vt:lpstr>What did David ask Ziba when Ziba arrived?  (9:3)</vt:lpstr>
      <vt:lpstr>What did Ziba say when David asked if anyone from the house of Saul were still alive?  (9:3)</vt:lpstr>
      <vt:lpstr>What did Ziba say when David asked if anyone from the house of Saul were still alive?  (9:3)</vt:lpstr>
      <vt:lpstr>How did Ziba describe Jonathan’s son?  (9:3)</vt:lpstr>
      <vt:lpstr>How did Ziba describe Jonathan’s son?  (9:3)</vt:lpstr>
      <vt:lpstr>Where was Mephibosheth when David first asked about him?  (9:4)</vt:lpstr>
      <vt:lpstr>Where was Mephibosheth when David first asked about him?  (9:4)</vt:lpstr>
      <vt:lpstr>What was the name of Jonathan’s son?  (9:6)</vt:lpstr>
      <vt:lpstr>What was the name of Jonathan’s son?  (9:6)</vt:lpstr>
      <vt:lpstr>Who was the father of Mephibosheth?  (9:6)</vt:lpstr>
      <vt:lpstr>Who was the father of Mephibosheth?  (9:6)</vt:lpstr>
      <vt:lpstr>What did Mephibosheth do when he first came to David?  (9:6)</vt:lpstr>
      <vt:lpstr>What did Mephibosheth do when he first came to David?  (9:6)</vt:lpstr>
      <vt:lpstr>What promise did David give Mephibosheth? (9:7)</vt:lpstr>
      <vt:lpstr>What promise did David give Mephibosheth? (9:7)</vt:lpstr>
      <vt:lpstr>Who said, “What is your servant, that you should  notice a dead dog like me?” (9:8)</vt:lpstr>
      <vt:lpstr>Who said, “What is your servant, that you should  notice a dead dog like me?” (9:8)</vt:lpstr>
      <vt:lpstr>What did David tell Ziba to do for Mephibosheth?  (9:9-10)</vt:lpstr>
      <vt:lpstr>What did David tell Ziba to do for Mephibosheth?  (9:9-10)</vt:lpstr>
      <vt:lpstr>How many sons and servants did Ziba have? (9:10)</vt:lpstr>
      <vt:lpstr>How many sons and servants did Ziba have? (9:10)</vt:lpstr>
      <vt:lpstr>What did Ziba say when David asked him to farm Mephibosheth’s land? (9:11)</vt:lpstr>
      <vt:lpstr>What did Ziba say when David asked him to farm Mephibosheth’s land? (9:11)</vt:lpstr>
      <vt:lpstr>Who were servants of Mephibosheth?  (9:12)</vt:lpstr>
      <vt:lpstr>Who were servants of Mephibosheth?  (9:12)</vt:lpstr>
      <vt:lpstr>Why did Mephibosheth live in Jerusalem?  (9:13)</vt:lpstr>
      <vt:lpstr>Why did Mephibosheth live in Jerusalem?  (9:13)</vt:lpstr>
      <vt:lpstr>Finish this verse:  “You prepare a table before me in the presence of my enemies.  You anoint my head with oil; my cup overflows.  Surely your goodness and love . . .” (Psalm 2:5-6)</vt:lpstr>
      <vt:lpstr>Finish this verse:  “You prepare a table before me in the presence of my enemies.  You anoint my head with oil; my cup overflows.  Surely your goodness and love . . .” (Psalm 2:5-6)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 L</cp:lastModifiedBy>
  <cp:revision>7</cp:revision>
  <dcterms:created xsi:type="dcterms:W3CDTF">2016-04-21T15:09:06Z</dcterms:created>
  <dcterms:modified xsi:type="dcterms:W3CDTF">2023-03-19T17:51:27Z</dcterms:modified>
</cp:coreProperties>
</file>