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1"/>
  </p:notesMasterIdLst>
  <p:sldIdLst>
    <p:sldId id="257" r:id="rId2"/>
    <p:sldId id="258" r:id="rId3"/>
    <p:sldId id="296" r:id="rId4"/>
    <p:sldId id="260" r:id="rId5"/>
    <p:sldId id="261" r:id="rId6"/>
    <p:sldId id="262" r:id="rId7"/>
    <p:sldId id="263" r:id="rId8"/>
    <p:sldId id="264" r:id="rId9"/>
    <p:sldId id="297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23208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288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D5930A-1FB3-4049-BE0A-C3E41B1C8410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57DBA8-EF59-4F00-9C41-36A16A4575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2663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6302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4000"/>
            </a:lvl1pPr>
            <a:lvl2pPr>
              <a:defRPr sz="4000"/>
            </a:lvl2pPr>
            <a:lvl3pPr>
              <a:defRPr sz="4000"/>
            </a:lvl3pPr>
            <a:lvl4pPr>
              <a:defRPr sz="4000"/>
            </a:lvl4pPr>
            <a:lvl5pPr>
              <a:defRPr sz="40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92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5431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830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951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47790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0255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5087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5984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5191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05162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D917F1-150C-4A6F-9E1B-732A5768A8D2}" type="datetimeFigureOut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1/18/2023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76B9DB-0FB1-42D5-8CF4-01B0FF9FDC70}" type="slidenum">
              <a:rPr lang="en-US" smtClean="0">
                <a:solidFill>
                  <a:prstClr val="white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white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38993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000" b="1" dirty="0"/>
              <a:t>1st &amp; 2nd Samuel</a:t>
            </a:r>
            <a:br>
              <a:rPr lang="en-US" sz="6000" b="1" dirty="0"/>
            </a:br>
            <a:r>
              <a:rPr lang="en-US" sz="6000" b="1" dirty="0"/>
              <a:t>Dig Site 18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Blue Level Questions</a:t>
            </a:r>
          </a:p>
        </p:txBody>
      </p:sp>
    </p:spTree>
    <p:extLst>
      <p:ext uri="{BB962C8B-B14F-4D97-AF65-F5344CB8AC3E}">
        <p14:creationId xmlns:p14="http://schemas.microsoft.com/office/powerpoint/2010/main" val="23126731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had the Lord given David before David spoke to Nathan about the ark of God? (7:1)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837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“A tent to dwell in”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“Rest from all his enemies”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“A Temple”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“Sons and daughters”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78266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had the Lord given David before David spoke to Nathan about the ark of God? (7:1)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636837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“A tent to dwell in”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</a:rPr>
              <a:t>“Rest from all his enemies”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“A Temple”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“Sons and daughters”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39875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David say to Nathan about the ark of God? (7:2)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2211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“The ark of God has been taken by the Philistines.”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“I am living in a tent while the ark of God is in the Temple.”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“Here  I am, living in a house of cedar, while the ark of God remains in a tent.”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“Where should I move the ark of God?”</a:t>
            </a:r>
          </a:p>
        </p:txBody>
      </p:sp>
    </p:spTree>
    <p:extLst>
      <p:ext uri="{BB962C8B-B14F-4D97-AF65-F5344CB8AC3E}">
        <p14:creationId xmlns:p14="http://schemas.microsoft.com/office/powerpoint/2010/main" val="26085245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David say to Nathan about the ark of God? (7:2)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79637"/>
            <a:ext cx="8229600" cy="42211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“The ark of God has been taken by the Philistines.”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“I am living in a tent while the ark of God is in the Temple.”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“Here  I am, living in a house of cedar, while the ark of God remains in a tent.”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“Where should I move the ark of God?”</a:t>
            </a:r>
          </a:p>
        </p:txBody>
      </p:sp>
    </p:spTree>
    <p:extLst>
      <p:ext uri="{BB962C8B-B14F-4D97-AF65-F5344CB8AC3E}">
        <p14:creationId xmlns:p14="http://schemas.microsoft.com/office/powerpoint/2010/main" val="21783125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400" dirty="0"/>
              <a:t>When David first talked to Nathan about the ark of God, what did Nathan tell David?  (7:3)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To do what he had in mind.  The Lord was with him.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not worry about the ark of God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move the ark to the house of </a:t>
            </a:r>
            <a:r>
              <a:rPr lang="en-US" dirty="0" err="1"/>
              <a:t>Abinadab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honor the ark</a:t>
            </a:r>
          </a:p>
        </p:txBody>
      </p:sp>
    </p:spTree>
    <p:extLst>
      <p:ext uri="{BB962C8B-B14F-4D97-AF65-F5344CB8AC3E}">
        <p14:creationId xmlns:p14="http://schemas.microsoft.com/office/powerpoint/2010/main" val="2887750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400" dirty="0"/>
              <a:t>When David first talked to Nathan about the ark of God, what did Nathan tell David?  (7:3)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To do what he had in mind.  The Lord was with him.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not worry about the ark of God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move the ark to the house of </a:t>
            </a:r>
            <a:r>
              <a:rPr lang="en-US" dirty="0" err="1"/>
              <a:t>Abinadab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To honor the ark</a:t>
            </a:r>
          </a:p>
        </p:txBody>
      </p:sp>
    </p:spTree>
    <p:extLst>
      <p:ext uri="{BB962C8B-B14F-4D97-AF65-F5344CB8AC3E}">
        <p14:creationId xmlns:p14="http://schemas.microsoft.com/office/powerpoint/2010/main" val="36556841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400" dirty="0"/>
              <a:t>Where did the Lord say He had dwelt from the day He brought the Israelites out of Egypt?  (7:5-6)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9237"/>
            <a:ext cx="8229600" cy="4068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 the palace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Canaan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a house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a tent</a:t>
            </a:r>
          </a:p>
        </p:txBody>
      </p:sp>
    </p:spTree>
    <p:extLst>
      <p:ext uri="{BB962C8B-B14F-4D97-AF65-F5344CB8AC3E}">
        <p14:creationId xmlns:p14="http://schemas.microsoft.com/office/powerpoint/2010/main" val="31082267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3183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400" dirty="0"/>
              <a:t>Where did the Lord say He had dwelt from the day He brought the Israelites out of Egypt?  (7:5-6)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789237"/>
            <a:ext cx="8229600" cy="4068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In the palace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Canaan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In a house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C000"/>
                </a:solidFill>
              </a:rPr>
              <a:t>In a tent</a:t>
            </a:r>
          </a:p>
        </p:txBody>
      </p:sp>
    </p:spTree>
    <p:extLst>
      <p:ext uri="{BB962C8B-B14F-4D97-AF65-F5344CB8AC3E}">
        <p14:creationId xmlns:p14="http://schemas.microsoft.com/office/powerpoint/2010/main" val="19638839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What did the Lord say He had done for David?  (7:8-9)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He had been with David wherever he went.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took David from the pasture and made him ruler over Israel.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had cut off all David’s enemies.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6425099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dirty="0"/>
              <a:t>What did the Lord say He had done for David?  (7:8-9)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He had been with David wherever he went.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took David from the pasture and made him ruler over Israel.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had cut off all David’s enemies.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96697705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do with David’s name?  (7:9)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Name all the kings after him David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it “be distasteful in the mouths of David’s enemies.”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it “great, like the names of the greatest men on earth.”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30351686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do with David’s name?  (7:9)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Name all the kings after him David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Make it “be distasteful in the mouths of David’s enemies.”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Make it “great, like the names of the greatest men on earth.”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6287452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provide for His people?  (7:10)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Food and 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 home of their own where they would no longer be disturbed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Wealth and 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Land</a:t>
            </a:r>
          </a:p>
        </p:txBody>
      </p:sp>
    </p:spTree>
    <p:extLst>
      <p:ext uri="{BB962C8B-B14F-4D97-AF65-F5344CB8AC3E}">
        <p14:creationId xmlns:p14="http://schemas.microsoft.com/office/powerpoint/2010/main" val="25085275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provide for His people?  (7:10)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Food and water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A home of their own where they would no longer be disturbed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Wealth and 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Land</a:t>
            </a:r>
          </a:p>
        </p:txBody>
      </p:sp>
    </p:spTree>
    <p:extLst>
      <p:ext uri="{BB962C8B-B14F-4D97-AF65-F5344CB8AC3E}">
        <p14:creationId xmlns:p14="http://schemas.microsoft.com/office/powerpoint/2010/main" val="409904486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Who did the Lord say would no longer oppress the Israelites?  (7:10)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Saul’s 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kings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Wicked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David’s children</a:t>
            </a:r>
          </a:p>
        </p:txBody>
      </p:sp>
    </p:spTree>
    <p:extLst>
      <p:ext uri="{BB962C8B-B14F-4D97-AF65-F5344CB8AC3E}">
        <p14:creationId xmlns:p14="http://schemas.microsoft.com/office/powerpoint/2010/main" val="31621759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Who did the Lord say would no longer oppress the Israelites?  (7:10)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55837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Saul’s 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kings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Wicked people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David’s children</a:t>
            </a:r>
          </a:p>
        </p:txBody>
      </p:sp>
    </p:spTree>
    <p:extLst>
      <p:ext uri="{BB962C8B-B14F-4D97-AF65-F5344CB8AC3E}">
        <p14:creationId xmlns:p14="http://schemas.microsoft.com/office/powerpoint/2010/main" val="40047063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Who did the Lord say He would raise up to follow David?  (7:11-12)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David’s offspring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Saul’s grandson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Jonathan’s son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David’s nephew</a:t>
            </a:r>
          </a:p>
        </p:txBody>
      </p:sp>
    </p:spTree>
    <p:extLst>
      <p:ext uri="{BB962C8B-B14F-4D97-AF65-F5344CB8AC3E}">
        <p14:creationId xmlns:p14="http://schemas.microsoft.com/office/powerpoint/2010/main" val="40450791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Who did the Lord say He would raise up to follow David?  (7:11-12)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David’s offspring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Saul’s grandson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Jonathan’s son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David’s nephew</a:t>
            </a:r>
          </a:p>
        </p:txBody>
      </p:sp>
    </p:spTree>
    <p:extLst>
      <p:ext uri="{BB962C8B-B14F-4D97-AF65-F5344CB8AC3E}">
        <p14:creationId xmlns:p14="http://schemas.microsoft.com/office/powerpoint/2010/main" val="37120254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do when David’s offspring did wrong?  (7:14)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133600"/>
            <a:ext cx="8229600" cy="42973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Lord would remove His love from him.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Lord would punish him with a rod used by men.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Lord would tell him to stop being 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327389333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61737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the Lord say He would do when David’s offspring did wrong?  (7:14)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97363"/>
          </a:xfrm>
        </p:spPr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The Lord would remove His love from him.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The Lord would punish him with a rod used by men.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Lord would tell him to stop being king.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40057745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the Lord say would never be taken from David’s offspring?  (7:15)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Wealth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Lord’s love</a:t>
            </a:r>
          </a:p>
        </p:txBody>
      </p:sp>
    </p:spTree>
    <p:extLst>
      <p:ext uri="{BB962C8B-B14F-4D97-AF65-F5344CB8AC3E}">
        <p14:creationId xmlns:p14="http://schemas.microsoft.com/office/powerpoint/2010/main" val="13945853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What did the Lord say would never be taken from David’s offspring?  (7:15)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0687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Wealth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Power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Children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The Lord’s love</a:t>
            </a:r>
          </a:p>
        </p:txBody>
      </p:sp>
    </p:spTree>
    <p:extLst>
      <p:ext uri="{BB962C8B-B14F-4D97-AF65-F5344CB8AC3E}">
        <p14:creationId xmlns:p14="http://schemas.microsoft.com/office/powerpoint/2010/main" val="10051588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55638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800" dirty="0"/>
              <a:t>What did the Lord say would endure forever before Him?  (7:16)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David’s house and kingdom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Temple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Israel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Tabernacle</a:t>
            </a:r>
          </a:p>
        </p:txBody>
      </p:sp>
    </p:spTree>
    <p:extLst>
      <p:ext uri="{BB962C8B-B14F-4D97-AF65-F5344CB8AC3E}">
        <p14:creationId xmlns:p14="http://schemas.microsoft.com/office/powerpoint/2010/main" val="13135358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800" dirty="0"/>
              <a:t>What did the Lord say would endure forever before Him?  (7:16)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27237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David’s house and kingdom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Temple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Israel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Tabernacle</a:t>
            </a:r>
          </a:p>
        </p:txBody>
      </p:sp>
    </p:spTree>
    <p:extLst>
      <p:ext uri="{BB962C8B-B14F-4D97-AF65-F5344CB8AC3E}">
        <p14:creationId xmlns:p14="http://schemas.microsoft.com/office/powerpoint/2010/main" val="325754117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After the Lord spoke to Nathan, what did Nathan tell David?  (7:17-18)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Only some parts of what God said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the words of the entire revelation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That God did not speak to him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That God wanted David to build a Temple</a:t>
            </a:r>
          </a:p>
        </p:txBody>
      </p:sp>
    </p:spTree>
    <p:extLst>
      <p:ext uri="{BB962C8B-B14F-4D97-AF65-F5344CB8AC3E}">
        <p14:creationId xmlns:p14="http://schemas.microsoft.com/office/powerpoint/2010/main" val="258485873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After the Lord spoke to Nathan, what did Nathan tell David?  (7:17-18)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Only some parts of what God said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All the words of the entire revelation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That God did not speak to him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That God wanted David to build a Temple</a:t>
            </a:r>
          </a:p>
        </p:txBody>
      </p:sp>
    </p:spTree>
    <p:extLst>
      <p:ext uri="{BB962C8B-B14F-4D97-AF65-F5344CB8AC3E}">
        <p14:creationId xmlns:p14="http://schemas.microsoft.com/office/powerpoint/2010/main" val="114489013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King David do when Nathan told him the word of the Lord?  (7:18)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He “went in and sat before the Lord.”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“left the palace and went to the pasture.”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“fled to Philistia.”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“started to build a Temple.”</a:t>
            </a:r>
          </a:p>
        </p:txBody>
      </p:sp>
    </p:spTree>
    <p:extLst>
      <p:ext uri="{BB962C8B-B14F-4D97-AF65-F5344CB8AC3E}">
        <p14:creationId xmlns:p14="http://schemas.microsoft.com/office/powerpoint/2010/main" val="37270189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King David do when Nathan told him the word of the Lord?  (7:18)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He “went in and sat before the Lord.”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“left the palace and went to the pasture.”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“fled to Philistia.”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“started to build a Temple.”</a:t>
            </a:r>
          </a:p>
        </p:txBody>
      </p:sp>
    </p:spTree>
    <p:extLst>
      <p:ext uri="{BB962C8B-B14F-4D97-AF65-F5344CB8AC3E}">
        <p14:creationId xmlns:p14="http://schemas.microsoft.com/office/powerpoint/2010/main" val="25577371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ask the Lord after Nathan told him the word of the Lord? (7:18)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“Lord, why won’t you let me build a temple for you?”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“Lord, how long will I be king?”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“Why did you speak to Nathan and not me?”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“Who am I, Sovereign Lord, and what is my family, that you have brought me this far?”</a:t>
            </a:r>
          </a:p>
        </p:txBody>
      </p:sp>
    </p:spTree>
    <p:extLst>
      <p:ext uri="{BB962C8B-B14F-4D97-AF65-F5344CB8AC3E}">
        <p14:creationId xmlns:p14="http://schemas.microsoft.com/office/powerpoint/2010/main" val="1955540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ask the Lord after Nathan told him the word of the Lord? (7:18)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200"/>
            <a:ext cx="8229600" cy="4144963"/>
          </a:xfrm>
        </p:spPr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“Lord, why won’t you let me build a temple for you?”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“Lord, how long will I be king?”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“Why did you speak to Nathan and not me?”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“Who am I, Sovereign Lord, and what is my family, that you have brought me this far?”</a:t>
            </a:r>
          </a:p>
        </p:txBody>
      </p:sp>
    </p:spTree>
    <p:extLst>
      <p:ext uri="{BB962C8B-B14F-4D97-AF65-F5344CB8AC3E}">
        <p14:creationId xmlns:p14="http://schemas.microsoft.com/office/powerpoint/2010/main" val="127222612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How did David describe God’s greatness?  (7:22)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“How great you are, Sovereign Lord!”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“There is no one like you.”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“There is no God but you.”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20387799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pPr algn="l"/>
            <a:r>
              <a:rPr lang="en-US" sz="3600" dirty="0"/>
              <a:t>How did David describe God’s greatness?  (7:22)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“How great you are, Sovereign Lord!”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“There is no one like you.”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“There is no God but you.”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All of the above</a:t>
            </a:r>
          </a:p>
        </p:txBody>
      </p:sp>
    </p:spTree>
    <p:extLst>
      <p:ext uri="{BB962C8B-B14F-4D97-AF65-F5344CB8AC3E}">
        <p14:creationId xmlns:p14="http://schemas.microsoft.com/office/powerpoint/2010/main" val="29562755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say God had done for Israel?  (7:23-24)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He redeemed it as a people for himself.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established Israel as God’s own people forever.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drove out nations for them.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198072615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say God had done for Israel?  (7:23-24)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He redeemed it as a people for himself.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established Israel as God’s own people forever.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He drove out nations for them.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All of the above.</a:t>
            </a:r>
          </a:p>
        </p:txBody>
      </p:sp>
    </p:spTree>
    <p:extLst>
      <p:ext uri="{BB962C8B-B14F-4D97-AF65-F5344CB8AC3E}">
        <p14:creationId xmlns:p14="http://schemas.microsoft.com/office/powerpoint/2010/main" val="22518521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ask the Lord to keep?  (7:25)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Israel’s gold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His promise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Israel’s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ark of the covenant</a:t>
            </a:r>
          </a:p>
        </p:txBody>
      </p:sp>
    </p:spTree>
    <p:extLst>
      <p:ext uri="{BB962C8B-B14F-4D97-AF65-F5344CB8AC3E}">
        <p14:creationId xmlns:p14="http://schemas.microsoft.com/office/powerpoint/2010/main" val="20122153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did David ask the Lord to keep?  (7:25)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Israel’s gold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His promise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All Israel’s food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The ark of the covenant</a:t>
            </a:r>
          </a:p>
        </p:txBody>
      </p:sp>
    </p:spTree>
    <p:extLst>
      <p:ext uri="{BB962C8B-B14F-4D97-AF65-F5344CB8AC3E}">
        <p14:creationId xmlns:p14="http://schemas.microsoft.com/office/powerpoint/2010/main" val="24538684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word did David use to describe the covenant of the Lord?  (7:27-29)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Trustworthy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Beautiful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Honorable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Worthy</a:t>
            </a:r>
          </a:p>
        </p:txBody>
      </p:sp>
    </p:spTree>
    <p:extLst>
      <p:ext uri="{BB962C8B-B14F-4D97-AF65-F5344CB8AC3E}">
        <p14:creationId xmlns:p14="http://schemas.microsoft.com/office/powerpoint/2010/main" val="407733133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3600" dirty="0"/>
              <a:t>What word did David use to describe the covenant of the Lord?  (7:27-29)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28800"/>
            <a:ext cx="8229600" cy="4297363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>
                <a:solidFill>
                  <a:srgbClr val="FFFF00"/>
                </a:solidFill>
              </a:rPr>
              <a:t>Trustworthy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Beautiful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Honorable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Worthy</a:t>
            </a:r>
          </a:p>
        </p:txBody>
      </p:sp>
    </p:spTree>
    <p:extLst>
      <p:ext uri="{BB962C8B-B14F-4D97-AF65-F5344CB8AC3E}">
        <p14:creationId xmlns:p14="http://schemas.microsoft.com/office/powerpoint/2010/main" val="3390142241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</TotalTime>
  <Words>1585</Words>
  <Application>Microsoft Office PowerPoint</Application>
  <PresentationFormat>On-screen Show (4:3)</PresentationFormat>
  <Paragraphs>192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2" baseType="lpstr">
      <vt:lpstr>Arial</vt:lpstr>
      <vt:lpstr>Calibri</vt:lpstr>
      <vt:lpstr>1_Office Theme</vt:lpstr>
      <vt:lpstr>1st &amp; 2nd Samuel Dig Site 18</vt:lpstr>
      <vt:lpstr>What had the Lord given David before David spoke to Nathan about the ark of God? (7:1)</vt:lpstr>
      <vt:lpstr>What had the Lord given David before David spoke to Nathan about the ark of God? (7:1)</vt:lpstr>
      <vt:lpstr>What did David say to Nathan about the ark of God? (7:2)</vt:lpstr>
      <vt:lpstr>What did David say to Nathan about the ark of God? (7:2)</vt:lpstr>
      <vt:lpstr>When David first talked to Nathan about the ark of God, what did Nathan tell David?  (7:3)</vt:lpstr>
      <vt:lpstr>When David first talked to Nathan about the ark of God, what did Nathan tell David?  (7:3)</vt:lpstr>
      <vt:lpstr>Where did the Lord say He had dwelt from the day He brought the Israelites out of Egypt?  (7:5-6)</vt:lpstr>
      <vt:lpstr>Where did the Lord say He had dwelt from the day He brought the Israelites out of Egypt?  (7:5-6)</vt:lpstr>
      <vt:lpstr>What did the Lord say He had done for David?  (7:8-9)</vt:lpstr>
      <vt:lpstr>What did the Lord say He had done for David?  (7:8-9)</vt:lpstr>
      <vt:lpstr>What did the Lord say He would do with David’s name?  (7:9)</vt:lpstr>
      <vt:lpstr>What did the Lord say He would do with David’s name?  (7:9)</vt:lpstr>
      <vt:lpstr>What did the Lord say He would provide for His people?  (7:10)</vt:lpstr>
      <vt:lpstr>What did the Lord say He would provide for His people?  (7:10)</vt:lpstr>
      <vt:lpstr>Who did the Lord say would no longer oppress the Israelites?  (7:10)</vt:lpstr>
      <vt:lpstr>Who did the Lord say would no longer oppress the Israelites?  (7:10)</vt:lpstr>
      <vt:lpstr>Who did the Lord say He would raise up to follow David?  (7:11-12)</vt:lpstr>
      <vt:lpstr>Who did the Lord say He would raise up to follow David?  (7:11-12)</vt:lpstr>
      <vt:lpstr>What did the Lord say He would do when David’s offspring did wrong?  (7:14)</vt:lpstr>
      <vt:lpstr>What did the Lord say He would do when David’s offspring did wrong?  (7:14)</vt:lpstr>
      <vt:lpstr>What did the Lord say would never be taken from David’s offspring?  (7:15)</vt:lpstr>
      <vt:lpstr>What did the Lord say would never be taken from David’s offspring?  (7:15)</vt:lpstr>
      <vt:lpstr>What did the Lord say would endure forever before Him?  (7:16)</vt:lpstr>
      <vt:lpstr>What did the Lord say would endure forever before Him?  (7:16)</vt:lpstr>
      <vt:lpstr>After the Lord spoke to Nathan, what did Nathan tell David?  (7:17-18)</vt:lpstr>
      <vt:lpstr>After the Lord spoke to Nathan, what did Nathan tell David?  (7:17-18)</vt:lpstr>
      <vt:lpstr>What did King David do when Nathan told him the word of the Lord?  (7:18)</vt:lpstr>
      <vt:lpstr>What did King David do when Nathan told him the word of the Lord?  (7:18)</vt:lpstr>
      <vt:lpstr>What did David ask the Lord after Nathan told him the word of the Lord? (7:18)</vt:lpstr>
      <vt:lpstr>What did David ask the Lord after Nathan told him the word of the Lord? (7:18)</vt:lpstr>
      <vt:lpstr>How did David describe God’s greatness?  (7:22)</vt:lpstr>
      <vt:lpstr>How did David describe God’s greatness?  (7:22)</vt:lpstr>
      <vt:lpstr>What did David say God had done for Israel?  (7:23-24)</vt:lpstr>
      <vt:lpstr>What did David say God had done for Israel?  (7:23-24)</vt:lpstr>
      <vt:lpstr>What did David ask the Lord to keep?  (7:25)</vt:lpstr>
      <vt:lpstr>What did David ask the Lord to keep?  (7:25)</vt:lpstr>
      <vt:lpstr>What word did David use to describe the covenant of the Lord?  (7:27-29)</vt:lpstr>
      <vt:lpstr>What word did David use to describe the covenant of the Lord?  (7:27-29)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1st &amp; 2nd Samuel Dig Site 6</dc:title>
  <dc:creator>Kathy Randels</dc:creator>
  <cp:lastModifiedBy>A L</cp:lastModifiedBy>
  <cp:revision>9</cp:revision>
  <dcterms:created xsi:type="dcterms:W3CDTF">2016-04-21T15:09:06Z</dcterms:created>
  <dcterms:modified xsi:type="dcterms:W3CDTF">2023-01-18T19:40:12Z</dcterms:modified>
</cp:coreProperties>
</file>