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/>
              <a:t>1st &amp; 2nd Samuel</a:t>
            </a:r>
            <a:br>
              <a:rPr lang="en-US" sz="6000" b="1" dirty="0" smtClean="0"/>
            </a:br>
            <a:r>
              <a:rPr lang="en-US" sz="6000" b="1" dirty="0" smtClean="0"/>
              <a:t>Dig Site </a:t>
            </a:r>
            <a:r>
              <a:rPr lang="en-US" sz="6000" b="1" dirty="0" smtClean="0"/>
              <a:t>8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Blue Level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Jonathan’s armor-bearer say to him?  (14:7)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don’t want to follow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“Let’s go back to Saul.”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want to kill all the Philistines.”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“Go ahead; I am with you heart and soul.”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007397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Jonathan’s armor-bearer say to him?  (14:7)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don’t want to follow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“Let’s go back to Saul.”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 want to kill all the Philistines.”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“Go ahead; I am with you heart and soul.”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25810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sign would it be if the Philistines told Jonathan and his armor-bearer to come up?  (14:10)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should run back to 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was telling them to flee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should stay put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had given the Philistines into their hands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053941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sign would it be if the Philistines told Jonathan and his armor-bearer to come up?  (14:10)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should run back to 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was telling them to flee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should stay put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Lord had given the Philistines into their hands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9376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Philistines say when they saw Jonathan and his armor-bearer?  (14:11-12)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“Come up to us and we’ll teach you a lesson.”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“Wait there until we come to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“Who are you?”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“Run back to Israel.”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70054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Philistines say when they saw Jonathan and his armor-bearer?  (14:11-12)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“Come up to us and we’ll teach you a lesson.”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“Wait there until we come to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“Who are you?”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“Run back to Israel.”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562438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Jonathan say to his armor-bearer when the Philistines saw them?  (14:11-12)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“Climb up after me; the Lord has given them into the hands of Israel.”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“I’ll go up there and fight.  You wait here.”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“Get Saul and his army to help us.”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“Let’s wait for the Philistines to come to us.”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970705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Jonathan say to his armor-bearer when the Philistines saw them?  (14:11-12)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“Climb up after me; the Lord has given them into the hands of Israel.”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“I’ll go up there and fight.  You wait here.”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“Get Saul and his army to help us.”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“Let’s wait for the Philistines to come to us.”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720590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did Jonathan’s armor-bearer climb up the cliff?  (14:13)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Before Jonathan climbed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After Jonathan made it to the top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didn’t climb up the cliff.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Right behind Jonathan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571721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did Jonathan’s armor-bearer climb up the cliff?  (14:13)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Before Jonathan climbed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After Jonathan made it to the top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didn’t climb up the cliff.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Right behind Jonathan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271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Jonathan decide to do while Saul was near </a:t>
            </a:r>
            <a:r>
              <a:rPr lang="en-US" dirty="0" err="1" smtClean="0"/>
              <a:t>Gibeah</a:t>
            </a:r>
            <a:r>
              <a:rPr lang="en-US" dirty="0" smtClean="0"/>
              <a:t> under a pomegranate tree?  (14:1-2)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Go to the Philistine outpost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Go home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Go to Gilgal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Make a covenant with David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92506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to the Philistine army after Jonathan and his armor-bearer killed 20 of them?  (14:14-15)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killed Jonathan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Panic struck the whole army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all ran away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344064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to the Philistine army after Jonathan and his armor-bearer killed 20 of them?  (14:14-15)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killed Jonathan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Panic struck the whole army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all ran away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27716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sent the panic to the Philistine camp?  (14:15)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158531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sent the panic to the Philistine camp?  (14:15)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God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862490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Saul’s lookouts see when panic struck the Philistine army?  (14:16)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army coming toward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army melting away in all directions.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Jonathan and the armor-bearer running away.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410985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Saul’s lookouts see when panic struck the Philistine army?  (14:16)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army coming toward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army melting away in all directions.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Jonathan and the armor-bearer running away.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103790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was missing from the Israelite army when Saul mustered the forces?  (14:17)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Jonathan and his armor-bearer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 and 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 and </a:t>
            </a:r>
            <a:r>
              <a:rPr lang="en-US" sz="4000" dirty="0" err="1" smtClean="0"/>
              <a:t>Ahijah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Jonathan and </a:t>
            </a:r>
            <a:r>
              <a:rPr lang="en-US" sz="4000" dirty="0" err="1" smtClean="0"/>
              <a:t>Ahijah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0819833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was missing from the Israelite army when Saul mustered the forces?  (14:17)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Jonathan and his armor-bearer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 and David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 and </a:t>
            </a:r>
            <a:r>
              <a:rPr lang="en-US" sz="4000" dirty="0" err="1" smtClean="0"/>
              <a:t>Ahijah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Jonathan and </a:t>
            </a:r>
            <a:r>
              <a:rPr lang="en-US" sz="4000" dirty="0" err="1" smtClean="0"/>
              <a:t>Ahijah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5388323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ask </a:t>
            </a:r>
            <a:r>
              <a:rPr lang="en-US" dirty="0" err="1" smtClean="0"/>
              <a:t>Ahijah</a:t>
            </a:r>
            <a:r>
              <a:rPr lang="en-US" dirty="0" smtClean="0"/>
              <a:t> to bring to him?  (14:18)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crystal ball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ark of God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map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His sword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7685078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ask </a:t>
            </a:r>
            <a:r>
              <a:rPr lang="en-US" dirty="0" err="1" smtClean="0"/>
              <a:t>Ahijah</a:t>
            </a:r>
            <a:r>
              <a:rPr lang="en-US" dirty="0" smtClean="0"/>
              <a:t> to bring to him?  (14:18)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crystal ball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ark of God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map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His sword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66722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Jonathan decide to do while Saul was near </a:t>
            </a:r>
            <a:r>
              <a:rPr lang="en-US" dirty="0" err="1" smtClean="0"/>
              <a:t>Gibeah</a:t>
            </a:r>
            <a:r>
              <a:rPr lang="en-US" dirty="0" smtClean="0"/>
              <a:t> under a pomegranate tree?  (14:1-2)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Go to the Philistine outpost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Go home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Go to Gilgal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Make a covenant with David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5616294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while Saul was talking to </a:t>
            </a:r>
            <a:r>
              <a:rPr lang="en-US" dirty="0" err="1" smtClean="0"/>
              <a:t>Ahijah</a:t>
            </a:r>
            <a:r>
              <a:rPr lang="en-US" dirty="0" smtClean="0"/>
              <a:t> the priest?  (14:19)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 Philistines headed toward the Israelite camp.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Jonathan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 Lord spoke to Saul.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 tumult increased in the Philistine camp.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491342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while Saul was talking to </a:t>
            </a:r>
            <a:r>
              <a:rPr lang="en-US" dirty="0" err="1" smtClean="0"/>
              <a:t>Ahijah</a:t>
            </a:r>
            <a:r>
              <a:rPr lang="en-US" dirty="0" smtClean="0"/>
              <a:t> the priest?  (14:19)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 Philistines headed toward the Israelite camp.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Jonathan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 Lord spoke to Saul.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tumult increased in the Philistine camp.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72119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say to </a:t>
            </a:r>
            <a:r>
              <a:rPr lang="en-US" dirty="0" err="1" smtClean="0"/>
              <a:t>Ahijah</a:t>
            </a:r>
            <a:r>
              <a:rPr lang="en-US" dirty="0" smtClean="0"/>
              <a:t> when the confusion continued in the Philistine camp?  (14:19)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“Withdraw your hand.”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“Help the men fight.”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“Take the ark with you and hide it.”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“Run and hide in the cave.”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131520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Saul say to </a:t>
            </a:r>
            <a:r>
              <a:rPr lang="en-US" dirty="0" err="1" smtClean="0"/>
              <a:t>Ahijah</a:t>
            </a:r>
            <a:r>
              <a:rPr lang="en-US" dirty="0" smtClean="0"/>
              <a:t> when the confusion continued in the Philistine camp?  (14:19)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“Withdraw your hand.”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“Help the men fight.”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“Take the ark with you and hide it.”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“Run and hide in the cave.”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2764473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Philistines do when they were in total confusion?  (14:20)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ran away from their camp.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started fighting the Israelites.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killed Jonathan and Saul.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struck each other with their swords.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999935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Philistines do when they were in total confusion?  (14:20)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ran away from their camp.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started fighting the Israelites.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killed Jonathan and Saul.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They struck each other with their swords.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03140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Israelites who had hidden in Ephraim do when they heard the Philistines were on the run?  (14:22)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fought the Israelites.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hid deeper in the hills.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joined the battle.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fled with the Philistines.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184868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Israelites who had hidden in Ephraim do when they heard the Philistines were on the run?  (14:22)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fought the Israelites.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hid deeper in the hills.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They joined the battle.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fled with the Philistines.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22641217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do for Israel on the day the Philistines were in a panic?  (14:23)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did not help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saved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told the Israelites where to move.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took Saul away as their king.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555157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do for Israel on the day the Philistines were in a panic?  (14:23)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did not help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He saved them.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told the Israelites where to move.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took Saul away as their king.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70897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men were with Saul while he was staying under a pomegranate tree?  (14:2)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300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600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6,000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400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79023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men were with Saul while he was staying under a pomegranate tree?  (14:2)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300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600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6,000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400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074926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Jonathan tell his armor-bearer the Lord might do for them?  (14:6)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Move the cliffs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Send the Philistines to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Act on their behalf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72841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Jonathan tell his armor-bearer the Lord might do for them?  (14:6)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Move the cliffs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Send the Philistines to them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Act on their behalf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of the above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00783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said, “Nothing can hinder the Lord from saving, whether by many or by few”?  (14:6)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Jonathan’s armor-bearer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Jonathan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90824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said, “Nothing can hinder the Lord from saving, whether by many or by few”?  (14:6)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Jonathan’s armor-bearer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Jonathan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Saul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David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769674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1443</Words>
  <Application>Microsoft Office PowerPoint</Application>
  <PresentationFormat>On-screen Show (4:3)</PresentationFormat>
  <Paragraphs>192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1_Office Theme</vt:lpstr>
      <vt:lpstr>1st &amp; 2nd Samuel Dig Site 8</vt:lpstr>
      <vt:lpstr>What did Jonathan decide to do while Saul was near Gibeah under a pomegranate tree?  (14:1-2)</vt:lpstr>
      <vt:lpstr>What did Jonathan decide to do while Saul was near Gibeah under a pomegranate tree?  (14:1-2)</vt:lpstr>
      <vt:lpstr>How many men were with Saul while he was staying under a pomegranate tree?  (14:2)</vt:lpstr>
      <vt:lpstr>How many men were with Saul while he was staying under a pomegranate tree?  (14:2)</vt:lpstr>
      <vt:lpstr>What did Jonathan tell his armor-bearer the Lord might do for them?  (14:6)</vt:lpstr>
      <vt:lpstr>What did Jonathan tell his armor-bearer the Lord might do for them?  (14:6)</vt:lpstr>
      <vt:lpstr>Who said, “Nothing can hinder the Lord from saving, whether by many or by few”?  (14:6)</vt:lpstr>
      <vt:lpstr>Who said, “Nothing can hinder the Lord from saving, whether by many or by few”?  (14:6)</vt:lpstr>
      <vt:lpstr>What did Jonathan’s armor-bearer say to him?  (14:7)</vt:lpstr>
      <vt:lpstr>What did Jonathan’s armor-bearer say to him?  (14:7)</vt:lpstr>
      <vt:lpstr>What sign would it be if the Philistines told Jonathan and his armor-bearer to come up?  (14:10)</vt:lpstr>
      <vt:lpstr>What sign would it be if the Philistines told Jonathan and his armor-bearer to come up?  (14:10)</vt:lpstr>
      <vt:lpstr>What did the Philistines say when they saw Jonathan and his armor-bearer?  (14:11-12)</vt:lpstr>
      <vt:lpstr>What did the Philistines say when they saw Jonathan and his armor-bearer?  (14:11-12)</vt:lpstr>
      <vt:lpstr>What did Jonathan say to his armor-bearer when the Philistines saw them?  (14:11-12)</vt:lpstr>
      <vt:lpstr>What did Jonathan say to his armor-bearer when the Philistines saw them?  (14:11-12)</vt:lpstr>
      <vt:lpstr>When did Jonathan’s armor-bearer climb up the cliff?  (14:13)</vt:lpstr>
      <vt:lpstr>When did Jonathan’s armor-bearer climb up the cliff?  (14:13)</vt:lpstr>
      <vt:lpstr>What happened to the Philistine army after Jonathan and his armor-bearer killed 20 of them?  (14:14-15)</vt:lpstr>
      <vt:lpstr>What happened to the Philistine army after Jonathan and his armor-bearer killed 20 of them?  (14:14-15)</vt:lpstr>
      <vt:lpstr>Who sent the panic to the Philistine camp?  (14:15)</vt:lpstr>
      <vt:lpstr>Who sent the panic to the Philistine camp?  (14:15)</vt:lpstr>
      <vt:lpstr>What did Saul’s lookouts see when panic struck the Philistine army?  (14:16)</vt:lpstr>
      <vt:lpstr>What did Saul’s lookouts see when panic struck the Philistine army?  (14:16)</vt:lpstr>
      <vt:lpstr>Who was missing from the Israelite army when Saul mustered the forces?  (14:17)</vt:lpstr>
      <vt:lpstr>Who was missing from the Israelite army when Saul mustered the forces?  (14:17)</vt:lpstr>
      <vt:lpstr>What did Saul ask Ahijah to bring to him?  (14:18)</vt:lpstr>
      <vt:lpstr>What did Saul ask Ahijah to bring to him?  (14:18)</vt:lpstr>
      <vt:lpstr>What happened while Saul was talking to Ahijah the priest?  (14:19)</vt:lpstr>
      <vt:lpstr>What happened while Saul was talking to Ahijah the priest?  (14:19)</vt:lpstr>
      <vt:lpstr>What did Saul say to Ahijah when the confusion continued in the Philistine camp?  (14:19)</vt:lpstr>
      <vt:lpstr>What did Saul say to Ahijah when the confusion continued in the Philistine camp?  (14:19)</vt:lpstr>
      <vt:lpstr>What did the Philistines do when they were in total confusion?  (14:20)</vt:lpstr>
      <vt:lpstr>What did the Philistines do when they were in total confusion?  (14:20)</vt:lpstr>
      <vt:lpstr>What did the Israelites who had hidden in Ephraim do when they heard the Philistines were on the run?  (14:22)</vt:lpstr>
      <vt:lpstr>What did the Israelites who had hidden in Ephraim do when they heard the Philistines were on the run?  (14:22)</vt:lpstr>
      <vt:lpstr>What did the Lord do for Israel on the day the Philistines were in a panic?  (14:23)</vt:lpstr>
      <vt:lpstr>What did the Lord do for Israel on the day the Philistines were in a panic?  (14:23)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Kathy Randels</cp:lastModifiedBy>
  <cp:revision>6</cp:revision>
  <dcterms:created xsi:type="dcterms:W3CDTF">2016-04-21T15:09:06Z</dcterms:created>
  <dcterms:modified xsi:type="dcterms:W3CDTF">2016-04-22T01:34:23Z</dcterms:modified>
</cp:coreProperties>
</file>