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4" r:id="rId12"/>
    <p:sldId id="268" r:id="rId13"/>
    <p:sldId id="275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80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1st &amp; 2nd Samuel</a:t>
            </a:r>
            <a:br>
              <a:rPr lang="en-US" sz="6000" b="1" dirty="0" smtClean="0"/>
            </a:br>
            <a:r>
              <a:rPr lang="en-US" sz="6000" b="1" dirty="0" smtClean="0"/>
              <a:t>Dig Site 7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Blue Level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the Israelites say after the Lord sold them into the hands of their enemies?  (12:10)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“We have sinned.”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“Deliver us from the hands of our enemies.”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“We will serve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600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the Israelites say after the Lord sold them into the hands of their enemies?  (12:10)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“We have sinned.”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“Deliver us from the hands of our enemies.”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“We will serve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rgbClr val="FFFF00"/>
                </a:solidFill>
              </a:rPr>
              <a:t>All of the above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25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the Israelites want when they saw </a:t>
            </a:r>
            <a:r>
              <a:rPr lang="en-US" sz="3600" dirty="0" err="1" smtClean="0"/>
              <a:t>Nahash</a:t>
            </a:r>
            <a:r>
              <a:rPr lang="en-US" sz="3600" dirty="0" smtClean="0"/>
              <a:t> king of the Ammonites moving against them?  (12:12)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God to save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Samuel to fight for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 king to rule over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20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the Israelites want when they saw </a:t>
            </a:r>
            <a:r>
              <a:rPr lang="en-US" sz="3600" dirty="0" err="1" smtClean="0"/>
              <a:t>Nahash</a:t>
            </a:r>
            <a:r>
              <a:rPr lang="en-US" sz="3600" dirty="0" smtClean="0"/>
              <a:t> king of the Ammonites moving against them?  (12:12)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God to save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Samuel to fight for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rgbClr val="FFFF00"/>
                </a:solidFill>
              </a:rPr>
              <a:t>A king to rule over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645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What did Samuel say it would be good for the Israelites to do?  (12:14)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Fear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Serve and obey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Follow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0892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Samuel say it would be good for the Israelites to do?  (12:14)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Fear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Serve and obey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Follow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rgbClr val="FFFF00"/>
                </a:solidFill>
              </a:rPr>
              <a:t>All of the above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Why did Samuel ask the Lord to send thunder and rain?  (12:17)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 the crops would have 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To scare the 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 the Israelites would see how evil it was to ask for a 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 the Philistine camp would be flooded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8202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Why did Samuel ask the Lord to send thunder and rain?  (12:17)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 the crops would have 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To scare the 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>
                <a:solidFill>
                  <a:srgbClr val="FFFF00"/>
                </a:solidFill>
              </a:rPr>
              <a:t>So the Israelites would see how evil it was to ask for a 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 the Philistine camp would be flooded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597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What did the Israelites say to Samuel when the Lord sent thunder and rain?  (12:18-19)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“Pray to the Lord so that we won’t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“We don’t know what to do.”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“We will start to follow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“Don’t kill us, Samuel.”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2345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What did the Israelites say to Samuel when the Lord sent thunder and rain?  (12:18-19)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“Pray to the Lord so that we won’t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“We don’t know what to do.”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“We will start to follow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“Don’t kill us, Samuel.”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1492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Samuel start leading Israel?  (12:2)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his sons were born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his youth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he became an adult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he turned 30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571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Who said, “Do not turn away from the Lord, but serve the Lord with all your heart”?  (12:20)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58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Who said, “Do not turn away from the Lord, but serve the Lord with all your heart”?  (12:20)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9711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What did Samuel tell the people he was going to do for them?  (12:23)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Teach them the way that was good and 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Become their 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Follow in their footsteps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Appoint Saul as the priest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882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What did Samuel tell the people he was going to do for them?  (12:23)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Teach them the way that was good and 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Become their 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Follow in their footsteps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Appoint Saul as the priest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590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Saul reign over Israel?  (13:1)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30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42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23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49 years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4315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Saul reign over Israel?  (13:1)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30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42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23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49 years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9915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when he “had the trumpet blown throughout the land”?  (13:3)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“I am the king!”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“Let’s fight the Philistines!”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“Let the Hebrews hear!”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“Follow the Lord!”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6909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when he “had the trumpet blown throughout the land”?  (13:3)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“I am the king!”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“Let’s fight the Philistines!”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“Let the Hebrews hear!”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“Follow the Lord!”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503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have when they fought the Israelites at </a:t>
            </a:r>
            <a:r>
              <a:rPr lang="en-US" dirty="0" err="1" smtClean="0"/>
              <a:t>Geba</a:t>
            </a:r>
            <a:r>
              <a:rPr lang="en-US" dirty="0" smtClean="0"/>
              <a:t>?  (13:5)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3,000 chariots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6,000 charioteers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“Soldiers as numerous as the sand on the seashore”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9850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have when they fought the Israelites at </a:t>
            </a:r>
            <a:r>
              <a:rPr lang="en-US" dirty="0" err="1" smtClean="0"/>
              <a:t>Geba</a:t>
            </a:r>
            <a:r>
              <a:rPr lang="en-US" dirty="0" smtClean="0"/>
              <a:t>?  (13:5)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3,000 chariots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6,000 charioteers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“Soldiers as numerous as the sand on the seashore”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57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Samuel start leading Israel?  (12:2)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his sons were born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In his youth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he became an adult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When he turned 30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4381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Israelites hide from the Philistines?  (13:6)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In caves and thickets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Among the rocks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In pits and cisterns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3487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Israelites hide from the Philistines?  (13:6)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In caves and thickets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Among the rocks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In pits and cisterns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9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Saul wait for Samuel before offering the sacrifice?  (13:8)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weeks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Seven days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One month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days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374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Saul wait for Samuel before offering the sacrifice?  (13:8)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weeks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Seven days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One month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days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7704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</a:t>
            </a:r>
            <a:r>
              <a:rPr lang="en-US" i="1" dirty="0" smtClean="0"/>
              <a:t>not</a:t>
            </a:r>
            <a:r>
              <a:rPr lang="en-US" dirty="0" smtClean="0"/>
              <a:t> a reason Saul offered a sacrifice before Samuel arrived?  (13:11-12)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men began to scatter.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Samuel told him to go ahead.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Philistines began assembling at </a:t>
            </a:r>
            <a:r>
              <a:rPr lang="en-US" sz="4000" dirty="0" err="1" smtClean="0"/>
              <a:t>Mikmash</a:t>
            </a:r>
            <a:r>
              <a:rPr lang="en-US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4638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</a:t>
            </a:r>
            <a:r>
              <a:rPr lang="en-US" i="1" dirty="0" smtClean="0"/>
              <a:t>not</a:t>
            </a:r>
            <a:r>
              <a:rPr lang="en-US" dirty="0" smtClean="0"/>
              <a:t> a reason Saul offered a sacrifice before Samuel arrived?  (13:11-12)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men began to scatter.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 told him to go ahead.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Philistines began assembling at </a:t>
            </a:r>
            <a:r>
              <a:rPr lang="en-US" sz="4000" dirty="0" err="1" smtClean="0"/>
              <a:t>Mikmash</a:t>
            </a:r>
            <a:r>
              <a:rPr lang="en-US" sz="4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1969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when Saul offered the sacrifice too early?  </a:t>
            </a:r>
            <a:br>
              <a:rPr lang="en-US" dirty="0" smtClean="0"/>
            </a:br>
            <a:r>
              <a:rPr lang="en-US" dirty="0" smtClean="0"/>
              <a:t>(13:13-14)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have done a foolish thing.”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have not kept the command the Lord your God gave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kingdom will not endure.”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135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when Saul offered the sacrifice too early?  </a:t>
            </a:r>
            <a:br>
              <a:rPr lang="en-US" dirty="0" smtClean="0"/>
            </a:br>
            <a:r>
              <a:rPr lang="en-US" dirty="0" smtClean="0"/>
              <a:t>(13:13-14)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have done a foolish thing.”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have not kept the command the Lord your God gave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kingdom will not endure.”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38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describe the man the Lord sought out to lead Israel?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tall and handsome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strong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after God’s own heart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confident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1506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describe the man the Lord sought out to lead Israel?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tall and handsome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strong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man after God’s own heart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who is confident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824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“Whom have I cheated? Whom have I oppressed?” (12:1,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5820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Saul’s kingdom not endure?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lost too many battles.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had not kept the Lord’s commands.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old.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not an Israelite.</a:t>
            </a:r>
          </a:p>
        </p:txBody>
      </p:sp>
    </p:spTree>
    <p:extLst>
      <p:ext uri="{BB962C8B-B14F-4D97-AF65-F5344CB8AC3E}">
        <p14:creationId xmlns:p14="http://schemas.microsoft.com/office/powerpoint/2010/main" val="12811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Saul’s kingdom not endure?  (13:14)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lost too many battles.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had not kept the Lord’s commands.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old.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not an Israelite.</a:t>
            </a:r>
          </a:p>
        </p:txBody>
      </p:sp>
    </p:spTree>
    <p:extLst>
      <p:ext uri="{BB962C8B-B14F-4D97-AF65-F5344CB8AC3E}">
        <p14:creationId xmlns:p14="http://schemas.microsoft.com/office/powerpoint/2010/main" val="189939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“Whom have I cheated? Whom have I oppressed?” (12:1,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53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the people say to Samuel when he asked if he cheated them, oppressed them, or accepted a bribe?  (12:3-4)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“You have not cheated or oppressed us.” 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“You have taken our food without asking.”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“You should not be forgiven for the sins of Eli’s sons.”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613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What did the people say to Samuel when he asked if he cheated them, oppressed them, or accepted a bribe?  (12:3-4)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rgbClr val="FFFF00"/>
                </a:solidFill>
              </a:rPr>
              <a:t>“You have not cheated or oppressed us.” 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“You have taken our food without asking.”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“You should not be forgiven for the sins of Eli’s sons.”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1129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In his farewell speech, what evidence was Samuel going to present to the Israelites?  (12:7)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Evidence that his sons were holy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Evidence of all the righteous acts the Lord did for the Israelites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Evidence that the Israelites disobeyed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150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In his farewell speech, what evidence was Samuel going to present to the Israelites?  (12:7)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Evidence that his sons were holy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solidFill>
                  <a:srgbClr val="FFFF00"/>
                </a:solidFill>
              </a:rPr>
              <a:t>Evidence of all the righteous acts the Lord did for the Israelites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Evidence that the Israelites disobeyed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4184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1493</Words>
  <Application>Microsoft Office PowerPoint</Application>
  <PresentationFormat>On-screen Show (4:3)</PresentationFormat>
  <Paragraphs>202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1st &amp; 2nd Samuel Dig Site 7</vt:lpstr>
      <vt:lpstr>When did Samuel start leading Israel?  (12:2)</vt:lpstr>
      <vt:lpstr>When did Samuel start leading Israel?  (12:2)</vt:lpstr>
      <vt:lpstr>Who said, “Whom have I cheated? Whom have I oppressed?” (12:1, 3)</vt:lpstr>
      <vt:lpstr>Who said, “Whom have I cheated? Whom have I oppressed?” (12:1, 3)</vt:lpstr>
      <vt:lpstr>What did the people say to Samuel when he asked if he cheated them, oppressed them, or accepted a bribe?  (12:3-4)</vt:lpstr>
      <vt:lpstr>What did the people say to Samuel when he asked if he cheated them, oppressed them, or accepted a bribe?  (12:3-4)</vt:lpstr>
      <vt:lpstr>In his farewell speech, what evidence was Samuel going to present to the Israelites?  (12:7)</vt:lpstr>
      <vt:lpstr>In his farewell speech, what evidence was Samuel going to present to the Israelites?  (12:7)</vt:lpstr>
      <vt:lpstr>What did the Israelites say after the Lord sold them into the hands of their enemies?  (12:10)</vt:lpstr>
      <vt:lpstr>What did the Israelites say after the Lord sold them into the hands of their enemies?  (12:10)</vt:lpstr>
      <vt:lpstr>What did the Israelites want when they saw Nahash king of the Ammonites moving against them?  (12:12)</vt:lpstr>
      <vt:lpstr>What did the Israelites want when they saw Nahash king of the Ammonites moving against them?  (12:12)</vt:lpstr>
      <vt:lpstr>What did Samuel say it would be good for the Israelites to do?  (12:14)</vt:lpstr>
      <vt:lpstr>What did Samuel say it would be good for the Israelites to do?  (12:14)</vt:lpstr>
      <vt:lpstr>Why did Samuel ask the Lord to send thunder and rain?  (12:17)</vt:lpstr>
      <vt:lpstr>Why did Samuel ask the Lord to send thunder and rain?  (12:17)</vt:lpstr>
      <vt:lpstr>What did the Israelites say to Samuel when the Lord sent thunder and rain?  (12:18-19)</vt:lpstr>
      <vt:lpstr>What did the Israelites say to Samuel when the Lord sent thunder and rain?  (12:18-19)</vt:lpstr>
      <vt:lpstr>Who said, “Do not turn away from the Lord, but serve the Lord with all your heart”?  (12:20)</vt:lpstr>
      <vt:lpstr>Who said, “Do not turn away from the Lord, but serve the Lord with all your heart”?  (12:20)</vt:lpstr>
      <vt:lpstr>What did Samuel tell the people he was going to do for them?  (12:23)</vt:lpstr>
      <vt:lpstr>What did Samuel tell the people he was going to do for them?  (12:23)</vt:lpstr>
      <vt:lpstr>How long did Saul reign over Israel?  (13:1)</vt:lpstr>
      <vt:lpstr>How long did Saul reign over Israel?  (13:1)</vt:lpstr>
      <vt:lpstr>What did Saul say when he “had the trumpet blown throughout the land”?  (13:3)</vt:lpstr>
      <vt:lpstr>What did Saul say when he “had the trumpet blown throughout the land”?  (13:3)</vt:lpstr>
      <vt:lpstr>What did the Philistines have when they fought the Israelites at Geba?  (13:5)</vt:lpstr>
      <vt:lpstr>What did the Philistines have when they fought the Israelites at Geba?  (13:5)</vt:lpstr>
      <vt:lpstr>Where did the Israelites hide from the Philistines?  (13:6)</vt:lpstr>
      <vt:lpstr>Where did the Israelites hide from the Philistines?  (13:6)</vt:lpstr>
      <vt:lpstr>How long did Saul wait for Samuel before offering the sacrifice?  (13:8)</vt:lpstr>
      <vt:lpstr>How long did Saul wait for Samuel before offering the sacrifice?  (13:8)</vt:lpstr>
      <vt:lpstr>What is not a reason Saul offered a sacrifice before Samuel arrived?  (13:11-12)</vt:lpstr>
      <vt:lpstr>What is not a reason Saul offered a sacrifice before Samuel arrived?  (13:11-12)</vt:lpstr>
      <vt:lpstr>What did Samuel say when Saul offered the sacrifice too early?   (13:13-14)</vt:lpstr>
      <vt:lpstr>What did Samuel say when Saul offered the sacrifice too early?   (13:13-14)</vt:lpstr>
      <vt:lpstr>How did Samuel describe the man the Lord sought out to lead Israel?  (13:14)</vt:lpstr>
      <vt:lpstr>How did Samuel describe the man the Lord sought out to lead Israel?  (13:14)</vt:lpstr>
      <vt:lpstr>Why did Saul’s kingdom not endure?  (13:14)</vt:lpstr>
      <vt:lpstr>Why did Saul’s kingdom not endure?  (13:14)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Ken Stoll</cp:lastModifiedBy>
  <cp:revision>7</cp:revision>
  <dcterms:created xsi:type="dcterms:W3CDTF">2016-04-21T15:09:06Z</dcterms:created>
  <dcterms:modified xsi:type="dcterms:W3CDTF">2016-11-06T00:36:10Z</dcterms:modified>
</cp:coreProperties>
</file>