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81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04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422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738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72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65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66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464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08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81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91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9275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Site 6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503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and his servant ask some young women who were going out to draw water?  (9:11)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“Is the seer here?”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the seer?”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is the seer?”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“When will the seer be back?”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9615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and his servant ask some young women who were going out to draw water?  (9:11)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“Is the seer here?”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the seer?”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is the seer?”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“When will the seer be back?”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77711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At the banquet, why wouldn’t people eat until the prophet came?  (9:13)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It was rude to eat before the prophet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brought all the food.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had to bless the sacrifice.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11686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At the banquet, why wouldn’t people eat until the prophet came?  (9:13)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It was rude to eat before the prophet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brought all the food.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had to bless the sacrifice.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4570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the Lord speak to Samuel about Saul becoming king?  (9:15)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hours before Saul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day after he met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weeks before Saul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day before Saul came.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85369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the Lord speak to Samuel about Saul becoming king?  (9:15)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hours before Saul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day after he met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weeks before Saul came.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day before Saul came.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7439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want Samuel to do to Saul?  (9:15-16)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Kill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Anoint him ruler over Israel.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Make him leave the city.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Anoint him to be a priest.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99026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want Samuel to do to Saul?  (9:15-16)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Kill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Anoint him ruler over Israel.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Make him leave the city.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Anoint him to be a priest.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12546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From whose hand was Saul going to deliver the Israelites?  (9:16)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Philistines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Moabites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Egyptians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Canaanites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8074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From whose hand was Saul going to deliver the Israelites?  (9:16)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Philistines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Moabites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Egyptians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Canaanites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5994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does the Bible describe Saul?  (9:2)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 handsome young 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as handsome a man as could be found in Israel.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 head taller than anyone else.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45322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say to Samuel when Samuel saw Saul?  (9:17)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is the man I want you to anoint as priest.”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“Don’t let this wicked man into the city.”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is the man I spoke to you about; he will govern my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“Tell this man where his donkeys are.”</a:t>
            </a:r>
          </a:p>
        </p:txBody>
      </p:sp>
    </p:spTree>
    <p:extLst>
      <p:ext uri="{BB962C8B-B14F-4D97-AF65-F5344CB8AC3E}">
        <p14:creationId xmlns:p14="http://schemas.microsoft.com/office/powerpoint/2010/main" xmlns="" val="4027979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say to Samuel when Samuel saw Saul?  (9:17)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is the man I want you to anoint as priest.”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“Don’t let this wicked man into the city.”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“This is the man I spoke to you about; he will govern my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“Tell this man where his donkeys are.”</a:t>
            </a:r>
          </a:p>
        </p:txBody>
      </p:sp>
    </p:spTree>
    <p:extLst>
      <p:ext uri="{BB962C8B-B14F-4D97-AF65-F5344CB8AC3E}">
        <p14:creationId xmlns:p14="http://schemas.microsoft.com/office/powerpoint/2010/main" xmlns="" val="376891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To whom was the desire of Israel turned?  (9:20)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Samuel’s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Saul and his whole family line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Eli’s grandsons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Eli’s brothers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17856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To whom was the desire of Israel turned?  (9:20)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Samuel’s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 Saul and his whole family line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Eli’s grandsons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Eli’s brothers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34775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What did Saul say when Samuel said that all the desire of Israel was turned toward him and his whole family line?  (9:20-21)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“Am I not a </a:t>
            </a:r>
            <a:r>
              <a:rPr lang="en-US" sz="4000" dirty="0" err="1" smtClean="0"/>
              <a:t>Benjamite</a:t>
            </a:r>
            <a:r>
              <a:rPr lang="en-US" sz="4000" dirty="0" smtClean="0"/>
              <a:t>, from the smallest tribe of Israel?”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“Is not my clan the least of all the clans of the tribe of Benjamin?”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do you say such a thing to me?”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81010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What did Saul say when Samuel said that all the desire of Israel was turned toward him and his whole family line?  (9:20-21)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“Am I not a </a:t>
            </a:r>
            <a:r>
              <a:rPr lang="en-US" sz="4000" dirty="0" err="1" smtClean="0"/>
              <a:t>Benjamite</a:t>
            </a:r>
            <a:r>
              <a:rPr lang="en-US" sz="4000" dirty="0" smtClean="0"/>
              <a:t>, from the smallest tribe of Israel?”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“Is not my clan the least of all the clans of the tribe of Benjamin?”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“Why do you say such a thing to me?”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2096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At the banquet, where did Samuel seat Saul and his servant?  (9:22)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“In the middle of the table”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“On the thrones”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“At the head of those who were invited”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“Near the kitchen”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78972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At the banquet, where did Samuel seat Saul and his servant?  (9:22)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“In the middle of the table”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“On the thrones”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“At the head of those who were invited”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“Near the kitchen”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81933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cook set in front of Saul at the banquet?  (9:23)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meat Samuel told the cook to set aside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plate of olives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Bread and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235809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cook set in front of Saul at the banquet?  (9:23)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meat Samuel told the cook to set aside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plate of olives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Bread and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26719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does the Bible describe Saul?  (9:2)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 handsome young man.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as handsome a man as could be found in Israel.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He was a head taller than anyone else.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660198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when he said, “Has not the Lord anointed you ruler over his inheritance?”  (10:1)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poured a flask of olive oil on Saul’s head and kissed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poured water on Saul’s head.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hugged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68378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when he said, “Has not the Lord anointed you ruler over his inheritance?”  (10:1)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poured a flask of olive oil on Saul’s head and kissed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poured water on Saul’s head.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hugged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319511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people assembled at </a:t>
            </a:r>
            <a:r>
              <a:rPr lang="en-US" dirty="0" err="1" smtClean="0"/>
              <a:t>Mizpah</a:t>
            </a:r>
            <a:r>
              <a:rPr lang="en-US" dirty="0" smtClean="0"/>
              <a:t>, what did Samuel tell them the Lord said?  (10:17-18)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want you to follow me now.”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helped you in your time of need.”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brought Israel up out of Egypt.”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280231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people assembled at </a:t>
            </a:r>
            <a:r>
              <a:rPr lang="en-US" dirty="0" err="1" smtClean="0"/>
              <a:t>Mizpah</a:t>
            </a:r>
            <a:r>
              <a:rPr lang="en-US" dirty="0" smtClean="0"/>
              <a:t>, what did Samuel tell them the Lord said?  (10:17-18)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want you to follow me now.”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helped you in your time of need.”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“I brought Israel up out of Egypt.”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89564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the people they were doing to God, who had saved them?  (10:19)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followed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rejected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obeyed His rules.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005861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the people they were doing to God, who had saved them?  (10:19)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followed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rejected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obeyed His rules.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26326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“For God is the King of all the earth; …”  (Psalm 47:7)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sing to him a psalm of praise.”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shout your praises all day long.”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give him your song of praise.”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worship his name; proclaim his glory.”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227067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“For God is the King of all the earth; …”  (Psalm 47:7)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sing to him a psalm of praise.”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shout your praises all day long.”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give him your song of praise.”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worship his name; proclaim his glory.”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08552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Saul’s servant describe the man of God?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very quiet and prays a lot.”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does not tell the truth, but people trust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highly respected, and everything he says comes true.”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a tall man, and always gives advice.”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12753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Saul’s servant describe the man of God?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very quiet and prays a lot.”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does not tell the truth, but people trust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“He is highly respected, and everything he says comes true.”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a tall man, and always gives advice.”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3499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Saul not able to give to the man of God?  (9:7)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Food or a gift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Sheep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3749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Saul not able to give to the man of God?  (9:7)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Food or a gift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Sheep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4065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someone formerly say if they wanted to inquire of God?  (9:9)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is the prophet?”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“Come, let us go to the seer.”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“Lord, what shall I do?”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do I get to the seer?”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43660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someone formerly say if they wanted to inquire of God?  (9:9)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is the prophet?”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“Come, let us go to the seer.”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“Lord, what shall I do?”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do I get to the seer?”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982589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1611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1_Office Theme</vt:lpstr>
      <vt:lpstr>1st &amp; 2nd Samuel Dig Site 6</vt:lpstr>
      <vt:lpstr>How does the Bible describe Saul?  (9:2)</vt:lpstr>
      <vt:lpstr>How does the Bible describe Saul?  (9:2)</vt:lpstr>
      <vt:lpstr>How did Saul’s servant describe the man of God?  (9:6)</vt:lpstr>
      <vt:lpstr>How did Saul’s servant describe the man of God?  (9:6)</vt:lpstr>
      <vt:lpstr>What was Saul not able to give to the man of God?  (9:7)</vt:lpstr>
      <vt:lpstr>What was Saul not able to give to the man of God?  (9:7)</vt:lpstr>
      <vt:lpstr>What did someone formerly say if they wanted to inquire of God?  (9:9)</vt:lpstr>
      <vt:lpstr>What did someone formerly say if they wanted to inquire of God?  (9:9)</vt:lpstr>
      <vt:lpstr>What did Saul and his servant ask some young women who were going out to draw water?  (9:11)</vt:lpstr>
      <vt:lpstr>What did Saul and his servant ask some young women who were going out to draw water?  (9:11)</vt:lpstr>
      <vt:lpstr>At the banquet, why wouldn’t people eat until the prophet came?  (9:13)</vt:lpstr>
      <vt:lpstr>At the banquet, why wouldn’t people eat until the prophet came?  (9:13)</vt:lpstr>
      <vt:lpstr>When did the Lord speak to Samuel about Saul becoming king?  (9:15)</vt:lpstr>
      <vt:lpstr>When did the Lord speak to Samuel about Saul becoming king?  (9:15)</vt:lpstr>
      <vt:lpstr>What did the Lord want Samuel to do to Saul?  (9:15-16)</vt:lpstr>
      <vt:lpstr>What did the Lord want Samuel to do to Saul?  (9:15-16)</vt:lpstr>
      <vt:lpstr>From whose hand was Saul going to deliver the Israelites?  (9:16)</vt:lpstr>
      <vt:lpstr>From whose hand was Saul going to deliver the Israelites?  (9:16)</vt:lpstr>
      <vt:lpstr>What did the Lord say to Samuel when Samuel saw Saul?  (9:17)</vt:lpstr>
      <vt:lpstr>What did the Lord say to Samuel when Samuel saw Saul?  (9:17)</vt:lpstr>
      <vt:lpstr>To whom was the desire of Israel turned?  (9:20)</vt:lpstr>
      <vt:lpstr>To whom was the desire of Israel turned?  (9:20)</vt:lpstr>
      <vt:lpstr>What did Saul say when Samuel said that all the desire of Israel was turned toward him and his whole family line?  (9:20-21)</vt:lpstr>
      <vt:lpstr>What did Saul say when Samuel said that all the desire of Israel was turned toward him and his whole family line?  (9:20-21)</vt:lpstr>
      <vt:lpstr>At the banquet, where did Samuel seat Saul and his servant?  (9:22)</vt:lpstr>
      <vt:lpstr>At the banquet, where did Samuel seat Saul and his servant?  (9:22)</vt:lpstr>
      <vt:lpstr>What did the cook set in front of Saul at the banquet?  (9:23)</vt:lpstr>
      <vt:lpstr>What did the cook set in front of Saul at the banquet?  (9:23)</vt:lpstr>
      <vt:lpstr>What did Samuel do when he said, “Has not the Lord anointed you ruler over his inheritance?”  (10:1)</vt:lpstr>
      <vt:lpstr>What did Samuel do when he said, “Has not the Lord anointed you ruler over his inheritance?”  (10:1)</vt:lpstr>
      <vt:lpstr>When the people assembled at Mizpah, what did Samuel tell them the Lord said?  (10:17-18)</vt:lpstr>
      <vt:lpstr>When the people assembled at Mizpah, what did Samuel tell them the Lord said?  (10:17-18)</vt:lpstr>
      <vt:lpstr>What did Samuel tell the people they were doing to God, who had saved them?  (10:19)</vt:lpstr>
      <vt:lpstr>What did Samuel tell the people they were doing to God, who had saved them?  (10:19)</vt:lpstr>
      <vt:lpstr>Finish this verse:  “For God is the King of all the earth; …”  (Psalm 47:7)</vt:lpstr>
      <vt:lpstr>Finish this verse:  “For God is the King of all the earth; …”  (Psalm 47:7)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Robin</cp:lastModifiedBy>
  <cp:revision>4</cp:revision>
  <dcterms:created xsi:type="dcterms:W3CDTF">2016-04-13T18:31:42Z</dcterms:created>
  <dcterms:modified xsi:type="dcterms:W3CDTF">2016-04-21T13:11:06Z</dcterms:modified>
</cp:coreProperties>
</file>