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9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7" autoAdjust="0"/>
    <p:restoredTop sz="94660"/>
  </p:normalViewPr>
  <p:slideViewPr>
    <p:cSldViewPr>
      <p:cViewPr varScale="1">
        <p:scale>
          <a:sx n="110" d="100"/>
          <a:sy n="110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72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306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38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20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37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9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3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9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779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47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5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11/5/2016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823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Site 5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2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Philistines tried to attack Israel while Samuel sacrificed an offering, what did the Lord do?  (7:10)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“thundered with loud thunder against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threw them into a panic.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routed them before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52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Philistines tried to attack Israel while Samuel sacrificed an offering, what did the Lord do?  (7:10)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“thundered with loud thunder against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threw them into a panic.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routed them before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2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when he named the stone Ebenezer?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“Thus far has the Lord killed all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“Thus far the Lord has helped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“Thus far have we come from Canaan.”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“Here we remember our ancestors.”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9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when he named the stone Ebenezer?  (7:12)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“Thus far has the Lord killed all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“Thus far the Lord has helped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“Thus far have we come from Canaan.”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“Here we remember our ancestors.”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36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Philistines throughout Samuel’s lifetime?  (7:13)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hand of the Lord was with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helped them succeed.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hand of the Lord was against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27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Philistines throughout Samuel’s lifetime?  (7:13)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hand of the Lord was with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helped them succeed.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hand of the Lord was against them.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34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towns that had been captured by the Philistines were restored to Israel?  (7:14)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Shiloh to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Jerusalem to 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</a:t>
            </a:r>
            <a:r>
              <a:rPr lang="en-US" sz="4000" dirty="0" err="1" smtClean="0"/>
              <a:t>Ekron</a:t>
            </a:r>
            <a:r>
              <a:rPr lang="en-US" sz="4000" dirty="0" smtClean="0"/>
              <a:t> to 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Gath to Ebenezer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9899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towns that had been captured by the Philistines were restored to Israel?  (7:14)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Shiloh to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Jerusalem to 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Towns from </a:t>
            </a:r>
            <a:r>
              <a:rPr lang="en-US" sz="4000" dirty="0" err="1" smtClean="0">
                <a:solidFill>
                  <a:srgbClr val="FFFF00"/>
                </a:solidFill>
              </a:rPr>
              <a:t>Ekron</a:t>
            </a:r>
            <a:r>
              <a:rPr lang="en-US" sz="4000" dirty="0" smtClean="0">
                <a:solidFill>
                  <a:srgbClr val="FFFF00"/>
                </a:solidFill>
              </a:rPr>
              <a:t> to 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Towns from Gath to Ebenezer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8342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Samuel continue to lead Israel?  (7:15)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30 more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days of his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20 years total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30 years total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0119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Samuel continue to lead Israel?  (7:15)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30 more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the days of his life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20 years total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30 years total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7073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Israel to do to return to the Lord with all their hearts?  (7:3)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Get rid of the foreign gods and </a:t>
            </a:r>
            <a:r>
              <a:rPr lang="en-US" sz="4000" dirty="0" err="1" smtClean="0"/>
              <a:t>Ashtoreths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Commit themselves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Serve the Lord only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7663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in Ramah, his hometown?  (7:17)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always went back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held court for Israel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build an altar to the Lord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862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in Ramah, his hometown?  (7:17)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always went back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held court for Israel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build an altar to the Lord there.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0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appoint as leaders when he became old?  (8:1)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brothers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parents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8248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appoint as leaders when he became old?  (8:1)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brothers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His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parents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783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Samuel’s sons do that was sinful?  (8:3)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turned aside after dishonest gain.”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“accepted bribes.”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“perverted justice.”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01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Samuel’s sons do that was sinful?  (8:3)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turned aside after dishonest gain.”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“accepted bribes.”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“perverted justice.”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8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elders of Israel </a:t>
            </a:r>
            <a:r>
              <a:rPr lang="en-US" i="1" dirty="0" smtClean="0"/>
              <a:t>not</a:t>
            </a:r>
            <a:r>
              <a:rPr lang="en-US" dirty="0" smtClean="0"/>
              <a:t> say to Samuel after Samuel appointed his sons as judges?  (8:1, 4-5)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are old.”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sons do not follow your 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are worse than Eli’s sons were.”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“Now appoint a king to lead us.”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495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elders of Israel </a:t>
            </a:r>
            <a:r>
              <a:rPr lang="en-US" i="1" dirty="0" smtClean="0"/>
              <a:t>not</a:t>
            </a:r>
            <a:r>
              <a:rPr lang="en-US" dirty="0" smtClean="0"/>
              <a:t> say to Samuel after Samuel appointed his sons as judges?  (8:1, 4-5)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 are old.”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“Your sons do not follow your ways.”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“They are worse than Eli’s sons were.”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“Now appoint a king to lead us.”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7173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had the people of Israel rejected as their king?  (8:7)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3219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had the people of Israel rejected as their king?  (8:7)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854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Israel to do to return to the Lord with all their hearts?  (7:3)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Get rid of the foreign gods and </a:t>
            </a:r>
            <a:r>
              <a:rPr lang="en-US" sz="4000" dirty="0" err="1" smtClean="0"/>
              <a:t>Ashtoreths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Commit themselves to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Serve the Lord only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of the above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1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had the Israelites done since the day the Lord brought them out of Egypt?  (8:8)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Forsook the Lord and served other gods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Followed the Lord in every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Listened to the word of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897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had the Israelites done since the day the Lord brought them out of Egypt?  (8:8)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Forsook the Lord and served other gods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Followed the Lord in every way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Listened to the word of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13651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God want Samuel to tell the Israelites after they asked for a king?  (8:9)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How to be nice to a king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What the king would claim as his rights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Who the king would be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2493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God want Samuel to tell the Israelites after they asked for a king?  (8:9)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How to be nice to a king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What the king would claim as his rights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Who the king would be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5217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a king take from the Israelites?  (8:14)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best fields, vineyards, and olive groves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houses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shops and tents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6618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a king take from the Israelites?  (8:14)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Their best fields, vineyards, and olive groves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houses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Their shops and tents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9764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warned them about the king?  (8:19)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you to lead us anymore.”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to choose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a king over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you to lead us.”</a:t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458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warned them about the king?  (8:19)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you to lead us anymore.”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to choose a king.”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“We want a king over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you to lead us.”</a:t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645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not a reason the people wanted a king?  (8:20)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be like other nations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help them worship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lead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fight their battles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917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is not a reason the people wanted a king?  (8:20)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be like other nations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 help them worship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lead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To fight their battles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1802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he would do at </a:t>
            </a:r>
            <a:r>
              <a:rPr lang="en-US" dirty="0" err="1" smtClean="0"/>
              <a:t>Mizpah</a:t>
            </a:r>
            <a:r>
              <a:rPr lang="en-US" dirty="0" smtClean="0"/>
              <a:t> when all Israel assembled there? (7:5)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wouldn’t hurt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would intercede with the Lord for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would give them the plans for the battle.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347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he would do at </a:t>
            </a:r>
            <a:r>
              <a:rPr lang="en-US" dirty="0" err="1" smtClean="0"/>
              <a:t>Mizpah</a:t>
            </a:r>
            <a:r>
              <a:rPr lang="en-US" dirty="0" smtClean="0"/>
              <a:t> when all Israel assembled there? (7:5)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wouldn’t hurt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would intercede with the Lord for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would give them the plans for the battle.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950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didn’t the Israelites do when they assembled at </a:t>
            </a:r>
            <a:r>
              <a:rPr lang="en-US" dirty="0" err="1" smtClean="0"/>
              <a:t>Mizpah</a:t>
            </a:r>
            <a:r>
              <a:rPr lang="en-US" dirty="0" smtClean="0"/>
              <a:t>?  (7:6)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drew water and poured it out before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confessed, ‘We have sinned against the Lord.’”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offered a thousand burnt offerings to God.”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7415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didn’t the Israelites do when they assembled at </a:t>
            </a:r>
            <a:r>
              <a:rPr lang="en-US" dirty="0" err="1" smtClean="0"/>
              <a:t>Mizpah</a:t>
            </a:r>
            <a:r>
              <a:rPr lang="en-US" dirty="0" smtClean="0"/>
              <a:t>?  (7:6)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drew water and poured it out before the Lord.”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“They confessed, ‘We have sinned against the Lord.’”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“They offered a thousand burnt offerings to God.”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9243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when Samuel cried out on Israel’s behalf?  (7:9)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told Samuel to not listen to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refused to answer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answered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did nothing.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3715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when Samuel cried out on Israel’s behalf?  (7:9)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told Samuel to not listen to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refused to answer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Lord answered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did nothing.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196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1527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1st &amp; 2nd Samuel Dig Site 5</vt:lpstr>
      <vt:lpstr>What were the people of Israel to do to return to the Lord with all their hearts?  (7:3)</vt:lpstr>
      <vt:lpstr>What were the people of Israel to do to return to the Lord with all their hearts?  (7:3)</vt:lpstr>
      <vt:lpstr>What did Samuel say he would do at Mizpah when all Israel assembled there? (7:5)</vt:lpstr>
      <vt:lpstr>What did Samuel say he would do at Mizpah when all Israel assembled there? (7:5)</vt:lpstr>
      <vt:lpstr>What didn’t the Israelites do when they assembled at Mizpah?  (7:6)</vt:lpstr>
      <vt:lpstr>What didn’t the Israelites do when they assembled at Mizpah?  (7:6)</vt:lpstr>
      <vt:lpstr>What did the Lord do when Samuel cried out on Israel’s behalf?  (7:9)</vt:lpstr>
      <vt:lpstr>What did the Lord do when Samuel cried out on Israel’s behalf?  (7:9)</vt:lpstr>
      <vt:lpstr>When the Philistines tried to attack Israel while Samuel sacrificed an offering, what did the Lord do?  (7:10)</vt:lpstr>
      <vt:lpstr>When the Philistines tried to attack Israel while Samuel sacrificed an offering, what did the Lord do?  (7:10)</vt:lpstr>
      <vt:lpstr>What did Samuel say when he named the stone Ebenezer?  (7:12)</vt:lpstr>
      <vt:lpstr>What did Samuel say when he named the stone Ebenezer?  (7:12)</vt:lpstr>
      <vt:lpstr>What happened to the Philistines throughout Samuel’s lifetime?  (7:13)</vt:lpstr>
      <vt:lpstr>What happened to the Philistines throughout Samuel’s lifetime?  (7:13)</vt:lpstr>
      <vt:lpstr>What towns that had been captured by the Philistines were restored to Israel?  (7:14)</vt:lpstr>
      <vt:lpstr>What towns that had been captured by the Philistines were restored to Israel?  (7:14)</vt:lpstr>
      <vt:lpstr>How long did Samuel continue to lead Israel?  (7:15)</vt:lpstr>
      <vt:lpstr>How long did Samuel continue to lead Israel?  (7:15)</vt:lpstr>
      <vt:lpstr>What did Samuel do in Ramah, his hometown?  (7:17)</vt:lpstr>
      <vt:lpstr>What did Samuel do in Ramah, his hometown?  (7:17)</vt:lpstr>
      <vt:lpstr>Who did Samuel appoint as leaders when he became old?  (8:1)</vt:lpstr>
      <vt:lpstr>Who did Samuel appoint as leaders when he became old?  (8:1)</vt:lpstr>
      <vt:lpstr>What did Samuel’s sons do that was sinful?  (8:3)</vt:lpstr>
      <vt:lpstr>What did Samuel’s sons do that was sinful?  (8:3)</vt:lpstr>
      <vt:lpstr>What did the elders of Israel not say to Samuel after Samuel appointed his sons as judges?  (8:1, 4-5)</vt:lpstr>
      <vt:lpstr>What did the elders of Israel not say to Samuel after Samuel appointed his sons as judges?  (8:1, 4-5)</vt:lpstr>
      <vt:lpstr>Who had the people of Israel rejected as their king?  (8:7)</vt:lpstr>
      <vt:lpstr>Who had the people of Israel rejected as their king?  (8:7)</vt:lpstr>
      <vt:lpstr>What had the Israelites done since the day the Lord brought them out of Egypt?  (8:8)</vt:lpstr>
      <vt:lpstr>What had the Israelites done since the day the Lord brought them out of Egypt?  (8:8)</vt:lpstr>
      <vt:lpstr>What did God want Samuel to tell the Israelites after they asked for a king?  (8:9)</vt:lpstr>
      <vt:lpstr>What did God want Samuel to tell the Israelites after they asked for a king?  (8:9)</vt:lpstr>
      <vt:lpstr>What would a king take from the Israelites?  (8:14)</vt:lpstr>
      <vt:lpstr>What would a king take from the Israelites?  (8:14)</vt:lpstr>
      <vt:lpstr>What did the people say when Samuel warned them about the king?  (8:19)</vt:lpstr>
      <vt:lpstr>What did the people say when Samuel warned them about the king?  (8:19)</vt:lpstr>
      <vt:lpstr>What is not a reason the people wanted a king?  (8:20)</vt:lpstr>
      <vt:lpstr>What is not a reason the people wanted a king?  (8:20)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5</dc:title>
  <dc:creator>Kathy Randels</dc:creator>
  <cp:lastModifiedBy>Ken Stoll</cp:lastModifiedBy>
  <cp:revision>5</cp:revision>
  <dcterms:created xsi:type="dcterms:W3CDTF">2016-04-11T19:02:47Z</dcterms:created>
  <dcterms:modified xsi:type="dcterms:W3CDTF">2016-11-06T00:35:46Z</dcterms:modified>
</cp:coreProperties>
</file>