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040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6006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5558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9741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813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5927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2237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4393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5582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799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7506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09452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1st &amp; 2nd Samuel</a:t>
            </a:r>
            <a:br>
              <a:rPr lang="en-US" sz="6000" b="1" dirty="0" smtClean="0"/>
            </a:br>
            <a:r>
              <a:rPr lang="en-US" sz="6000" b="1" dirty="0" smtClean="0"/>
              <a:t>Dig Site 4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Blue Level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355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was the Philistines’ guilt offering supposed to be sent?  (6:8)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a chest next to the ark on the cart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 the cart by itself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Carried by the rulers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 top of the ark on the cart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151441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was the Philistines’ guilt offering supposed to be sent?  (6:8)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In a chest next to the ark on the cart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 the cart by itself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Carried by the rulers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 top of the ark on the cart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275065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would it mean if the cart went toward Beth </a:t>
            </a:r>
            <a:r>
              <a:rPr lang="en-US" dirty="0" err="1" smtClean="0"/>
              <a:t>Shemesh</a:t>
            </a:r>
            <a:r>
              <a:rPr lang="en-US" dirty="0" smtClean="0"/>
              <a:t>?  (6:9)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tumors and diseases happened by chance.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had brought the tumors and diseases on the Philistines.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Israelites had sinned.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0618090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would it mean if the cart went toward Beth </a:t>
            </a:r>
            <a:r>
              <a:rPr lang="en-US" dirty="0" err="1" smtClean="0"/>
              <a:t>Shemesh</a:t>
            </a:r>
            <a:r>
              <a:rPr lang="en-US" dirty="0" smtClean="0"/>
              <a:t>?  (6:9)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tumors and diseases happened by chance.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Lord had brought the tumors and diseases on the Philistines.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Israelites had sinned.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687462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would it mean if the cart did </a:t>
            </a:r>
            <a:r>
              <a:rPr lang="en-US" i="1" dirty="0" smtClean="0"/>
              <a:t>not</a:t>
            </a:r>
            <a:r>
              <a:rPr lang="en-US" dirty="0" smtClean="0"/>
              <a:t> go toward Beth </a:t>
            </a:r>
            <a:r>
              <a:rPr lang="en-US" dirty="0" err="1" smtClean="0"/>
              <a:t>Shemesh</a:t>
            </a:r>
            <a:r>
              <a:rPr lang="en-US" dirty="0" smtClean="0"/>
              <a:t>?  (6:9)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 Lord had brought the tumors and diseases on the Philistines.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 tumors and diseases on the Philistines happened by chance.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 Israelites had brought the great disaster on the Philistines.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57873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would it mean if the cart did </a:t>
            </a:r>
            <a:r>
              <a:rPr lang="en-US" i="1" dirty="0" smtClean="0"/>
              <a:t>not</a:t>
            </a:r>
            <a:r>
              <a:rPr lang="en-US" dirty="0" smtClean="0"/>
              <a:t> go toward Beth </a:t>
            </a:r>
            <a:r>
              <a:rPr lang="en-US" dirty="0" err="1" smtClean="0"/>
              <a:t>Shemesh</a:t>
            </a:r>
            <a:r>
              <a:rPr lang="en-US" dirty="0" smtClean="0"/>
              <a:t>?  (6:9)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 Lord had brought the tumors and diseases on the Philistines.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tumors and diseases on the Philistines happened by chance.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 Israelites had brought the great disaster on the Philistines.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67200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cart with the ark on it travel?  (6:12)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Toward </a:t>
            </a:r>
            <a:r>
              <a:rPr lang="en-US" sz="4000" dirty="0" err="1" smtClean="0"/>
              <a:t>Bezer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Toward the Jordan River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Toward Beth </a:t>
            </a:r>
            <a:r>
              <a:rPr lang="en-US" sz="4000" dirty="0" err="1" smtClean="0"/>
              <a:t>Shemesh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Toward Jerusalem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637871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cart with the ark on it travel?  (6:12)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Toward </a:t>
            </a:r>
            <a:r>
              <a:rPr lang="en-US" sz="4000" dirty="0" err="1" smtClean="0"/>
              <a:t>Bezer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Toward the Jordan River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Toward Beth </a:t>
            </a:r>
            <a:r>
              <a:rPr lang="en-US" sz="4000" dirty="0" err="1" smtClean="0">
                <a:solidFill>
                  <a:srgbClr val="FFFF00"/>
                </a:solidFill>
              </a:rPr>
              <a:t>Shemesh</a:t>
            </a:r>
            <a:endParaRPr lang="en-US" sz="4000" dirty="0" smtClean="0">
              <a:solidFill>
                <a:srgbClr val="FFFF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Toward Jerusalem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0511035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were the people of Beth </a:t>
            </a:r>
            <a:r>
              <a:rPr lang="en-US" dirty="0" err="1" smtClean="0"/>
              <a:t>Shemesh</a:t>
            </a:r>
            <a:r>
              <a:rPr lang="en-US" dirty="0" smtClean="0"/>
              <a:t> doing when the cart with the ark on it arrived?  (6:13)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Harvesting their wheat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Picking grapes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Having a banquet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Sleeping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361437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were the people of Beth </a:t>
            </a:r>
            <a:r>
              <a:rPr lang="en-US" dirty="0" err="1" smtClean="0"/>
              <a:t>Shemesh</a:t>
            </a:r>
            <a:r>
              <a:rPr lang="en-US" dirty="0" smtClean="0"/>
              <a:t> doing when the cart with the ark on it arrived?  (6:13)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Harvesting their wheat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Picking grapes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Having a banquet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Sleeping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682180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Philistines ask the priests and diviners after the ark had been with them for seven months?  (6:2)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85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“What shall we do with the ark of the Lord?”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“How should we keep the ark away from the Israelites?”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“How should we destroy the ark of the Lord?”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“Where should we hide the ark of the Lord?”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2293665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of Beth </a:t>
            </a:r>
            <a:r>
              <a:rPr lang="en-US" dirty="0" err="1" smtClean="0"/>
              <a:t>Shemesh</a:t>
            </a:r>
            <a:r>
              <a:rPr lang="en-US" dirty="0" smtClean="0"/>
              <a:t> do when they saw the ark?  (6:13)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tore their clothes.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cried.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ran away in fear.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rejoiced.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4407438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of Beth </a:t>
            </a:r>
            <a:r>
              <a:rPr lang="en-US" dirty="0" err="1" smtClean="0"/>
              <a:t>Shemesh</a:t>
            </a:r>
            <a:r>
              <a:rPr lang="en-US" dirty="0" smtClean="0"/>
              <a:t> do when they saw the ark?  (6:13)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tore their clothes.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cried.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ran away in fear.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They rejoiced.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95751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of Beth </a:t>
            </a:r>
            <a:r>
              <a:rPr lang="en-US" dirty="0" err="1" smtClean="0"/>
              <a:t>Shemesh</a:t>
            </a:r>
            <a:r>
              <a:rPr lang="en-US" dirty="0" smtClean="0"/>
              <a:t> do with the cows who led the cart?  (6:14)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sacrificed them as a burnt offering.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sent them back to the Philistines.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let them go.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gave them to the widows of Beth </a:t>
            </a:r>
            <a:r>
              <a:rPr lang="en-US" sz="4000" dirty="0" err="1" smtClean="0"/>
              <a:t>Shemesh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1254789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of Beth </a:t>
            </a:r>
            <a:r>
              <a:rPr lang="en-US" dirty="0" err="1" smtClean="0"/>
              <a:t>Shemesh</a:t>
            </a:r>
            <a:r>
              <a:rPr lang="en-US" dirty="0" smtClean="0"/>
              <a:t> do with the cows who led the cart?  (6:14)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They sacrificed them as a burnt offering.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sent them back to the Philistines.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let them go.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gave them to the widows of Beth </a:t>
            </a:r>
            <a:r>
              <a:rPr lang="en-US" sz="4000" dirty="0" err="1" smtClean="0"/>
              <a:t>Shemesh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6574278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Levites place the ark and the chest of gold objects?  (6:15)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 the ground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 another cart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 a large rock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Joshua’s house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8049974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Levites place the ark and the chest of gold objects?  (6:15)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 the ground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 another cart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On a large rock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Joshua’s house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4666767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Why were there five gold rats given to the Lord in the guilt offering?  (6:15)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There were five cities affected with a plague of rats.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There were five Philistine towns belonging to the five rulers.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There were five Philistines affected with tumors.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4507736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Why were there five gold rats given to the Lord in the guilt offering?  (6:15)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There were five cities affected with a plague of rats.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There were five Philistine towns belonging to the five rulers.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There were five Philistines affected with tumors.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6738035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was a witness in the field of Joshua of Beth </a:t>
            </a:r>
            <a:r>
              <a:rPr lang="en-US" dirty="0" err="1" smtClean="0"/>
              <a:t>Shemesh</a:t>
            </a:r>
            <a:r>
              <a:rPr lang="en-US" dirty="0" smtClean="0"/>
              <a:t>?  (6:18)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cart the ark traveled 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large rock where the Levites set the ark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ark of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6388926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was a witness in the field of Joshua of Beth </a:t>
            </a:r>
            <a:r>
              <a:rPr lang="en-US" dirty="0" err="1" smtClean="0"/>
              <a:t>Shemesh</a:t>
            </a:r>
            <a:r>
              <a:rPr lang="en-US" dirty="0" smtClean="0"/>
              <a:t>?  (6:18)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cart the ark traveled 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large rock where the Levites set the ark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ark of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144607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Philistines ask the priests and diviners after the ark had been with them for seven months?  (6:2)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850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“What shall we do with the ark of the Lord?”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“How should we keep the ark away from the Israelites?”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“How should we destroy the ark of the Lord?”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“Where should we hide the ark of the Lord?”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9230418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people did the Lord put to death for looking into the ark of the Lord?  (6:19)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70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80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30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10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3537634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people did the Lord put to death for looking into the ark of the Lord?  (6:19)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70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80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30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10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28106460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men of Beth </a:t>
            </a:r>
            <a:r>
              <a:rPr lang="en-US" dirty="0" err="1" smtClean="0"/>
              <a:t>Shemesh</a:t>
            </a:r>
            <a:r>
              <a:rPr lang="en-US" dirty="0" smtClean="0"/>
              <a:t> decide to send the ark?  (6:20-21)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house of Obed-Eden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Jerusalem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Ebenezer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Kiriath</a:t>
            </a:r>
            <a:r>
              <a:rPr lang="en-US" sz="4000" dirty="0" smtClean="0"/>
              <a:t> </a:t>
            </a:r>
            <a:r>
              <a:rPr lang="en-US" sz="4000" dirty="0" err="1" smtClean="0"/>
              <a:t>Jearim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2419548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men of Beth </a:t>
            </a:r>
            <a:r>
              <a:rPr lang="en-US" dirty="0" err="1" smtClean="0"/>
              <a:t>Shemesh</a:t>
            </a:r>
            <a:r>
              <a:rPr lang="en-US" dirty="0" smtClean="0"/>
              <a:t> decide to send the ark?  (6:20-21)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house of Obed-Eden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Jerusalem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Ebenezer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>
                <a:solidFill>
                  <a:srgbClr val="FFFF00"/>
                </a:solidFill>
              </a:rPr>
              <a:t>Kiriath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Jearim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26280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the men of </a:t>
            </a:r>
            <a:r>
              <a:rPr lang="en-US" dirty="0" err="1" smtClean="0"/>
              <a:t>Kiriath</a:t>
            </a:r>
            <a:r>
              <a:rPr lang="en-US" dirty="0" smtClean="0"/>
              <a:t> </a:t>
            </a:r>
            <a:r>
              <a:rPr lang="en-US" dirty="0" err="1" smtClean="0"/>
              <a:t>Jearim</a:t>
            </a:r>
            <a:r>
              <a:rPr lang="en-US" dirty="0" smtClean="0"/>
              <a:t> consecrate to guard the ark?  (7:1)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Eli’s 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Eleazar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men of Beth </a:t>
            </a:r>
            <a:r>
              <a:rPr lang="en-US" sz="4000" dirty="0" err="1" smtClean="0"/>
              <a:t>Shemesh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5482963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the men of </a:t>
            </a:r>
            <a:r>
              <a:rPr lang="en-US" dirty="0" err="1" smtClean="0"/>
              <a:t>Kiriath</a:t>
            </a:r>
            <a:r>
              <a:rPr lang="en-US" dirty="0" smtClean="0"/>
              <a:t> </a:t>
            </a:r>
            <a:r>
              <a:rPr lang="en-US" dirty="0" err="1" smtClean="0"/>
              <a:t>Jearim</a:t>
            </a:r>
            <a:r>
              <a:rPr lang="en-US" dirty="0" smtClean="0"/>
              <a:t> consecrate to guard the ark?  (7:1)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Eli’s 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>
                <a:solidFill>
                  <a:srgbClr val="FFFF00"/>
                </a:solidFill>
              </a:rPr>
              <a:t>Eleazar</a:t>
            </a:r>
            <a:endParaRPr lang="en-US" sz="4000" dirty="0" smtClean="0">
              <a:solidFill>
                <a:srgbClr val="FFFF00"/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men of Beth </a:t>
            </a:r>
            <a:r>
              <a:rPr lang="en-US" sz="4000" dirty="0" err="1" smtClean="0"/>
              <a:t>Shemesh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487422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“Your ways, God …”  (Psalm 77:13)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are great. What god is so holy as our God?”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are awesome.  What god can compare to you?”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are just.  What man can disobey your law?”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are holy.  What god is as great as our God?”</a:t>
            </a:r>
          </a:p>
        </p:txBody>
      </p:sp>
    </p:spTree>
    <p:extLst>
      <p:ext uri="{BB962C8B-B14F-4D97-AF65-F5344CB8AC3E}">
        <p14:creationId xmlns:p14="http://schemas.microsoft.com/office/powerpoint/2010/main" xmlns="" val="39716838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“Your ways, God …”  (Psalm 77:13)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are great. What god is so holy as our God?”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are awesome.  What god can compare to you?”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are just.  What man can disobey your law?”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“… are holy.  What god is as great as our God?”</a:t>
            </a:r>
          </a:p>
        </p:txBody>
      </p:sp>
    </p:spTree>
    <p:extLst>
      <p:ext uri="{BB962C8B-B14F-4D97-AF65-F5344CB8AC3E}">
        <p14:creationId xmlns:p14="http://schemas.microsoft.com/office/powerpoint/2010/main" xmlns="" val="1300374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kind of offering did the priests and diviners tell the Philistines to send back with the ark?  (6:3)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Burnt offering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Guilt offering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Fellowship offering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184696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kind of offering did the priests and diviners tell the Philistines to send back with the ark?  (6:3)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Burnt offering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Guilt offering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Fellowship offering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049274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guilt offering were the Philistines supposed to include with the ark?  (6:4)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Four silver cats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Five gold tumors and five gold rats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Five gold cats and five gold rats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Five gold seeds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920490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guilt offering were the Philistines supposed to include with the ark?  (6:4)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Four silver cats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Five gold tumors and five gold rats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Five gold cats and five gold rats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Five gold seeds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828366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kinds of cows were to lead the cart with the ark?  (6:7)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Two that had not had calves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Four that had been yoked before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Three that had never been yoked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Two that had calves, but had never been yoked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666690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kinds of cows were to lead the cart with the ark?  (6:7)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Two that had not had calves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Four that had been yoked before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Three that had never been yoked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Two that had calves, but had never been yoked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84567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1445</Words>
  <Application>Microsoft Office PowerPoint</Application>
  <PresentationFormat>On-screen Show (4:3)</PresentationFormat>
  <Paragraphs>182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1_Office Theme</vt:lpstr>
      <vt:lpstr>1st &amp; 2nd Samuel Dig Site 4</vt:lpstr>
      <vt:lpstr>What did the Philistines ask the priests and diviners after the ark had been with them for seven months?  (6:2)</vt:lpstr>
      <vt:lpstr>What did the Philistines ask the priests and diviners after the ark had been with them for seven months?  (6:2)</vt:lpstr>
      <vt:lpstr>What kind of offering did the priests and diviners tell the Philistines to send back with the ark?  (6:3)</vt:lpstr>
      <vt:lpstr>What kind of offering did the priests and diviners tell the Philistines to send back with the ark?  (6:3)</vt:lpstr>
      <vt:lpstr>What guilt offering were the Philistines supposed to include with the ark?  (6:4)</vt:lpstr>
      <vt:lpstr>What guilt offering were the Philistines supposed to include with the ark?  (6:4)</vt:lpstr>
      <vt:lpstr>What kinds of cows were to lead the cart with the ark?  (6:7)</vt:lpstr>
      <vt:lpstr>What kinds of cows were to lead the cart with the ark?  (6:7)</vt:lpstr>
      <vt:lpstr>How was the Philistines’ guilt offering supposed to be sent?  (6:8)</vt:lpstr>
      <vt:lpstr>How was the Philistines’ guilt offering supposed to be sent?  (6:8)</vt:lpstr>
      <vt:lpstr>What would it mean if the cart went toward Beth Shemesh?  (6:9)</vt:lpstr>
      <vt:lpstr>What would it mean if the cart went toward Beth Shemesh?  (6:9)</vt:lpstr>
      <vt:lpstr>What would it mean if the cart did not go toward Beth Shemesh?  (6:9)</vt:lpstr>
      <vt:lpstr>What would it mean if the cart did not go toward Beth Shemesh?  (6:9)</vt:lpstr>
      <vt:lpstr>Where did the cart with the ark on it travel?  (6:12)</vt:lpstr>
      <vt:lpstr>Where did the cart with the ark on it travel?  (6:12)</vt:lpstr>
      <vt:lpstr>What were the people of Beth Shemesh doing when the cart with the ark on it arrived?  (6:13)</vt:lpstr>
      <vt:lpstr>What were the people of Beth Shemesh doing when the cart with the ark on it arrived?  (6:13)</vt:lpstr>
      <vt:lpstr>What did the people of Beth Shemesh do when they saw the ark?  (6:13)</vt:lpstr>
      <vt:lpstr>What did the people of Beth Shemesh do when they saw the ark?  (6:13)</vt:lpstr>
      <vt:lpstr>What did the people of Beth Shemesh do with the cows who led the cart?  (6:14)</vt:lpstr>
      <vt:lpstr>What did the people of Beth Shemesh do with the cows who led the cart?  (6:14)</vt:lpstr>
      <vt:lpstr>Where did the Levites place the ark and the chest of gold objects?  (6:15)</vt:lpstr>
      <vt:lpstr>Where did the Levites place the ark and the chest of gold objects?  (6:15)</vt:lpstr>
      <vt:lpstr>Why were there five gold rats given to the Lord in the guilt offering?  (6:15)</vt:lpstr>
      <vt:lpstr>Why were there five gold rats given to the Lord in the guilt offering?  (6:15)</vt:lpstr>
      <vt:lpstr>What was a witness in the field of Joshua of Beth Shemesh?  (6:18)</vt:lpstr>
      <vt:lpstr>What was a witness in the field of Joshua of Beth Shemesh?  (6:18)</vt:lpstr>
      <vt:lpstr>How many people did the Lord put to death for looking into the ark of the Lord?  (6:19)</vt:lpstr>
      <vt:lpstr>How many people did the Lord put to death for looking into the ark of the Lord?  (6:19)</vt:lpstr>
      <vt:lpstr>Where did the men of Beth Shemesh decide to send the ark?  (6:20-21)</vt:lpstr>
      <vt:lpstr>Where did the men of Beth Shemesh decide to send the ark?  (6:20-21)</vt:lpstr>
      <vt:lpstr>Who did the men of Kiriath Jearim consecrate to guard the ark?  (7:1)</vt:lpstr>
      <vt:lpstr>Who did the men of Kiriath Jearim consecrate to guard the ark?  (7:1)</vt:lpstr>
      <vt:lpstr>Finish this verse:  “Your ways, God …”  (Psalm 77:13)</vt:lpstr>
      <vt:lpstr>Finish this verse:  “Your ways, God …”  (Psalm 77:13)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4</dc:title>
  <dc:creator>Kathy Randels</dc:creator>
  <cp:lastModifiedBy>Robin</cp:lastModifiedBy>
  <cp:revision>3</cp:revision>
  <dcterms:created xsi:type="dcterms:W3CDTF">2016-04-11T16:25:09Z</dcterms:created>
  <dcterms:modified xsi:type="dcterms:W3CDTF">2016-04-21T13:09:48Z</dcterms:modified>
</cp:coreProperties>
</file>