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988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5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715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455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27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707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19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68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207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52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1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3167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1st &amp; 2nd Samuel</a:t>
            </a:r>
            <a:br>
              <a:rPr lang="en-US" sz="6000" b="1" dirty="0" smtClean="0"/>
            </a:br>
            <a:r>
              <a:rPr lang="en-US" sz="6000" b="1" dirty="0" smtClean="0"/>
              <a:t>Dig </a:t>
            </a:r>
            <a:r>
              <a:rPr lang="en-US" sz="6000" b="1" smtClean="0"/>
              <a:t>Site 2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Blue Level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25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more children did Hannah have?  (2:21)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Seven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Five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None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9955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more children did Hannah have?  (2:21)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Seven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Five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None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5149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Eli say to his sons when he found out about their sins?  (2:22-23, 25)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“Why do you do such things?”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hear from all the people about these wicked deeds of yours.”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“If anyone sins against the Lord, who will intercede for them?”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8768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Eli say to his sons when he found out about their sins?  (2:22-23, 25)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“Why do you do such things?”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hear from all the people about these wicked deeds of yours.”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“If anyone sins against the Lord, who will intercede for them?”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3779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grew in stature and in favor with the Lord and people?  (2:26)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Phinehas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7239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grew in stature and in favor with the Lord and people?  (2:26)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Phinehas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3284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man of God tell Eli about his sons?  (2:34)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r>
              <a:rPr lang="en-US" sz="4000" dirty="0" smtClean="0"/>
              <a:t> would be appointed head priest.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Phinehas would be appointed king.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would both be priests after he died.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would both die on the same day.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8988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man of God tell Eli about his sons?  (2:34)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r>
              <a:rPr lang="en-US" sz="4000" dirty="0" smtClean="0"/>
              <a:t> would be appointed head priest.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Phinehas would be appointed king.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would both be priests after he died.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would both die on the same day.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09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the Lord say he would raise up?  (2:35)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faithful priest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9870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the Lord say he would raise up?  (2:35)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 faithful priest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7094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Eli’s sons have their servant do when someone offered a sacrifice?  (2:15-16)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Rob him when he came 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Threaten to take the sacrifice by force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Say that the sacrifice was not big enough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6535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word describes the word of the Lord when Samuel was ministering under Eli?  (3:1)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Common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Obeyed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Heard</a:t>
            </a:r>
          </a:p>
        </p:txBody>
      </p:sp>
    </p:spTree>
    <p:extLst>
      <p:ext uri="{BB962C8B-B14F-4D97-AF65-F5344CB8AC3E}">
        <p14:creationId xmlns:p14="http://schemas.microsoft.com/office/powerpoint/2010/main" val="426776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word describes the word of the Lord when Samuel was ministering under Eli?  (3:1)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Common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Rare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Obeyed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Heard</a:t>
            </a:r>
          </a:p>
        </p:txBody>
      </p:sp>
    </p:spTree>
    <p:extLst>
      <p:ext uri="{BB962C8B-B14F-4D97-AF65-F5344CB8AC3E}">
        <p14:creationId xmlns:p14="http://schemas.microsoft.com/office/powerpoint/2010/main" val="313756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finally realized that the Lord was calling Samuel?  (3:8)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Elkanah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222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finally realized that the Lord was calling Samuel?  (3:8)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Elkanah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2673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the fourth time the Lord called him?  (3:10)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“Speak, for your servant is listening.”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“Eli, did you call me again?”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“Who is calling me?”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“Lord, what do you want?”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9905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the fourth time the Lord called him?  (3:10)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“Speak, for your servant is listening.”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“Eli, did you call me again?”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“Who is calling me?”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“Lord, what do you want?”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4283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was the Lord going to judge Eli and his family forever?  (3:13)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 stole from the people.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 and his sons offered the wrong sacrifice.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 knew about his sons’ sins, but did not restrain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492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was the Lord going to judge Eli and his family forever?  (3:13)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 stole from the people.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 and his sons offered the wrong sacrifice.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Eli knew about his sons’ sins, but did not restrain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5702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was Samuel afraid to tell Eli?  (3:15)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sins of </a:t>
            </a:r>
            <a:r>
              <a:rPr lang="en-US" sz="4000" dirty="0" err="1" smtClean="0"/>
              <a:t>Hophni</a:t>
            </a:r>
            <a:r>
              <a:rPr lang="en-US" sz="4000" dirty="0" smtClean="0"/>
              <a:t> and 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vision from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That he slept in the Tabernacle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9624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was Samuel afraid to tell Eli?  (3:15)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sins of </a:t>
            </a:r>
            <a:r>
              <a:rPr lang="en-US" sz="4000" dirty="0" err="1" smtClean="0"/>
              <a:t>Hophni</a:t>
            </a:r>
            <a:r>
              <a:rPr lang="en-US" sz="4000" dirty="0" smtClean="0"/>
              <a:t> and 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vision from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That he slept in the Tabernacle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4091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Eli’s sons have their servant do when someone offered a sacrifice?  (2:15-16)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Rob him when he came 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Threaten to take the sacrifice by force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Say that the sacrifice was not big enough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4369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did Eli say after Samuel told him about the vision from the Lord?  (3:18)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is the Lord; let him do what is good in his eyes.”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don’t believe what the Lord said.”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“Why is the Lord going to do this to my family?”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don’t think you heard the Lord correctly.”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229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did Eli say after Samuel told him about the vision from the Lord?  (3:18)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“He is the Lord; let him do what is good in his eyes.”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don’t believe what the Lord said.”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“Why is the Lord going to do this to my family?”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don’t think you heard the </a:t>
            </a:r>
            <a:r>
              <a:rPr lang="en-US" sz="4000" smtClean="0"/>
              <a:t>Lord correctly.”</a:t>
            </a:r>
            <a:endParaRPr lang="en-US" sz="4000" dirty="0" smtClean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276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not let fall to the ground?  (3:19)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words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Samuel’s words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ark of the covenant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lamp in the Tabernacle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0266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not let fall to the ground?  (3:19)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words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Samuel’s words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ark of the covenant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lamp in the Tabernacle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7879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Israel recognize about Samuel?  (3:20)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a good boy.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going to be king.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a prophet of the Lord.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a shepherd.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88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Israel recognize about Samuel?  (3:20)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a good boy.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going to be king.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He was a prophet of the Lord.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a shepherd.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8799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Lord continue to reveal himself to Samuel?  (3:21)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Ephraim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Edom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0258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Lord continue to reveal himself to Samuel?  (3:21)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Ephraim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Edom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0559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the Lord reveal himself to Samuel?  (3:21)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Through Eli’s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Through </a:t>
            </a:r>
            <a:r>
              <a:rPr lang="en-US" sz="4000" dirty="0" err="1" smtClean="0"/>
              <a:t>Elkanah’s</a:t>
            </a:r>
            <a:r>
              <a:rPr lang="en-US" sz="4000" dirty="0" smtClean="0"/>
              <a:t> advice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Through the Lord’s word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5213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the Lord reveal himself to Samuel?  (3:21)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Through Eli’s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Through </a:t>
            </a:r>
            <a:r>
              <a:rPr lang="en-US" sz="4000" dirty="0" err="1" smtClean="0"/>
              <a:t>Elkanah’s</a:t>
            </a:r>
            <a:r>
              <a:rPr lang="en-US" sz="4000" dirty="0" smtClean="0"/>
              <a:t> advice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Through the Lord’s word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6667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were Eli’s sons treating the Lord’s offering?  (2:17)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With respect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With honor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With love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With contempt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5381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What came to all Israel?  (4:1a)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word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Lord’s judgment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Peace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Samuel’s word</a:t>
            </a:r>
          </a:p>
        </p:txBody>
      </p:sp>
    </p:spTree>
    <p:extLst>
      <p:ext uri="{BB962C8B-B14F-4D97-AF65-F5344CB8AC3E}">
        <p14:creationId xmlns:p14="http://schemas.microsoft.com/office/powerpoint/2010/main" val="186052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What came to all Israel?  (4:1a)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word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Lord’s judgment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Peace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Samuel’s word</a:t>
            </a:r>
          </a:p>
        </p:txBody>
      </p:sp>
    </p:spTree>
    <p:extLst>
      <p:ext uri="{BB962C8B-B14F-4D97-AF65-F5344CB8AC3E}">
        <p14:creationId xmlns:p14="http://schemas.microsoft.com/office/powerpoint/2010/main" val="86816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“Those who honor me…” (1 Samuel 2:30d)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I will remember, but those who stray from me will be lost.”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I will honor, but those who dishonor me will be cast out.”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will find peace, and will rest in my strength.”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I will honor, but those who despise me will be disdained.”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2403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“Those who honor me…” (1 Samuel 2:30d)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I will remember, but those who stray from me will be lost.”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I will honor, but those who dishonor me will be cast out.”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will find peace, and will rest in my strength.”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“… I will honor, but those who despise me will be disdained.”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31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were Eli’s sons treating the Lord’s offering?  (2:17)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With respect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With honor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With love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With contempt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44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Hannah give Samuel a robe she had made him?  (2:19)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she went with </a:t>
            </a:r>
            <a:r>
              <a:rPr lang="en-US" sz="4000" dirty="0" err="1" smtClean="0"/>
              <a:t>Elkanah</a:t>
            </a:r>
            <a:r>
              <a:rPr lang="en-US" sz="4000" dirty="0" smtClean="0"/>
              <a:t> to offer the annual sacrifice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Twice a year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Samuel’s birthday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the Lord told her to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2833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Hannah give Samuel a robe she had made him?  (2:19)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When she went with </a:t>
            </a:r>
            <a:r>
              <a:rPr lang="en-US" sz="4000" dirty="0" err="1" smtClean="0">
                <a:solidFill>
                  <a:srgbClr val="FFFF00"/>
                </a:solidFill>
              </a:rPr>
              <a:t>Elkanah</a:t>
            </a:r>
            <a:r>
              <a:rPr lang="en-US" sz="4000" dirty="0" smtClean="0">
                <a:solidFill>
                  <a:srgbClr val="FFFF00"/>
                </a:solidFill>
              </a:rPr>
              <a:t> to offer the annual sacrifice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Twice a year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Samuel’s birthday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the Lord told her to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7692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Eli do for </a:t>
            </a:r>
            <a:r>
              <a:rPr lang="en-US" dirty="0" err="1" smtClean="0"/>
              <a:t>Elkanah</a:t>
            </a:r>
            <a:r>
              <a:rPr lang="en-US" dirty="0" smtClean="0"/>
              <a:t> and Hannah when they came up annually?  (2:20)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Give them a sacrifice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Bless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Cook them dinner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8568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Eli do for </a:t>
            </a:r>
            <a:r>
              <a:rPr lang="en-US" dirty="0" err="1" smtClean="0"/>
              <a:t>Elkanah</a:t>
            </a:r>
            <a:r>
              <a:rPr lang="en-US" dirty="0" smtClean="0"/>
              <a:t> and Hannah when they came up annually?  (2:20)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Give them a sacrifice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Bless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Cook them dinner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0091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1457</Words>
  <Application>Microsoft Office PowerPoint</Application>
  <PresentationFormat>On-screen Show (4:3)</PresentationFormat>
  <Paragraphs>212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Arial</vt:lpstr>
      <vt:lpstr>Calibri</vt:lpstr>
      <vt:lpstr>1_Office Theme</vt:lpstr>
      <vt:lpstr>1st &amp; 2nd Samuel Dig Site 2</vt:lpstr>
      <vt:lpstr>What did Eli’s sons have their servant do when someone offered a sacrifice?  (2:15-16)</vt:lpstr>
      <vt:lpstr>What did Eli’s sons have their servant do when someone offered a sacrifice?  (2:15-16)</vt:lpstr>
      <vt:lpstr>How were Eli’s sons treating the Lord’s offering?  (2:17)</vt:lpstr>
      <vt:lpstr>How were Eli’s sons treating the Lord’s offering?  (2:17)</vt:lpstr>
      <vt:lpstr>When did Hannah give Samuel a robe she had made him?  (2:19)</vt:lpstr>
      <vt:lpstr>When did Hannah give Samuel a robe she had made him?  (2:19)</vt:lpstr>
      <vt:lpstr>What did Eli do for Elkanah and Hannah when they came up annually?  (2:20)</vt:lpstr>
      <vt:lpstr>What did Eli do for Elkanah and Hannah when they came up annually?  (2:20)</vt:lpstr>
      <vt:lpstr>How many more children did Hannah have?  (2:21)</vt:lpstr>
      <vt:lpstr>How many more children did Hannah have?  (2:21)</vt:lpstr>
      <vt:lpstr>What did Eli say to his sons when he found out about their sins?  (2:22-23, 25)</vt:lpstr>
      <vt:lpstr>What did Eli say to his sons when he found out about their sins?  (2:22-23, 25)</vt:lpstr>
      <vt:lpstr>Who grew in stature and in favor with the Lord and people?  (2:26)</vt:lpstr>
      <vt:lpstr>Who grew in stature and in favor with the Lord and people?  (2:26)</vt:lpstr>
      <vt:lpstr>What did the man of God tell Eli about his sons?  (2:34)</vt:lpstr>
      <vt:lpstr>What did the man of God tell Eli about his sons?  (2:34)</vt:lpstr>
      <vt:lpstr>Who did the Lord say he would raise up?  (2:35)</vt:lpstr>
      <vt:lpstr>Who did the Lord say he would raise up?  (2:35)</vt:lpstr>
      <vt:lpstr>What word describes the word of the Lord when Samuel was ministering under Eli?  (3:1)</vt:lpstr>
      <vt:lpstr>What word describes the word of the Lord when Samuel was ministering under Eli?  (3:1)</vt:lpstr>
      <vt:lpstr>Who finally realized that the Lord was calling Samuel?  (3:8)</vt:lpstr>
      <vt:lpstr>Who finally realized that the Lord was calling Samuel?  (3:8)</vt:lpstr>
      <vt:lpstr>What did Samuel say the fourth time the Lord called him?  (3:10)</vt:lpstr>
      <vt:lpstr>What did Samuel say the fourth time the Lord called him?  (3:10)</vt:lpstr>
      <vt:lpstr>Why was the Lord going to judge Eli and his family forever?  (3:13)</vt:lpstr>
      <vt:lpstr>Why was the Lord going to judge Eli and his family forever?  (3:13)</vt:lpstr>
      <vt:lpstr>What was Samuel afraid to tell Eli?  (3:15)</vt:lpstr>
      <vt:lpstr>What was Samuel afraid to tell Eli?  (3:15)</vt:lpstr>
      <vt:lpstr>What did Eli say after Samuel told him about the vision from the Lord?  (3:18)</vt:lpstr>
      <vt:lpstr>What did Eli say after Samuel told him about the vision from the Lord?  (3:18)</vt:lpstr>
      <vt:lpstr>What did the Lord not let fall to the ground?  (3:19)</vt:lpstr>
      <vt:lpstr>What did the Lord not let fall to the ground?  (3:19)</vt:lpstr>
      <vt:lpstr>What did the people of Israel recognize about Samuel?  (3:20)</vt:lpstr>
      <vt:lpstr>What did the people of Israel recognize about Samuel?  (3:20)</vt:lpstr>
      <vt:lpstr>Where did the Lord continue to reveal himself to Samuel?  (3:21)</vt:lpstr>
      <vt:lpstr>Where did the Lord continue to reveal himself to Samuel?  (3:21)</vt:lpstr>
      <vt:lpstr>How did the Lord reveal himself to Samuel?  (3:21)</vt:lpstr>
      <vt:lpstr>How did the Lord reveal himself to Samuel?  (3:21)</vt:lpstr>
      <vt:lpstr>What came to all Israel?  (4:1a)</vt:lpstr>
      <vt:lpstr>What came to all Israel?  (4:1a)</vt:lpstr>
      <vt:lpstr>Finish this verse:  “Those who honor me…” (1 Samuel 2:30d)</vt:lpstr>
      <vt:lpstr>Finish this verse:  “Those who honor me…” (1 Samuel 2:30d)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1</dc:title>
  <dc:creator>Kathy Randels</dc:creator>
  <cp:lastModifiedBy>Ken Stoll</cp:lastModifiedBy>
  <cp:revision>6</cp:revision>
  <dcterms:created xsi:type="dcterms:W3CDTF">2016-04-07T19:11:25Z</dcterms:created>
  <dcterms:modified xsi:type="dcterms:W3CDTF">2016-11-06T00:35:04Z</dcterms:modified>
</cp:coreProperties>
</file>