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E6C6B-A0BC-4997-9A01-570BD0D05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Abraham when Isaac was born?  (21:5)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AB21B-AD16-4993-9ADB-A977C59DD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50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years old</a:t>
            </a:r>
          </a:p>
        </p:txBody>
      </p:sp>
    </p:spTree>
    <p:extLst>
      <p:ext uri="{BB962C8B-B14F-4D97-AF65-F5344CB8AC3E}">
        <p14:creationId xmlns:p14="http://schemas.microsoft.com/office/powerpoint/2010/main" val="1150561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E6C6B-A0BC-4997-9A01-570BD0D05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Abraham when Isaac was born?  (21:5)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AB21B-AD16-4993-9ADB-A977C59DD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50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100 years old</a:t>
            </a:r>
          </a:p>
        </p:txBody>
      </p:sp>
    </p:spTree>
    <p:extLst>
      <p:ext uri="{BB962C8B-B14F-4D97-AF65-F5344CB8AC3E}">
        <p14:creationId xmlns:p14="http://schemas.microsoft.com/office/powerpoint/2010/main" val="4043997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62C84-7104-44A2-9D0F-56CAD63C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some time later, after Isaac was born?  (22:1)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5F14E-9971-4AF9-807C-27883AB47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Abraham twin sons.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tested Abraham.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31296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62C84-7104-44A2-9D0F-56CAD63C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some time later, after Isaac was born?  (22:1)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5F14E-9971-4AF9-807C-27883AB47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Abraham twin sons.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tested Abraham.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28354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BCB04-1D02-4C60-8F87-4822F0D7B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God ask Abraham to take Isaac?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635E1-A301-4112-93CE-F67B1734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visit 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the region of Moriah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Harran</a:t>
            </a:r>
          </a:p>
        </p:txBody>
      </p:sp>
    </p:spTree>
    <p:extLst>
      <p:ext uri="{BB962C8B-B14F-4D97-AF65-F5344CB8AC3E}">
        <p14:creationId xmlns:p14="http://schemas.microsoft.com/office/powerpoint/2010/main" val="404390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BCB04-1D02-4C60-8F87-4822F0D7B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God ask Abraham to take Isaac?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635E1-A301-4112-93CE-F67B17344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visit 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the region of Moriah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Harran</a:t>
            </a:r>
          </a:p>
        </p:txBody>
      </p:sp>
    </p:spTree>
    <p:extLst>
      <p:ext uri="{BB962C8B-B14F-4D97-AF65-F5344CB8AC3E}">
        <p14:creationId xmlns:p14="http://schemas.microsoft.com/office/powerpoint/2010/main" val="4143498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8F9F7-CAFF-4273-85BF-11A719F0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Abraham must do in Moriah?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705C4-4255-4A5E-9A12-D37160C10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Sacrifice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Meet with the 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53693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8F9F7-CAFF-4273-85BF-11A719F0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Abraham must do in Moriah?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705C4-4255-4A5E-9A12-D37160C10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Sacrifice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Meet with the 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90112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7E8F-0ECE-4A90-B5D3-26FCBD79F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Abraham leave for the region of Moriah?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9C09B-E1CF-4A14-A4A3-11E4F21FA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didn’t. He would not sacrifice his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left early the next morning.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about it for a week and then left.</a:t>
            </a:r>
          </a:p>
        </p:txBody>
      </p:sp>
    </p:spTree>
    <p:extLst>
      <p:ext uri="{BB962C8B-B14F-4D97-AF65-F5344CB8AC3E}">
        <p14:creationId xmlns:p14="http://schemas.microsoft.com/office/powerpoint/2010/main" val="171510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7E8F-0ECE-4A90-B5D3-26FCBD79F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Abraham leave for the region of Moriah?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9C09B-E1CF-4A14-A4A3-11E4F21FA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didn’t. He would not sacrifice his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left early the next morning.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thought about it for a week and then left.</a:t>
            </a:r>
          </a:p>
        </p:txBody>
      </p:sp>
    </p:spTree>
    <p:extLst>
      <p:ext uri="{BB962C8B-B14F-4D97-AF65-F5344CB8AC3E}">
        <p14:creationId xmlns:p14="http://schemas.microsoft.com/office/powerpoint/2010/main" val="187618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726E-8234-422C-81EF-2DA7BF245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the Lord gracious to Sarah?  (21:1-2)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3BA6-2176-4943-8EE8-2B52F2A0A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His promise to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581806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C32BE-0D44-4DEB-AD74-0462AA0F0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went with Abraham to Moriah?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21C2A-EBF2-4A2D-9801-0A5CFBA49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2800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C32BE-0D44-4DEB-AD74-0462AA0F0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went with Abraham to Moriah?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21C2A-EBF2-4A2D-9801-0A5CFBA49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65839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C444-177D-4A82-9BA9-FFCCE9FF8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asked, “Where is the lamb for the burnt offering”?  (22:7)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1F8A5-9395-46FF-A10E-5EEF4F734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</a:t>
            </a:r>
          </a:p>
        </p:txBody>
      </p:sp>
    </p:spTree>
    <p:extLst>
      <p:ext uri="{BB962C8B-B14F-4D97-AF65-F5344CB8AC3E}">
        <p14:creationId xmlns:p14="http://schemas.microsoft.com/office/powerpoint/2010/main" val="462179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C444-177D-4A82-9BA9-FFCCE9FF8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asked, “Where is the lamb for the burnt offering”?  (22:7)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1F8A5-9395-46FF-A10E-5EEF4F734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</a:t>
            </a:r>
          </a:p>
        </p:txBody>
      </p:sp>
    </p:spTree>
    <p:extLst>
      <p:ext uri="{BB962C8B-B14F-4D97-AF65-F5344CB8AC3E}">
        <p14:creationId xmlns:p14="http://schemas.microsoft.com/office/powerpoint/2010/main" val="211532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84D2-5430-4953-BD41-FF3D0062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Abraham say was going to provide the lamb for the offering?  (22:8)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B2768-2D7B-482B-AB5A-19BE3A78F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going to buy one</a:t>
            </a:r>
          </a:p>
        </p:txBody>
      </p:sp>
    </p:spTree>
    <p:extLst>
      <p:ext uri="{BB962C8B-B14F-4D97-AF65-F5344CB8AC3E}">
        <p14:creationId xmlns:p14="http://schemas.microsoft.com/office/powerpoint/2010/main" val="1297704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84D2-5430-4953-BD41-FF3D0062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Abraham say was going to provide the lamb for the offering?  (22:8)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B2768-2D7B-482B-AB5A-19BE3A78F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going to buy one</a:t>
            </a:r>
          </a:p>
        </p:txBody>
      </p:sp>
    </p:spTree>
    <p:extLst>
      <p:ext uri="{BB962C8B-B14F-4D97-AF65-F5344CB8AC3E}">
        <p14:creationId xmlns:p14="http://schemas.microsoft.com/office/powerpoint/2010/main" val="3451254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9539-ADE5-4751-B0A6-B427FA372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Isaac when the altar was built?  (22:9)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25151-6C29-49F6-82D2-8709A73BC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ran away from Abraham.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sat down and refused to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bound and placed on the altar.</a:t>
            </a:r>
          </a:p>
        </p:txBody>
      </p:sp>
    </p:spTree>
    <p:extLst>
      <p:ext uri="{BB962C8B-B14F-4D97-AF65-F5344CB8AC3E}">
        <p14:creationId xmlns:p14="http://schemas.microsoft.com/office/powerpoint/2010/main" val="38000183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9539-ADE5-4751-B0A6-B427FA372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Isaac when the altar was built?  (22:9)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25151-6C29-49F6-82D2-8709A73BC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ran away from Abraham.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sat down and refused to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bound and placed on the altar.</a:t>
            </a:r>
          </a:p>
        </p:txBody>
      </p:sp>
    </p:spTree>
    <p:extLst>
      <p:ext uri="{BB962C8B-B14F-4D97-AF65-F5344CB8AC3E}">
        <p14:creationId xmlns:p14="http://schemas.microsoft.com/office/powerpoint/2010/main" val="3639028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A455-56E7-4F03-AE99-F1600562E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stopped Abraham from sacrificing his son?  (22:11)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8903D-709A-410F-854F-FFB6858A7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angel of 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</a:t>
            </a:r>
          </a:p>
        </p:txBody>
      </p:sp>
    </p:spTree>
    <p:extLst>
      <p:ext uri="{BB962C8B-B14F-4D97-AF65-F5344CB8AC3E}">
        <p14:creationId xmlns:p14="http://schemas.microsoft.com/office/powerpoint/2010/main" val="26468675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A455-56E7-4F03-AE99-F1600562E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stopped Abraham from sacrificing his son?  (22:11)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8903D-709A-410F-854F-FFB6858A7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angel of 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</a:t>
            </a:r>
          </a:p>
        </p:txBody>
      </p:sp>
    </p:spTree>
    <p:extLst>
      <p:ext uri="{BB962C8B-B14F-4D97-AF65-F5344CB8AC3E}">
        <p14:creationId xmlns:p14="http://schemas.microsoft.com/office/powerpoint/2010/main" val="1605949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726E-8234-422C-81EF-2DA7BF245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the Lord gracious to Sarah?  (21:1-2)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3BA6-2176-4943-8EE8-2B52F2A0A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His promise to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243023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CA100-1062-4AE2-86F2-C047A03BA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tell Abraham?  (22:11-12)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83CA0-A376-4B92-9C08-977A7533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came to help”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lay a hand on the boy.”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are you doing?”</a:t>
            </a:r>
          </a:p>
        </p:txBody>
      </p:sp>
    </p:spTree>
    <p:extLst>
      <p:ext uri="{BB962C8B-B14F-4D97-AF65-F5344CB8AC3E}">
        <p14:creationId xmlns:p14="http://schemas.microsoft.com/office/powerpoint/2010/main" val="4199878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CA100-1062-4AE2-86F2-C047A03BA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tell Abraham?  (22:11-12)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83CA0-A376-4B92-9C08-977A7533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came to help”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“Do not lay a hand on the boy.”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are you doing?”</a:t>
            </a:r>
          </a:p>
        </p:txBody>
      </p:sp>
    </p:spTree>
    <p:extLst>
      <p:ext uri="{BB962C8B-B14F-4D97-AF65-F5344CB8AC3E}">
        <p14:creationId xmlns:p14="http://schemas.microsoft.com/office/powerpoint/2010/main" val="15264316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5CDB1-0ADD-48DF-9760-D1D1D926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provide for the sacrifice?  (22:13)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90DCA-DA1B-4842-BA51-5889D61F1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donkey</a:t>
            </a:r>
          </a:p>
        </p:txBody>
      </p:sp>
    </p:spTree>
    <p:extLst>
      <p:ext uri="{BB962C8B-B14F-4D97-AF65-F5344CB8AC3E}">
        <p14:creationId xmlns:p14="http://schemas.microsoft.com/office/powerpoint/2010/main" val="9287928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5CDB1-0ADD-48DF-9760-D1D1D926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provide for the sacrifice?  (22:13)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90DCA-DA1B-4842-BA51-5889D61F1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donkey</a:t>
            </a:r>
          </a:p>
        </p:txBody>
      </p:sp>
    </p:spTree>
    <p:extLst>
      <p:ext uri="{BB962C8B-B14F-4D97-AF65-F5344CB8AC3E}">
        <p14:creationId xmlns:p14="http://schemas.microsoft.com/office/powerpoint/2010/main" val="26121074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4EDAD-1D63-44F0-90D9-54739C7FF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1959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say about Abraham’s not withholding his son from Him?  (22:16-17)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CBEEE-4D8F-45A1-80AE-A8A314B01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would be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would have many descendants.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26455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4EDAD-1D63-44F0-90D9-54739C7FF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1959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say about Abraham’s not withholding his son from Him?  (22:16-17)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CBEEE-4D8F-45A1-80AE-A8A314B01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would be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would have many descendants.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94952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7B9F-CCFF-4D9B-9698-F4BE5CF2C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the angel of the Lord say Abraham would be blessed? </a:t>
            </a:r>
            <a:br>
              <a:rPr lang="en-US" dirty="0"/>
            </a:br>
            <a:r>
              <a:rPr lang="en-US" dirty="0"/>
              <a:t>(22:17-18)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B3687-D8D7-47C9-8A7F-1FA95DBD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was nice to his servants.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obeyed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had lots of money.</a:t>
            </a:r>
          </a:p>
        </p:txBody>
      </p:sp>
    </p:spTree>
    <p:extLst>
      <p:ext uri="{BB962C8B-B14F-4D97-AF65-F5344CB8AC3E}">
        <p14:creationId xmlns:p14="http://schemas.microsoft.com/office/powerpoint/2010/main" val="17763428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7B9F-CCFF-4D9B-9698-F4BE5CF2C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the angel of the Lord say Abraham would be blessed? </a:t>
            </a:r>
            <a:br>
              <a:rPr lang="en-US" dirty="0"/>
            </a:br>
            <a:r>
              <a:rPr lang="en-US" dirty="0"/>
              <a:t>(22:17-18)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B3687-D8D7-47C9-8A7F-1FA95DBD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was nice to his servants.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Abraham obeyed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had lots of money.</a:t>
            </a:r>
          </a:p>
        </p:txBody>
      </p:sp>
    </p:spTree>
    <p:extLst>
      <p:ext uri="{BB962C8B-B14F-4D97-AF65-F5344CB8AC3E}">
        <p14:creationId xmlns:p14="http://schemas.microsoft.com/office/powerpoint/2010/main" val="228349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3C33-7F12-4894-9C73-057B33132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very time God promised?  (21:2)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39AA9-BFD4-458B-AC12-1AA75F179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and Sarah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Canaanites left the area.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21087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3C33-7F12-4894-9C73-057B33132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very time God promised?  (21:2)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39AA9-BFD4-458B-AC12-1AA75F179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Abraham and Sarah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Canaanites left the area.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92795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2B4D9-2DCB-4473-8D02-F5A23CF37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name his son?  (21:3)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9F0CF-F247-4D6A-B380-0E4F0F47F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6883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2B4D9-2DCB-4473-8D02-F5A23CF37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name his son?  (21:3)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9F0CF-F247-4D6A-B380-0E4F0F47F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77474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FDF1-415C-4CAA-966F-70F34CC7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Why was Isaac circumcised?  (21:4)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5B598-AD90-4B7E-BDE0-67981E626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commanded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the tradition of the Canaanites.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 thought it was  good idea.</a:t>
            </a:r>
          </a:p>
        </p:txBody>
      </p:sp>
    </p:spTree>
    <p:extLst>
      <p:ext uri="{BB962C8B-B14F-4D97-AF65-F5344CB8AC3E}">
        <p14:creationId xmlns:p14="http://schemas.microsoft.com/office/powerpoint/2010/main" val="840569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FDF1-415C-4CAA-966F-70F34CC7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Why was Isaac circumcised?  (21:4)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5B598-AD90-4B7E-BDE0-67981E626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commanded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the tradition of the Canaanites.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 thought it was  good idea.</a:t>
            </a:r>
          </a:p>
        </p:txBody>
      </p:sp>
    </p:spTree>
    <p:extLst>
      <p:ext uri="{BB962C8B-B14F-4D97-AF65-F5344CB8AC3E}">
        <p14:creationId xmlns:p14="http://schemas.microsoft.com/office/powerpoint/2010/main" val="4137918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966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9</vt:lpstr>
      <vt:lpstr>How was the Lord gracious to Sarah?  (21:1-2)</vt:lpstr>
      <vt:lpstr>How was the Lord gracious to Sarah?  (21:1-2)</vt:lpstr>
      <vt:lpstr>What happened at the very time God promised?  (21:2)</vt:lpstr>
      <vt:lpstr>What happened at the very time God promised?  (21:2)</vt:lpstr>
      <vt:lpstr>What did Abraham name his son?  (21:3)</vt:lpstr>
      <vt:lpstr>What did Abraham name his son?  (21:3)</vt:lpstr>
      <vt:lpstr>Why was Isaac circumcised?  (21:4)</vt:lpstr>
      <vt:lpstr>Why was Isaac circumcised?  (21:4)</vt:lpstr>
      <vt:lpstr>How old was Abraham when Isaac was born?  (21:5)</vt:lpstr>
      <vt:lpstr>How old was Abraham when Isaac was born?  (21:5)</vt:lpstr>
      <vt:lpstr>What did God do some time later, after Isaac was born?  (22:1)</vt:lpstr>
      <vt:lpstr>What did God do some time later, after Isaac was born?  (22:1)</vt:lpstr>
      <vt:lpstr>Where did God ask Abraham to take Isaac?  (22:2)</vt:lpstr>
      <vt:lpstr>Where did God ask Abraham to take Isaac?  (22:2)</vt:lpstr>
      <vt:lpstr>What did God say Abraham must do in Moriah?  (22:2)</vt:lpstr>
      <vt:lpstr>What did God say Abraham must do in Moriah?  (22:2)</vt:lpstr>
      <vt:lpstr>When did Abraham leave for the region of Moriah?  (22:3)</vt:lpstr>
      <vt:lpstr>When did Abraham leave for the region of Moriah?  (22:3)</vt:lpstr>
      <vt:lpstr>Who went with Abraham to Moriah?  (22:3)</vt:lpstr>
      <vt:lpstr>Who went with Abraham to Moriah?  (22:3)</vt:lpstr>
      <vt:lpstr>Who asked, “Where is the lamb for the burnt offering”?  (22:7)</vt:lpstr>
      <vt:lpstr>Who asked, “Where is the lamb for the burnt offering”?  (22:7)</vt:lpstr>
      <vt:lpstr>Who did Abraham say was going to provide the lamb for the offering?  (22:8)</vt:lpstr>
      <vt:lpstr>Who did Abraham say was going to provide the lamb for the offering?  (22:8)</vt:lpstr>
      <vt:lpstr>What happened to Isaac when the altar was built?  (22:9)</vt:lpstr>
      <vt:lpstr>What happened to Isaac when the altar was built?  (22:9)</vt:lpstr>
      <vt:lpstr>Who stopped Abraham from sacrificing his son?  (22:11)</vt:lpstr>
      <vt:lpstr>Who stopped Abraham from sacrificing his son?  (22:11)</vt:lpstr>
      <vt:lpstr>What did the angel of the Lord tell Abraham?  (22:11-12)</vt:lpstr>
      <vt:lpstr>What did the angel of the Lord tell Abraham?  (22:11-12)</vt:lpstr>
      <vt:lpstr>What did the Lord provide for the sacrifice?  (22:13)</vt:lpstr>
      <vt:lpstr>What did the Lord provide for the sacrifice?  (22:13)</vt:lpstr>
      <vt:lpstr>What did the angel of the Lord say about Abraham’s not withholding his son from Him?  (22:16-17)</vt:lpstr>
      <vt:lpstr>What did the angel of the Lord say about Abraham’s not withholding his son from Him?  (22:16-17)</vt:lpstr>
      <vt:lpstr>Why did the angel of the Lord say Abraham would be blessed?  (22:17-18)</vt:lpstr>
      <vt:lpstr>Why did the angel of the Lord say Abraham would be blessed?  (22:17-18)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16</cp:revision>
  <dcterms:created xsi:type="dcterms:W3CDTF">2016-04-16T17:22:52Z</dcterms:created>
  <dcterms:modified xsi:type="dcterms:W3CDTF">2019-06-26T18:43:34Z</dcterms:modified>
</cp:coreProperties>
</file>