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3" r:id="rId2"/>
    <p:sldId id="324" r:id="rId3"/>
    <p:sldId id="327" r:id="rId4"/>
    <p:sldId id="257" r:id="rId5"/>
    <p:sldId id="259" r:id="rId6"/>
    <p:sldId id="258" r:id="rId7"/>
    <p:sldId id="260" r:id="rId8"/>
    <p:sldId id="264" r:id="rId9"/>
    <p:sldId id="261" r:id="rId10"/>
    <p:sldId id="262" r:id="rId11"/>
    <p:sldId id="263" r:id="rId12"/>
    <p:sldId id="289" r:id="rId13"/>
    <p:sldId id="265" r:id="rId14"/>
    <p:sldId id="266" r:id="rId15"/>
    <p:sldId id="290" r:id="rId16"/>
    <p:sldId id="267" r:id="rId17"/>
    <p:sldId id="268" r:id="rId18"/>
    <p:sldId id="269" r:id="rId19"/>
    <p:sldId id="294" r:id="rId20"/>
    <p:sldId id="295" r:id="rId21"/>
    <p:sldId id="296" r:id="rId22"/>
    <p:sldId id="271" r:id="rId23"/>
    <p:sldId id="272" r:id="rId24"/>
    <p:sldId id="273" r:id="rId25"/>
    <p:sldId id="298" r:id="rId26"/>
    <p:sldId id="297" r:id="rId27"/>
    <p:sldId id="299" r:id="rId28"/>
    <p:sldId id="300" r:id="rId29"/>
    <p:sldId id="301" r:id="rId30"/>
    <p:sldId id="302" r:id="rId31"/>
    <p:sldId id="303" r:id="rId32"/>
    <p:sldId id="278" r:id="rId33"/>
    <p:sldId id="304" r:id="rId34"/>
    <p:sldId id="280" r:id="rId35"/>
    <p:sldId id="305" r:id="rId36"/>
    <p:sldId id="308" r:id="rId37"/>
    <p:sldId id="306" r:id="rId38"/>
    <p:sldId id="326" r:id="rId39"/>
    <p:sldId id="328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FFCC"/>
    <a:srgbClr val="005C8A"/>
    <a:srgbClr val="D7D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777F985-5A10-4D7F-BA96-5369A3602CA7}" v="70" dt="2025-07-01T20:34:58.6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1050" y="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5/10/relationships/revisionInfo" Target="revisionInfo.xml"/><Relationship Id="rId20" Type="http://schemas.openxmlformats.org/officeDocument/2006/relationships/slide" Target="slides/slide19.xml"/><Relationship Id="rId41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8777F985-5A10-4D7F-BA96-5369A3602CA7}"/>
    <pc:docChg chg="undo custSel addSld delSld modSld">
      <pc:chgData name="April Litman" userId="c83b8c5f662f391c" providerId="LiveId" clId="{8777F985-5A10-4D7F-BA96-5369A3602CA7}" dt="2025-07-01T20:35:52.916" v="142" actId="47"/>
      <pc:docMkLst>
        <pc:docMk/>
      </pc:docMkLst>
      <pc:sldChg chg="del">
        <pc:chgData name="April Litman" userId="c83b8c5f662f391c" providerId="LiveId" clId="{8777F985-5A10-4D7F-BA96-5369A3602CA7}" dt="2025-07-01T20:35:52.916" v="142" actId="47"/>
        <pc:sldMkLst>
          <pc:docMk/>
          <pc:sldMk cId="0" sldId="307"/>
        </pc:sldMkLst>
      </pc:sldChg>
      <pc:sldChg chg="modSp mod">
        <pc:chgData name="April Litman" userId="c83b8c5f662f391c" providerId="LiveId" clId="{8777F985-5A10-4D7F-BA96-5369A3602CA7}" dt="2025-07-01T20:26:15.202" v="54" actId="1076"/>
        <pc:sldMkLst>
          <pc:docMk/>
          <pc:sldMk cId="4011028703" sldId="324"/>
        </pc:sldMkLst>
        <pc:spChg chg="mod">
          <ac:chgData name="April Litman" userId="c83b8c5f662f391c" providerId="LiveId" clId="{8777F985-5A10-4D7F-BA96-5369A3602CA7}" dt="2025-07-01T20:25:46.622" v="9" actId="20577"/>
          <ac:spMkLst>
            <pc:docMk/>
            <pc:sldMk cId="4011028703" sldId="324"/>
            <ac:spMk id="2" creationId="{294179B7-BD2A-49D9-AB7D-3DB0B5F31621}"/>
          </ac:spMkLst>
        </pc:spChg>
        <pc:spChg chg="mod">
          <ac:chgData name="April Litman" userId="c83b8c5f662f391c" providerId="LiveId" clId="{8777F985-5A10-4D7F-BA96-5369A3602CA7}" dt="2025-07-01T20:26:15.202" v="54" actId="1076"/>
          <ac:spMkLst>
            <pc:docMk/>
            <pc:sldMk cId="4011028703" sldId="324"/>
            <ac:spMk id="3" creationId="{C337B811-236E-41D5-A326-4D1459AB3D90}"/>
          </ac:spMkLst>
        </pc:spChg>
      </pc:sldChg>
      <pc:sldChg chg="add">
        <pc:chgData name="April Litman" userId="c83b8c5f662f391c" providerId="LiveId" clId="{8777F985-5A10-4D7F-BA96-5369A3602CA7}" dt="2025-07-01T20:25:39.547" v="0" actId="2890"/>
        <pc:sldMkLst>
          <pc:docMk/>
          <pc:sldMk cId="3548648176" sldId="327"/>
        </pc:sldMkLst>
      </pc:sldChg>
      <pc:sldChg chg="addSp delSp modSp add mod setBg">
        <pc:chgData name="April Litman" userId="c83b8c5f662f391c" providerId="LiveId" clId="{8777F985-5A10-4D7F-BA96-5369A3602CA7}" dt="2025-07-01T20:34:58.688" v="141" actId="1076"/>
        <pc:sldMkLst>
          <pc:docMk/>
          <pc:sldMk cId="1396626060" sldId="328"/>
        </pc:sldMkLst>
        <pc:spChg chg="add del mod">
          <ac:chgData name="April Litman" userId="c83b8c5f662f391c" providerId="LiveId" clId="{8777F985-5A10-4D7F-BA96-5369A3602CA7}" dt="2025-07-01T20:32:40.184" v="68"/>
          <ac:spMkLst>
            <pc:docMk/>
            <pc:sldMk cId="1396626060" sldId="328"/>
            <ac:spMk id="2" creationId="{8B100A66-D90A-4979-946B-EFEFED2E3576}"/>
          </ac:spMkLst>
        </pc:spChg>
        <pc:spChg chg="add mod">
          <ac:chgData name="April Litman" userId="c83b8c5f662f391c" providerId="LiveId" clId="{8777F985-5A10-4D7F-BA96-5369A3602CA7}" dt="2025-07-01T20:34:10.625" v="129" actId="207"/>
          <ac:spMkLst>
            <pc:docMk/>
            <pc:sldMk cId="1396626060" sldId="328"/>
            <ac:spMk id="4" creationId="{4414A0BB-1613-34F6-C62A-4A23C4FC04AF}"/>
          </ac:spMkLst>
        </pc:spChg>
        <pc:spChg chg="del">
          <ac:chgData name="April Litman" userId="c83b8c5f662f391c" providerId="LiveId" clId="{8777F985-5A10-4D7F-BA96-5369A3602CA7}" dt="2025-07-01T20:31:50.781" v="59" actId="478"/>
          <ac:spMkLst>
            <pc:docMk/>
            <pc:sldMk cId="1396626060" sldId="328"/>
            <ac:spMk id="7" creationId="{97DEE797-5B5B-A37F-D387-D9DF2680AA7C}"/>
          </ac:spMkLst>
        </pc:spChg>
        <pc:spChg chg="add">
          <ac:chgData name="April Litman" userId="c83b8c5f662f391c" providerId="LiveId" clId="{8777F985-5A10-4D7F-BA96-5369A3602CA7}" dt="2025-07-01T20:32:15.193" v="65" actId="26606"/>
          <ac:spMkLst>
            <pc:docMk/>
            <pc:sldMk cId="1396626060" sldId="328"/>
            <ac:spMk id="1030" creationId="{42A4FC2C-047E-45A5-965D-8E1E3BF09BC6}"/>
          </ac:spMkLst>
        </pc:spChg>
        <pc:spChg chg="add del">
          <ac:chgData name="April Litman" userId="c83b8c5f662f391c" providerId="LiveId" clId="{8777F985-5A10-4D7F-BA96-5369A3602CA7}" dt="2025-07-01T20:32:14.054" v="62" actId="26606"/>
          <ac:spMkLst>
            <pc:docMk/>
            <pc:sldMk cId="1396626060" sldId="328"/>
            <ac:spMk id="1033" creationId="{42A4FC2C-047E-45A5-965D-8E1E3BF09BC6}"/>
          </ac:spMkLst>
        </pc:spChg>
        <pc:picChg chg="del mod">
          <ac:chgData name="April Litman" userId="c83b8c5f662f391c" providerId="LiveId" clId="{8777F985-5A10-4D7F-BA96-5369A3602CA7}" dt="2025-07-01T20:31:43.534" v="58" actId="478"/>
          <ac:picMkLst>
            <pc:docMk/>
            <pc:sldMk cId="1396626060" sldId="328"/>
            <ac:picMk id="3" creationId="{20F3EF05-47AB-0AC5-75D2-B46BF4DA7F97}"/>
          </ac:picMkLst>
        </pc:picChg>
        <pc:picChg chg="add del mod">
          <ac:chgData name="April Litman" userId="c83b8c5f662f391c" providerId="LiveId" clId="{8777F985-5A10-4D7F-BA96-5369A3602CA7}" dt="2025-07-01T20:31:43.534" v="58" actId="478"/>
          <ac:picMkLst>
            <pc:docMk/>
            <pc:sldMk cId="1396626060" sldId="328"/>
            <ac:picMk id="1026" creationId="{3ED28FAC-851C-2B27-59F0-7DB860AE665E}"/>
          </ac:picMkLst>
        </pc:picChg>
        <pc:picChg chg="add mod">
          <ac:chgData name="April Litman" userId="c83b8c5f662f391c" providerId="LiveId" clId="{8777F985-5A10-4D7F-BA96-5369A3602CA7}" dt="2025-07-01T20:34:58.688" v="141" actId="1076"/>
          <ac:picMkLst>
            <pc:docMk/>
            <pc:sldMk cId="1396626060" sldId="328"/>
            <ac:picMk id="1028" creationId="{63BBAF83-896E-99A5-48F4-BA299571997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2DDAA-C85E-4C1B-9AAB-F9FCFC33FB14}" type="datetimeFigureOut">
              <a:rPr lang="en-US" smtClean="0"/>
              <a:pPr/>
              <a:t>7/1/2025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A10936-AC99-4107-8025-BD88DBE79B9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hyperlink" Target="https://picalls.com/stars-in-the-sky/" TargetMode="External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6.xml"/><Relationship Id="rId5" Type="http://schemas.openxmlformats.org/officeDocument/2006/relationships/hyperlink" Target="https://www.flickr.com/photos/pazzani/4240568842" TargetMode="External"/><Relationship Id="rId4" Type="http://schemas.openxmlformats.org/officeDocument/2006/relationships/image" Target="../media/image19.jpeg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C:\Users\Robin\AppData\Local\Microsoft\Windows\Temporary Internet Files\Content.IE5\UI028JTN\MC900439250[1]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457200" y="0"/>
            <a:ext cx="9601200" cy="6858000"/>
          </a:xfrm>
          <a:prstGeom prst="rect">
            <a:avLst/>
          </a:prstGeom>
          <a:noFill/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b="1" dirty="0"/>
              <a:t>Dig Site 9: Love Tested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Genesis 21:1-6; 22:1-18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8200"/>
          </a:xfrm>
        </p:spPr>
        <p:txBody>
          <a:bodyPr>
            <a:normAutofit/>
          </a:bodyPr>
          <a:lstStyle/>
          <a:p>
            <a:r>
              <a:rPr lang="en-US" baseline="30000" dirty="0"/>
              <a:t> </a:t>
            </a:r>
            <a:r>
              <a:rPr lang="en-US" dirty="0"/>
              <a:t>Some time later God tested Abraham. </a:t>
            </a:r>
          </a:p>
        </p:txBody>
      </p:sp>
      <p:pic>
        <p:nvPicPr>
          <p:cNvPr id="26626" name="Picture 2" descr="Free Bible illustrations at Free Bible images of the miraculous birth of Isaac to Abraham and Sarah and how God tested Abraham's faith. (Genesis 21:1-7, 22:1-19): Slid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95400" y="2133600"/>
            <a:ext cx="6299200" cy="4724400"/>
          </a:xfrm>
          <a:prstGeom prst="rect">
            <a:avLst/>
          </a:prstGeom>
          <a:noFill/>
        </p:spPr>
      </p:pic>
      <p:sp>
        <p:nvSpPr>
          <p:cNvPr id="4" name="Rectangular Callout 3"/>
          <p:cNvSpPr/>
          <p:nvPr/>
        </p:nvSpPr>
        <p:spPr>
          <a:xfrm rot="20162727">
            <a:off x="274934" y="1061097"/>
            <a:ext cx="2236662" cy="1828800"/>
          </a:xfrm>
          <a:prstGeom prst="wedgeRectCallout">
            <a:avLst>
              <a:gd name="adj1" fmla="val 10350"/>
              <a:gd name="adj2" fmla="val 74884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5C8A"/>
                </a:solidFill>
              </a:rPr>
              <a:t>He said to him, “Abraham!”</a:t>
            </a:r>
          </a:p>
        </p:txBody>
      </p:sp>
      <p:sp>
        <p:nvSpPr>
          <p:cNvPr id="6" name="Rectangular Callout 5"/>
          <p:cNvSpPr/>
          <p:nvPr/>
        </p:nvSpPr>
        <p:spPr>
          <a:xfrm rot="1300051">
            <a:off x="6431277" y="1151916"/>
            <a:ext cx="2462089" cy="1828800"/>
          </a:xfrm>
          <a:prstGeom prst="wedgeRectCallout">
            <a:avLst>
              <a:gd name="adj1" fmla="val -58853"/>
              <a:gd name="adj2" fmla="val 160976"/>
            </a:avLst>
          </a:prstGeom>
          <a:solidFill>
            <a:srgbClr val="005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FFFF00"/>
                </a:solidFill>
              </a:rPr>
              <a:t>“Here I am,” he replied.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429000" cy="12192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r>
              <a:rPr lang="en-US" dirty="0"/>
              <a:t>Then God said, 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3" name="Picture 2" descr="Free Bible illustrations at Free Bible images of the miraculous birth of Isaac to Abraham and Sarah and how God tested Abraham's faith. (Genesis 21:1-7, 22:1-19): Slid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802996"/>
            <a:ext cx="7471611" cy="6207404"/>
          </a:xfrm>
          <a:prstGeom prst="rect">
            <a:avLst/>
          </a:prstGeom>
          <a:noFill/>
        </p:spPr>
      </p:pic>
      <p:sp>
        <p:nvSpPr>
          <p:cNvPr id="6" name="Rounded Rectangular Callout 5"/>
          <p:cNvSpPr/>
          <p:nvPr/>
        </p:nvSpPr>
        <p:spPr>
          <a:xfrm rot="20535876">
            <a:off x="114341" y="872669"/>
            <a:ext cx="6042707" cy="1693485"/>
          </a:xfrm>
          <a:prstGeom prst="wedgeRoundRectCallout">
            <a:avLst>
              <a:gd name="adj1" fmla="val -15021"/>
              <a:gd name="adj2" fmla="val -65184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5C8A"/>
                </a:solidFill>
              </a:rPr>
              <a:t>Take your son, your only son, whom you love—Isaac—and go to the region of Moriah.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429000" cy="1219200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pic>
        <p:nvPicPr>
          <p:cNvPr id="3" name="Picture 2" descr="Free Bible illustrations at Free Bible images of the miraculous birth of Isaac to Abraham and Sarah and how God tested Abraham's faith. (Genesis 21:1-7, 22:1-19): Slid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67000" y="1600200"/>
            <a:ext cx="6481011" cy="5257800"/>
          </a:xfrm>
          <a:prstGeom prst="rect">
            <a:avLst/>
          </a:prstGeom>
          <a:noFill/>
        </p:spPr>
      </p:pic>
      <p:sp>
        <p:nvSpPr>
          <p:cNvPr id="6" name="Rounded Rectangular Callout 5"/>
          <p:cNvSpPr/>
          <p:nvPr/>
        </p:nvSpPr>
        <p:spPr>
          <a:xfrm rot="20535876">
            <a:off x="129382" y="783724"/>
            <a:ext cx="5409771" cy="1693485"/>
          </a:xfrm>
          <a:prstGeom prst="wedgeRoundRectCallout">
            <a:avLst>
              <a:gd name="adj1" fmla="val 10802"/>
              <a:gd name="adj2" fmla="val 7656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5C8A"/>
                </a:solidFill>
              </a:rPr>
              <a:t>Sacrifice him there as a burnt offering on a mountain I will show you.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21000">
              <a:schemeClr val="bg2">
                <a:shade val="48000"/>
                <a:satMod val="230000"/>
              </a:schemeClr>
            </a:gs>
            <a:gs pos="60000">
              <a:schemeClr val="bg2">
                <a:shade val="92000"/>
                <a:satMod val="230000"/>
              </a:schemeClr>
            </a:gs>
            <a:gs pos="100000">
              <a:schemeClr val="bg2">
                <a:tint val="85000"/>
                <a:satMod val="40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81600" y="0"/>
            <a:ext cx="3962400" cy="6858000"/>
          </a:xfrm>
        </p:spPr>
        <p:txBody>
          <a:bodyPr>
            <a:normAutofit/>
          </a:bodyPr>
          <a:lstStyle/>
          <a:p>
            <a:r>
              <a:rPr lang="en-US" baseline="30000" dirty="0"/>
              <a:t> </a:t>
            </a:r>
            <a:r>
              <a:rPr lang="en-US" sz="4000" b="1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Early the next morning Abraham got up and loaded his donkey. </a:t>
            </a:r>
            <a:br>
              <a:rPr lang="en-US" sz="4000" b="1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</a:br>
            <a:r>
              <a:rPr lang="en-US" sz="4000" b="1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He took with him two</a:t>
            </a:r>
            <a:r>
              <a:rPr lang="en-US" sz="4000" b="1" dirty="0">
                <a:solidFill>
                  <a:srgbClr val="C00000"/>
                </a:solidFill>
                <a:latin typeface="+mn-lt"/>
                <a:cs typeface="Aharoni" pitchFamily="2" charset="-79"/>
              </a:rPr>
              <a:t> </a:t>
            </a:r>
            <a:r>
              <a:rPr lang="en-US" sz="4000" b="1" dirty="0">
                <a:solidFill>
                  <a:srgbClr val="C00000"/>
                </a:solidFill>
                <a:latin typeface="Aharoni" pitchFamily="2" charset="-79"/>
                <a:cs typeface="Aharoni" pitchFamily="2" charset="-79"/>
              </a:rPr>
              <a:t>of his servants and his son Isaac.</a:t>
            </a:r>
          </a:p>
        </p:txBody>
      </p:sp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498507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Free Bible illustrations at Free Bible images of the miraculous birth of Isaac to Abraham and Sarah and how God tested Abraham's faith. (Genesis 21:1-7, 22:1-19): Slid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812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he had cut enough wood for the burnt offering, he set out for the 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place God had told him about. </a:t>
            </a:r>
            <a:r>
              <a:rPr lang="en-US" b="1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 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Free Bible illustrations at Free Bible images of the miraculous birth of Isaac to Abraham and Sarah and how God tested Abraham's faith. (Genesis 21:1-7, 22:1-19): Slid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9144000" cy="6096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47800"/>
          </a:xfrm>
        </p:spPr>
        <p:txBody>
          <a:bodyPr>
            <a:normAutofit/>
          </a:bodyPr>
          <a:lstStyle/>
          <a:p>
            <a:r>
              <a:rPr lang="en-US" baseline="30000" dirty="0"/>
              <a:t> </a:t>
            </a:r>
            <a:r>
              <a:rPr lang="en-US" b="1" dirty="0"/>
              <a:t>On the third day Abraham looked up and saw the place in the distance.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8" name="Picture 4" descr="Free Bible illustrations at Free Bible images of the miraculous birth of Isaac to Abraham and Sarah and how God tested Abraham's faith. (Genesis 21:1-7, 22:1-19): Slide 1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7705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28600"/>
            <a:ext cx="5181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He said to his servants, </a:t>
            </a:r>
            <a:br>
              <a:rPr lang="en-US" dirty="0"/>
            </a:br>
            <a:endParaRPr lang="en-US" dirty="0"/>
          </a:p>
        </p:txBody>
      </p:sp>
      <p:sp>
        <p:nvSpPr>
          <p:cNvPr id="6" name="Rounded Rectangular Callout 5"/>
          <p:cNvSpPr/>
          <p:nvPr/>
        </p:nvSpPr>
        <p:spPr>
          <a:xfrm>
            <a:off x="2286000" y="3886200"/>
            <a:ext cx="6629400" cy="2209800"/>
          </a:xfrm>
          <a:prstGeom prst="wedgeRoundRectCallout">
            <a:avLst>
              <a:gd name="adj1" fmla="val -28792"/>
              <a:gd name="adj2" fmla="val -96081"/>
              <a:gd name="adj3" fmla="val 16667"/>
            </a:avLst>
          </a:prstGeom>
          <a:solidFill>
            <a:schemeClr val="accent1">
              <a:lumMod val="6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D7D200"/>
                </a:solidFill>
              </a:rPr>
              <a:t>Stay here with the donkey while</a:t>
            </a:r>
          </a:p>
          <a:p>
            <a:pPr algn="ctr"/>
            <a:r>
              <a:rPr lang="en-US" sz="3600" b="1" dirty="0">
                <a:solidFill>
                  <a:srgbClr val="D7D200"/>
                </a:solidFill>
              </a:rPr>
              <a:t> I and the boy go over there. </a:t>
            </a:r>
          </a:p>
          <a:p>
            <a:pPr algn="ctr"/>
            <a:r>
              <a:rPr lang="en-US" sz="3600" b="1" dirty="0">
                <a:solidFill>
                  <a:srgbClr val="D7D200"/>
                </a:solidFill>
              </a:rPr>
              <a:t>We will worship and </a:t>
            </a:r>
          </a:p>
          <a:p>
            <a:pPr algn="ctr"/>
            <a:r>
              <a:rPr lang="en-US" sz="3600" b="1" dirty="0">
                <a:solidFill>
                  <a:srgbClr val="D7D200"/>
                </a:solidFill>
              </a:rPr>
              <a:t>then we will come back to you.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 cstate="print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ree Bible illustrations at Free Bible images of the miraculous birth of Isaac to Abraham and Sarah and how God tested Abraham's faith. (Genesis 21:1-7, 22:1-19): Slid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905000"/>
            <a:ext cx="9144000" cy="4953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905000"/>
          </a:xfrm>
        </p:spPr>
        <p:txBody>
          <a:bodyPr>
            <a:noAutofit/>
          </a:bodyPr>
          <a:lstStyle/>
          <a:p>
            <a:r>
              <a:rPr lang="en-US" sz="3200" b="1" dirty="0">
                <a:latin typeface="Arial Black" pitchFamily="34" charset="0"/>
              </a:rPr>
              <a:t>Abraham took the wood for the burnt offering and placed it on his son Isaac, and he himself carried </a:t>
            </a:r>
            <a:br>
              <a:rPr lang="en-US" sz="3200" b="1" dirty="0">
                <a:latin typeface="Arial Black" pitchFamily="34" charset="0"/>
              </a:rPr>
            </a:br>
            <a:r>
              <a:rPr lang="en-US" sz="3200" b="1" dirty="0">
                <a:latin typeface="Arial Black" pitchFamily="34" charset="0"/>
              </a:rPr>
              <a:t>the fire and the knife.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>
            <a:normAutofit/>
          </a:bodyPr>
          <a:lstStyle/>
          <a:p>
            <a:r>
              <a:rPr lang="en-US" sz="3200" b="1" dirty="0"/>
              <a:t>As the two of them went on together, </a:t>
            </a:r>
            <a:r>
              <a:rPr lang="en-US" sz="3200" b="1" baseline="30000" dirty="0"/>
              <a:t> </a:t>
            </a:r>
            <a:br>
              <a:rPr lang="en-US" sz="3200" b="1" baseline="30000" dirty="0"/>
            </a:br>
            <a:r>
              <a:rPr lang="en-US" sz="3200" b="1" dirty="0"/>
              <a:t>Isaac spoke up and said to his father Abraham,</a:t>
            </a:r>
            <a:endParaRPr lang="en-US" dirty="0"/>
          </a:p>
        </p:txBody>
      </p:sp>
      <p:pic>
        <p:nvPicPr>
          <p:cNvPr id="19458" name="Picture 2" descr="Free Bible illustrations at Free Bible images of the miraculous birth of Isaac to Abraham and Sarah and how God tested Abraham's faith. (Genesis 21:1-7, 22:1-19): Slid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7010400" cy="5257800"/>
          </a:xfrm>
          <a:prstGeom prst="rect">
            <a:avLst/>
          </a:prstGeom>
          <a:noFill/>
        </p:spPr>
      </p:pic>
      <p:sp>
        <p:nvSpPr>
          <p:cNvPr id="4" name="Rectangular Callout 3"/>
          <p:cNvSpPr/>
          <p:nvPr/>
        </p:nvSpPr>
        <p:spPr>
          <a:xfrm rot="20044443">
            <a:off x="86180" y="1583314"/>
            <a:ext cx="2590800" cy="990600"/>
          </a:xfrm>
          <a:prstGeom prst="wedgeRectCallout">
            <a:avLst>
              <a:gd name="adj1" fmla="val 30927"/>
              <a:gd name="adj2" fmla="val 12586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Father?</a:t>
            </a:r>
          </a:p>
        </p:txBody>
      </p:sp>
      <p:sp>
        <p:nvSpPr>
          <p:cNvPr id="5" name="Rectangular Callout 4"/>
          <p:cNvSpPr/>
          <p:nvPr/>
        </p:nvSpPr>
        <p:spPr>
          <a:xfrm rot="834829">
            <a:off x="4886222" y="1631237"/>
            <a:ext cx="4191000" cy="1066800"/>
          </a:xfrm>
          <a:prstGeom prst="wedgeRectCallout">
            <a:avLst>
              <a:gd name="adj1" fmla="val 5455"/>
              <a:gd name="adj2" fmla="val 144144"/>
            </a:avLst>
          </a:prstGeom>
          <a:solidFill>
            <a:srgbClr val="005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>
                <a:solidFill>
                  <a:srgbClr val="D7D200"/>
                </a:solidFill>
              </a:rPr>
              <a:t>Yes, my son?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5D47F174-509A-46B9-873B-E296C1615C52}"/>
              </a:ext>
            </a:extLst>
          </p:cNvPr>
          <p:cNvSpPr txBox="1">
            <a:spLocks/>
          </p:cNvSpPr>
          <p:nvPr/>
        </p:nvSpPr>
        <p:spPr>
          <a:xfrm>
            <a:off x="4643203" y="5715001"/>
            <a:ext cx="3257756" cy="65202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b="1" dirty="0"/>
              <a:t>Abraham replied.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Free Bible illustrations at Free Bible images of the miraculous birth of Isaac to Abraham and Sarah and how God tested Abraham's faith. (Genesis 21:1-7, 22:1-19): Slid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600200"/>
            <a:ext cx="7010400" cy="5257800"/>
          </a:xfrm>
          <a:prstGeom prst="rect">
            <a:avLst/>
          </a:prstGeom>
          <a:noFill/>
        </p:spPr>
      </p:pic>
      <p:sp>
        <p:nvSpPr>
          <p:cNvPr id="4" name="Rectangular Callout 3"/>
          <p:cNvSpPr/>
          <p:nvPr/>
        </p:nvSpPr>
        <p:spPr>
          <a:xfrm rot="20044443">
            <a:off x="109361" y="906924"/>
            <a:ext cx="4426089" cy="1519098"/>
          </a:xfrm>
          <a:prstGeom prst="wedgeRectCallout">
            <a:avLst>
              <a:gd name="adj1" fmla="val 4254"/>
              <a:gd name="adj2" fmla="val 10950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The fire and wood are here,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C:\Users\Robin\AppData\Local\Microsoft\Windows\Temporary Internet Files\Content.IE5\UI028JTN\MC900439250[1].jpg">
            <a:extLst>
              <a:ext uri="{FF2B5EF4-FFF2-40B4-BE49-F238E27FC236}">
                <a16:creationId xmlns:a16="http://schemas.microsoft.com/office/drawing/2014/main" id="{7F5EDB58-277B-4AEB-B4DC-3BAF236035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457200" y="0"/>
            <a:ext cx="9601200" cy="6858000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4179B7-BD2A-49D9-AB7D-3DB0B5F316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292225"/>
            <a:ext cx="7772400" cy="841375"/>
          </a:xfrm>
        </p:spPr>
        <p:txBody>
          <a:bodyPr anchor="t">
            <a:normAutofit/>
          </a:bodyPr>
          <a:lstStyle/>
          <a:p>
            <a:r>
              <a:rPr lang="en-US" sz="4800" b="1" dirty="0"/>
              <a:t>The Truth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37B811-236E-41D5-A326-4D1459AB3D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32688" y="2651887"/>
            <a:ext cx="7315200" cy="2895600"/>
          </a:xfrm>
        </p:spPr>
        <p:txBody>
          <a:bodyPr>
            <a:normAutofit/>
          </a:bodyPr>
          <a:lstStyle/>
          <a:p>
            <a:r>
              <a:rPr lang="en-US" sz="5400" b="1" i="1" dirty="0">
                <a:solidFill>
                  <a:schemeClr val="tx1"/>
                </a:solidFill>
              </a:rPr>
              <a:t>God helps us obey Him in all situations!</a:t>
            </a:r>
          </a:p>
        </p:txBody>
      </p:sp>
    </p:spTree>
    <p:extLst>
      <p:ext uri="{BB962C8B-B14F-4D97-AF65-F5344CB8AC3E}">
        <p14:creationId xmlns:p14="http://schemas.microsoft.com/office/powerpoint/2010/main" val="4011028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Free Bible illustrations at Free Bible images of the miraculous birth of Isaac to Abraham and Sarah and how God tested Abraham's faith. (Genesis 21:1-7, 22:1-19): Slid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33600" y="1600200"/>
            <a:ext cx="7010400" cy="5257800"/>
          </a:xfrm>
          <a:prstGeom prst="rect">
            <a:avLst/>
          </a:prstGeom>
          <a:noFill/>
        </p:spPr>
      </p:pic>
      <p:sp>
        <p:nvSpPr>
          <p:cNvPr id="4" name="Rectangular Callout 3"/>
          <p:cNvSpPr/>
          <p:nvPr/>
        </p:nvSpPr>
        <p:spPr>
          <a:xfrm rot="20044443">
            <a:off x="193992" y="646047"/>
            <a:ext cx="4978139" cy="2730463"/>
          </a:xfrm>
          <a:prstGeom prst="wedgeRectCallout">
            <a:avLst>
              <a:gd name="adj1" fmla="val 19548"/>
              <a:gd name="adj2" fmla="val 6764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5400" dirty="0"/>
              <a:t>but where is the lamb for the burnt offering?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Free Bible illustrations at Free Bible images of the miraculous birth of Isaac to Abraham and Sarah and how God tested Abraham's faith. (Genesis 21:1-7, 22:1-19): Slid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600200"/>
            <a:ext cx="7010400" cy="5257800"/>
          </a:xfrm>
          <a:prstGeom prst="rect">
            <a:avLst/>
          </a:prstGeom>
          <a:noFill/>
        </p:spPr>
      </p:pic>
      <p:sp>
        <p:nvSpPr>
          <p:cNvPr id="5" name="Rectangular Callout 4"/>
          <p:cNvSpPr/>
          <p:nvPr/>
        </p:nvSpPr>
        <p:spPr>
          <a:xfrm rot="834829">
            <a:off x="3184670" y="664863"/>
            <a:ext cx="5788973" cy="2123280"/>
          </a:xfrm>
          <a:prstGeom prst="wedgeRectCallout">
            <a:avLst>
              <a:gd name="adj1" fmla="val 5324"/>
              <a:gd name="adj2" fmla="val 78738"/>
            </a:avLst>
          </a:prstGeom>
          <a:solidFill>
            <a:srgbClr val="005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>
                <a:solidFill>
                  <a:srgbClr val="D7D200"/>
                </a:solidFill>
              </a:rPr>
              <a:t>God himself will provide the lamb for the burnt offering, my son.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ree Bible illustrations at Free Bible images of the miraculous birth of Isaac to Abraham and Sarah and how God tested Abraham's faith. (Genesis 21:1-7, 22:1-19): Slide 10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4931" y="5181600"/>
            <a:ext cx="5257800" cy="1295400"/>
          </a:xfrm>
        </p:spPr>
        <p:txBody>
          <a:bodyPr anchor="t">
            <a:normAutofit fontScale="90000"/>
          </a:bodyPr>
          <a:lstStyle/>
          <a:p>
            <a:r>
              <a:rPr lang="en-US" baseline="30000" dirty="0"/>
              <a:t> 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And the two of them went on together.</a:t>
            </a:r>
            <a:b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Free Bible illustrations at Free Bible images of the miraculous birth of Isaac to Abraham and Sarah and how God tested Abraham's faith. (Genesis 21:1-7, 22:1-19): Slide 1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495800"/>
            <a:ext cx="9144000" cy="236220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they reached the place God had told him about, Abraham built an altar there and arranged the wood on it.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ree Bible illustrations at Free Bible images of the miraculous birth of Isaac to Abraham and Sarah and how God tested Abraham's faith. (Genesis 21:1-7, 22:1-19): Slid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0" y="0"/>
            <a:ext cx="2667000" cy="4191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He bound his son Isaac and laid him on the altar, on top of the wood.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ree Bible illustrations at Free Bible images of the miraculous birth of Isaac to Abraham and Sarah and how God tested Abraham's faith. (Genesis 21:1-7, 22:1-19): Slid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0"/>
            <a:ext cx="3048000" cy="40386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Then he reached out his hand and took the knife to slay his son. </a:t>
            </a:r>
            <a:r>
              <a:rPr lang="en-US" b="1" baseline="30000" dirty="0"/>
              <a:t> </a:t>
            </a:r>
            <a:endParaRPr lang="en-US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ree Bible illustrations at Free Bible images of the miraculous birth of Isaac to Abraham and Sarah and how God tested Abraham's faith. (Genesis 21:1-7, 22:1-19): Slid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0" y="0"/>
            <a:ext cx="3048000" cy="33528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But the angel of the </a:t>
            </a:r>
            <a:r>
              <a:rPr lang="en-US" b="1" cap="small" dirty="0"/>
              <a:t>Lord</a:t>
            </a:r>
            <a:r>
              <a:rPr lang="en-US" b="1" dirty="0"/>
              <a:t> called out to him from heaven, </a:t>
            </a:r>
            <a:r>
              <a:rPr lang="en-US" b="1" baseline="30000" dirty="0"/>
              <a:t> </a:t>
            </a:r>
            <a:endParaRPr lang="en-US" b="1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ree Bible illustrations at Free Bible images of the miraculous birth of Isaac to Abraham and Sarah and how God tested Abraham's faith. (Genesis 21:1-7, 22:1-19): Slid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ounded Rectangular Callout 3"/>
          <p:cNvSpPr/>
          <p:nvPr/>
        </p:nvSpPr>
        <p:spPr>
          <a:xfrm>
            <a:off x="6477000" y="1447800"/>
            <a:ext cx="2514600" cy="1219200"/>
          </a:xfrm>
          <a:prstGeom prst="wedgeRoundRectCallout">
            <a:avLst>
              <a:gd name="adj1" fmla="val -6654"/>
              <a:gd name="adj2" fmla="val -137396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5C8A"/>
                </a:solidFill>
              </a:rPr>
              <a:t>Abraham! Abraham!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ree Bible illustrations at Free Bible images of the miraculous birth of Isaac to Abraham and Sarah and how God tested Abraham's faith. (Genesis 21:1-7, 22:1-19): Slid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ounded Rectangular Callout 3"/>
          <p:cNvSpPr/>
          <p:nvPr/>
        </p:nvSpPr>
        <p:spPr>
          <a:xfrm>
            <a:off x="2971800" y="2286000"/>
            <a:ext cx="2514600" cy="1219200"/>
          </a:xfrm>
          <a:prstGeom prst="wedgeRoundRectCallout">
            <a:avLst>
              <a:gd name="adj1" fmla="val -7846"/>
              <a:gd name="adj2" fmla="val -73461"/>
              <a:gd name="adj3" fmla="val 16667"/>
            </a:avLst>
          </a:prstGeom>
          <a:solidFill>
            <a:srgbClr val="005C8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D7D200"/>
                </a:solidFill>
              </a:rPr>
              <a:t>Here I am!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ree Bible illustrations at Free Bible images of the miraculous birth of Isaac to Abraham and Sarah and how God tested Abraham's faith. (Genesis 21:1-7, 22:1-19): Slid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ounded Rectangular Callout 3"/>
          <p:cNvSpPr/>
          <p:nvPr/>
        </p:nvSpPr>
        <p:spPr>
          <a:xfrm>
            <a:off x="6400800" y="1447800"/>
            <a:ext cx="2590800" cy="1905000"/>
          </a:xfrm>
          <a:prstGeom prst="wedgeRoundRectCallout">
            <a:avLst>
              <a:gd name="adj1" fmla="val -7846"/>
              <a:gd name="adj2" fmla="val -7346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5C8A"/>
                </a:solidFill>
              </a:rPr>
              <a:t>Do not lay a hand on the boy,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7DA4B-BD7D-FC50-34BB-38B3FABC22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2" descr="C:\Users\Robin\AppData\Local\Microsoft\Windows\Temporary Internet Files\Content.IE5\UI028JTN\MC900439250[1].jpg">
            <a:extLst>
              <a:ext uri="{FF2B5EF4-FFF2-40B4-BE49-F238E27FC236}">
                <a16:creationId xmlns:a16="http://schemas.microsoft.com/office/drawing/2014/main" id="{91AFFA66-E89A-3B28-5D3E-93F125AFAB9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email">
            <a:alphaModFix amt="70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-457200" y="0"/>
            <a:ext cx="9601200" cy="6858000"/>
          </a:xfrm>
          <a:prstGeom prst="rect">
            <a:avLst/>
          </a:prstGeom>
          <a:noFill/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2DFF2E-9D09-E2E9-5EEE-2BC70B22F0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" y="1292225"/>
            <a:ext cx="7772400" cy="841375"/>
          </a:xfrm>
        </p:spPr>
        <p:txBody>
          <a:bodyPr anchor="t">
            <a:normAutofit/>
          </a:bodyPr>
          <a:lstStyle/>
          <a:p>
            <a:r>
              <a:rPr lang="en-US" sz="4800" b="1" dirty="0"/>
              <a:t>Memory Verse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741709A-076E-B2D5-1F01-55DA86F663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4400" y="2362200"/>
            <a:ext cx="7315200" cy="2895600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Because you have done this and have not withheld your son, your only son,</a:t>
            </a:r>
            <a:r>
              <a:rPr lang="en-US" sz="4000" b="1" baseline="30000" dirty="0">
                <a:solidFill>
                  <a:schemeClr val="tx1"/>
                </a:solidFill>
              </a:rPr>
              <a:t> </a:t>
            </a:r>
            <a:r>
              <a:rPr lang="en-US" sz="4000" b="1" dirty="0">
                <a:solidFill>
                  <a:schemeClr val="tx1"/>
                </a:solidFill>
              </a:rPr>
              <a:t>I will surely bless you.</a:t>
            </a:r>
          </a:p>
          <a:p>
            <a:r>
              <a:rPr lang="en-US" sz="4000" b="1" dirty="0">
                <a:solidFill>
                  <a:schemeClr val="tx1"/>
                </a:solidFill>
              </a:rPr>
              <a:t>Genesis 22:16</a:t>
            </a:r>
            <a:r>
              <a:rPr lang="en-US" sz="4000" b="1" i="1" dirty="0">
                <a:solidFill>
                  <a:schemeClr val="tx1"/>
                </a:solidFill>
              </a:rPr>
              <a:t>b</a:t>
            </a:r>
            <a:r>
              <a:rPr lang="en-US" sz="4000" b="1" dirty="0">
                <a:solidFill>
                  <a:schemeClr val="tx1"/>
                </a:solidFill>
              </a:rPr>
              <a:t>-17</a:t>
            </a:r>
            <a:r>
              <a:rPr lang="en-US" sz="4000" b="1" i="1" dirty="0">
                <a:solidFill>
                  <a:schemeClr val="tx1"/>
                </a:solidFill>
              </a:rPr>
              <a:t>a</a:t>
            </a:r>
            <a:endParaRPr lang="en-US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864817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ree Bible illustrations at Free Bible images of the miraculous birth of Isaac to Abraham and Sarah and how God tested Abraham's faith. (Genesis 21:1-7, 22:1-19): Slid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ounded Rectangular Callout 3"/>
          <p:cNvSpPr/>
          <p:nvPr/>
        </p:nvSpPr>
        <p:spPr>
          <a:xfrm>
            <a:off x="6400800" y="1447800"/>
            <a:ext cx="2590800" cy="1905000"/>
          </a:xfrm>
          <a:prstGeom prst="wedgeRoundRectCallout">
            <a:avLst>
              <a:gd name="adj1" fmla="val -7846"/>
              <a:gd name="adj2" fmla="val -73461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5C8A"/>
                </a:solidFill>
              </a:rPr>
              <a:t>Do not do anything to him.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Free Bible illustrations at Free Bible images of the miraculous birth of Isaac to Abraham and Sarah and how God tested Abraham's faith. (Genesis 21:1-7, 22:1-19): Slide 1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Rounded Rectangular Callout 3"/>
          <p:cNvSpPr/>
          <p:nvPr/>
        </p:nvSpPr>
        <p:spPr>
          <a:xfrm>
            <a:off x="5410200" y="1447800"/>
            <a:ext cx="3733800" cy="3352800"/>
          </a:xfrm>
          <a:prstGeom prst="wedgeRoundRectCallout">
            <a:avLst>
              <a:gd name="adj1" fmla="val 30807"/>
              <a:gd name="adj2" fmla="val -86933"/>
              <a:gd name="adj3" fmla="val 16667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5C8A"/>
                </a:solidFill>
              </a:rPr>
              <a:t>Now I know that you fear God, because you have not withheld from me your son, </a:t>
            </a:r>
          </a:p>
          <a:p>
            <a:pPr algn="ctr"/>
            <a:r>
              <a:rPr lang="en-US" sz="3200" b="1" dirty="0">
                <a:solidFill>
                  <a:srgbClr val="005C8A"/>
                </a:solidFill>
              </a:rPr>
              <a:t>your only son.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aseline="30000" dirty="0"/>
              <a:t> </a:t>
            </a:r>
            <a:r>
              <a:rPr lang="en-US" b="1" dirty="0">
                <a:solidFill>
                  <a:srgbClr val="005C8A"/>
                </a:solidFill>
                <a:latin typeface="Arial Black" pitchFamily="34" charset="0"/>
              </a:rPr>
              <a:t>Abraham looked up and there in a thicket he saw a ram caught by its horns.</a:t>
            </a:r>
          </a:p>
        </p:txBody>
      </p:sp>
      <p:pic>
        <p:nvPicPr>
          <p:cNvPr id="10242" name="Picture 2" descr="Free Bible illustrations at Free Bible images of the miraculous birth of Isaac to Abraham and Sarah and how God tested Abraham's faith. (Genesis 21:1-7, 22:1-19): Slid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752600"/>
            <a:ext cx="6807200" cy="5105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011362"/>
          </a:xfrm>
        </p:spPr>
        <p:txBody>
          <a:bodyPr>
            <a:normAutofit fontScale="90000"/>
          </a:bodyPr>
          <a:lstStyle/>
          <a:p>
            <a:r>
              <a:rPr lang="en-US" baseline="30000" dirty="0"/>
              <a:t> </a:t>
            </a:r>
            <a:r>
              <a:rPr lang="en-US" b="1" dirty="0">
                <a:solidFill>
                  <a:srgbClr val="005C8A"/>
                </a:solidFill>
              </a:rPr>
              <a:t> He went over and took the ram and sacrificed it as a burnt offering instead of his son. </a:t>
            </a:r>
            <a:endParaRPr lang="en-US" b="1" dirty="0">
              <a:solidFill>
                <a:srgbClr val="005C8A"/>
              </a:solidFill>
              <a:latin typeface="Arial Black" pitchFamily="34" charset="0"/>
            </a:endParaRPr>
          </a:p>
        </p:txBody>
      </p:sp>
      <p:pic>
        <p:nvPicPr>
          <p:cNvPr id="10242" name="Picture 2" descr="Free Bible illustrations at Free Bible images of the miraculous birth of Isaac to Abraham and Sarah and how God tested Abraham's faith. (Genesis 21:1-7, 22:1-19): Slide 1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43000" y="1905000"/>
            <a:ext cx="6807200" cy="4953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ree Bible illustrations at Free Bible images of the miraculous birth of Isaac to Abraham and Sarah and how God tested Abraham's faith. (Genesis 21:1-7, 22:1-19): Slid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400" y="274638"/>
            <a:ext cx="2895600" cy="6583362"/>
          </a:xfrm>
        </p:spPr>
        <p:txBody>
          <a:bodyPr>
            <a:normAutofit/>
          </a:bodyPr>
          <a:lstStyle/>
          <a:p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So Abraham called that place The </a:t>
            </a:r>
            <a:r>
              <a:rPr lang="en-US" b="1" cap="smal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Will Provide.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ree Bible illustrations at Free Bible images of the miraculous birth of Isaac to Abraham and Sarah and how God tested Abraham's faith. (Genesis 21:1-7, 22:1-19): Slid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400" y="274638"/>
            <a:ext cx="2895600" cy="6583362"/>
          </a:xfrm>
        </p:spPr>
        <p:txBody>
          <a:bodyPr>
            <a:normAutofit/>
          </a:bodyPr>
          <a:lstStyle/>
          <a:p>
            <a:r>
              <a:rPr lang="en-US" b="1" dirty="0"/>
              <a:t>And to this day it is said, “On the mountain of the </a:t>
            </a:r>
            <a:r>
              <a:rPr lang="en-US" b="1" cap="small" dirty="0"/>
              <a:t>Lord</a:t>
            </a:r>
            <a:r>
              <a:rPr lang="en-US" b="1" dirty="0"/>
              <a:t> it will be provided.”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ree Bible illustrations at Free Bible images of the miraculous birth of Isaac to Abraham and Sarah and how God tested Abraham's faith. (Genesis 21:1-7, 22:1-19): Slid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48400" y="274638"/>
            <a:ext cx="2895600" cy="6583362"/>
          </a:xfrm>
        </p:spPr>
        <p:txBody>
          <a:bodyPr>
            <a:normAutofit/>
          </a:bodyPr>
          <a:lstStyle/>
          <a:p>
            <a:r>
              <a:rPr lang="en-US" b="1" dirty="0"/>
              <a:t>The angel of the </a:t>
            </a:r>
            <a:r>
              <a:rPr lang="en-US" b="1" cap="small" dirty="0"/>
              <a:t>Lord</a:t>
            </a:r>
            <a:r>
              <a:rPr lang="en-US" b="1" dirty="0"/>
              <a:t> called to Abraham from heaven a second time </a:t>
            </a:r>
            <a:r>
              <a:rPr lang="en-US" b="1" baseline="30000" dirty="0"/>
              <a:t> </a:t>
            </a:r>
            <a:r>
              <a:rPr lang="en-US" b="1" dirty="0"/>
              <a:t>and said,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Free Bible illustrations at Free Bible images of the miraculous birth of Isaac to Abraham and Sarah and how God tested Abraham's faith. (Genesis 21:1-7, 22:1-19): Slide 1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" name="Rectangular Callout 6"/>
          <p:cNvSpPr/>
          <p:nvPr/>
        </p:nvSpPr>
        <p:spPr>
          <a:xfrm>
            <a:off x="5562600" y="762000"/>
            <a:ext cx="3581400" cy="5638800"/>
          </a:xfrm>
          <a:prstGeom prst="wedgeRectCallout">
            <a:avLst>
              <a:gd name="adj1" fmla="val 47790"/>
              <a:gd name="adj2" fmla="val -61329"/>
            </a:avLst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5C8A"/>
                </a:solidFill>
              </a:rPr>
              <a:t>I swear by myself, declares the </a:t>
            </a:r>
            <a:r>
              <a:rPr lang="en-US" sz="4000" b="1" cap="small" dirty="0">
                <a:solidFill>
                  <a:srgbClr val="005C8A"/>
                </a:solidFill>
              </a:rPr>
              <a:t>Lord</a:t>
            </a:r>
            <a:r>
              <a:rPr lang="en-US" sz="4000" b="1" dirty="0">
                <a:solidFill>
                  <a:srgbClr val="005C8A"/>
                </a:solidFill>
              </a:rPr>
              <a:t>, that because you have done this and have not withheld your son, your only son, </a:t>
            </a:r>
            <a:r>
              <a:rPr lang="en-US" sz="4000" b="1" baseline="30000" dirty="0">
                <a:solidFill>
                  <a:srgbClr val="005C8A"/>
                </a:solidFill>
              </a:rPr>
              <a:t> </a:t>
            </a:r>
            <a:endParaRPr lang="en-US" sz="28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nature&#10;&#10;Description automatically generated">
            <a:extLst>
              <a:ext uri="{FF2B5EF4-FFF2-40B4-BE49-F238E27FC236}">
                <a16:creationId xmlns:a16="http://schemas.microsoft.com/office/drawing/2014/main" id="{C5364DF7-13AE-4356-8BE2-18BBF954402D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-19360" y="0"/>
            <a:ext cx="9144000" cy="6833439"/>
          </a:xfrm>
          <a:prstGeom prst="rect">
            <a:avLst/>
          </a:prstGeom>
        </p:spPr>
      </p:pic>
      <p:pic>
        <p:nvPicPr>
          <p:cNvPr id="3" name="Picture 2" descr="A sandy beach next to the ocean&#10;&#10;Description automatically generated">
            <a:extLst>
              <a:ext uri="{FF2B5EF4-FFF2-40B4-BE49-F238E27FC236}">
                <a16:creationId xmlns:a16="http://schemas.microsoft.com/office/drawing/2014/main" id="{5C607F4B-50BF-4C41-90F7-C86DD817C19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email">
            <a:extLst>
              <a:ext uri="{28A0092B-C50C-407E-A947-70E740481C1C}">
                <a14:useLocalDpi xmlns:a14="http://schemas.microsoft.com/office/drawing/2010/main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/>
          <a:stretch/>
        </p:blipFill>
        <p:spPr>
          <a:xfrm>
            <a:off x="-19360" y="4267199"/>
            <a:ext cx="9144000" cy="3673155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9F6DC795-3BF4-4163-9B6A-C075A7946398}"/>
              </a:ext>
            </a:extLst>
          </p:cNvPr>
          <p:cNvSpPr/>
          <p:nvPr/>
        </p:nvSpPr>
        <p:spPr>
          <a:xfrm>
            <a:off x="1104900" y="990600"/>
            <a:ext cx="6934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</a:rPr>
              <a:t>I will surely bless you and make your descendants as numerous as the stars in the sky and as the sand on the seashore.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552428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A90471A-6691-3E0B-32DB-8A262E11B1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0" name="Rectangle 102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143" y="0"/>
            <a:ext cx="9141714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8" name="Picture 4" descr="National Geographic World Satellite Map, Laminated, 43.5">
            <a:extLst>
              <a:ext uri="{FF2B5EF4-FFF2-40B4-BE49-F238E27FC236}">
                <a16:creationId xmlns:a16="http://schemas.microsoft.com/office/drawing/2014/main" id="{63BBAF83-896E-99A5-48F4-BA2995719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638" b="11376"/>
          <a:stretch>
            <a:fillRect/>
          </a:stretch>
        </p:blipFill>
        <p:spPr bwMode="auto">
          <a:xfrm>
            <a:off x="-432683" y="-323819"/>
            <a:ext cx="10009365" cy="75056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4414A0BB-1613-34F6-C62A-4A23C4FC04AF}"/>
              </a:ext>
            </a:extLst>
          </p:cNvPr>
          <p:cNvSpPr txBox="1"/>
          <p:nvPr/>
        </p:nvSpPr>
        <p:spPr>
          <a:xfrm>
            <a:off x="1981200" y="1135082"/>
            <a:ext cx="52578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Your descendants will take possession of the cities of their enemies, </a:t>
            </a:r>
            <a:r>
              <a:rPr lang="en-US" sz="3600" b="1" baseline="30000" dirty="0"/>
              <a:t> </a:t>
            </a:r>
            <a:r>
              <a:rPr lang="en-US" sz="3600" b="1" dirty="0"/>
              <a:t>and through your offspring all nations on earth will be blessed, because you have obeyed me.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966260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Free Bible illustrations at Free Bible images of the miraculous birth of Isaac to Abraham and Sarah and how God tested Abraham's faith. (Genesis 21:1-7, 22:1-19): Slid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133600" cy="6858000"/>
          </a:xfrm>
        </p:spPr>
        <p:txBody>
          <a:bodyPr>
            <a:noAutofit/>
          </a:bodyPr>
          <a:lstStyle/>
          <a:p>
            <a:r>
              <a:rPr lang="en-US" sz="3600" baseline="30000" dirty="0"/>
              <a:t> 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the </a:t>
            </a:r>
            <a:r>
              <a:rPr lang="en-US" sz="36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was gracious to Sarah as he had said, and the </a:t>
            </a:r>
            <a:r>
              <a:rPr lang="en-US" sz="3600" b="1" cap="small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Lord</a:t>
            </a:r>
            <a:r>
              <a:rPr lang="en-US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did for Sarah what he had promised.</a:t>
            </a:r>
            <a:endParaRPr lang="en-U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Free Bible illustrations at Free Bible images of the miraculous birth of Isaac to Abraham and Sarah and how God tested Abraham's faith. (Genesis 21:1-7, 22:1-19): Slid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752600"/>
          </a:xfrm>
        </p:spPr>
        <p:txBody>
          <a:bodyPr>
            <a:normAutofit/>
          </a:bodyPr>
          <a:lstStyle/>
          <a:p>
            <a:r>
              <a:rPr lang="en-US" sz="3600" b="1" dirty="0"/>
              <a:t>Sarah became pregnant and bore a son to Abraham in his old age, at the very time God had promised him.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Free Bible illustrations at Free Bible images of the miraculous birth of Isaac to Abraham and Sarah and how God tested Abraham's faith. (Genesis 21:1-7, 22:1-19): Slid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563880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5715000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Abraham gave the name Isaac to the son Sarah bore him.</a:t>
            </a:r>
          </a:p>
        </p:txBody>
      </p:sp>
      <p:sp>
        <p:nvSpPr>
          <p:cNvPr id="4" name="Oval Callout 3"/>
          <p:cNvSpPr/>
          <p:nvPr/>
        </p:nvSpPr>
        <p:spPr>
          <a:xfrm rot="1648217">
            <a:off x="5217397" y="-39078"/>
            <a:ext cx="2625807" cy="2528443"/>
          </a:xfrm>
          <a:prstGeom prst="wedgeEllipseCallout">
            <a:avLst>
              <a:gd name="adj1" fmla="val -34535"/>
              <a:gd name="adj2" fmla="val 70588"/>
            </a:avLst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 will call you Isaac which means “laughter”!</a:t>
            </a: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0"/>
            <a:ext cx="2819400" cy="6858000"/>
          </a:xfrm>
          <a:solidFill>
            <a:srgbClr val="D7D200"/>
          </a:solidFill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005C8A"/>
                </a:solidFill>
              </a:rPr>
              <a:t>When his son Isaac was eight days old, Abraham circumcised him, as God commanded him.</a:t>
            </a:r>
            <a:endParaRPr lang="en-US" sz="4000" dirty="0"/>
          </a:p>
        </p:txBody>
      </p:sp>
      <p:pic>
        <p:nvPicPr>
          <p:cNvPr id="4" name="Picture 2" descr="Free Bible illustrations at Free Bible images of the miraculous birth of Isaac to Abraham and Sarah and how God tested Abraham's faith. (Genesis 21:1-7, 22:1-19): Slid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6324600" cy="68580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657600"/>
            <a:ext cx="9144000" cy="3200400"/>
          </a:xfrm>
        </p:spPr>
        <p:txBody>
          <a:bodyPr>
            <a:normAutofit/>
          </a:bodyPr>
          <a:lstStyle/>
          <a:p>
            <a:r>
              <a:rPr lang="en-US" sz="6600" b="1" baseline="30000" dirty="0">
                <a:solidFill>
                  <a:srgbClr val="005C8A"/>
                </a:solidFill>
                <a:latin typeface="Albertus Medium" pitchFamily="18" charset="0"/>
              </a:rPr>
              <a:t> </a:t>
            </a:r>
            <a:r>
              <a:rPr lang="en-US" sz="6600" b="1" dirty="0">
                <a:solidFill>
                  <a:srgbClr val="005C8A"/>
                </a:solidFill>
                <a:latin typeface="Albertus Medium" pitchFamily="18" charset="0"/>
              </a:rPr>
              <a:t>Abraham was 100 years old when his son Isaac was born to him.</a:t>
            </a:r>
            <a:endParaRPr lang="en-US" dirty="0"/>
          </a:p>
        </p:txBody>
      </p:sp>
      <p:pic>
        <p:nvPicPr>
          <p:cNvPr id="3" name="Picture 2" descr="Free Bible illustrations at Free Bible images of the miraculous birth of Isaac to Abraham and Sarah and how God tested Abraham's faith. (Genesis 21:1-7, 22:1-19): Slid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152400"/>
            <a:ext cx="4876800" cy="3657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124200" cy="1219200"/>
          </a:xfrm>
        </p:spPr>
        <p:txBody>
          <a:bodyPr>
            <a:normAutofit/>
          </a:bodyPr>
          <a:lstStyle/>
          <a:p>
            <a:r>
              <a:rPr lang="en-US" baseline="30000" dirty="0"/>
              <a:t> </a:t>
            </a:r>
            <a:r>
              <a:rPr lang="en-US" b="1" dirty="0">
                <a:solidFill>
                  <a:srgbClr val="005C8A"/>
                </a:solidFill>
                <a:latin typeface="Albertus Medium" pitchFamily="18" charset="0"/>
              </a:rPr>
              <a:t>Sarah said,</a:t>
            </a:r>
            <a:endParaRPr lang="en-US" dirty="0"/>
          </a:p>
        </p:txBody>
      </p:sp>
      <p:pic>
        <p:nvPicPr>
          <p:cNvPr id="27650" name="Picture 2" descr="Free Bible illustrations at Free Bible images of the miraculous birth of Isaac to Abraham and Sarah and how God tested Abraham's faith. (Genesis 21:1-7, 22:1-19): Slid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14400"/>
            <a:ext cx="7924800" cy="5943600"/>
          </a:xfrm>
          <a:prstGeom prst="rect">
            <a:avLst/>
          </a:prstGeom>
          <a:noFill/>
        </p:spPr>
      </p:pic>
      <p:sp>
        <p:nvSpPr>
          <p:cNvPr id="4" name="Rounded Rectangular Callout 3"/>
          <p:cNvSpPr/>
          <p:nvPr/>
        </p:nvSpPr>
        <p:spPr>
          <a:xfrm rot="941239">
            <a:off x="4840640" y="359626"/>
            <a:ext cx="4139649" cy="2557349"/>
          </a:xfrm>
          <a:prstGeom prst="wedgeRoundRectCallout">
            <a:avLst>
              <a:gd name="adj1" fmla="val -36948"/>
              <a:gd name="adj2" fmla="val 77678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5C8A"/>
                </a:solidFill>
              </a:rPr>
              <a:t>God has brought me laughter, and everyone who hears about this will laugh with me.</a:t>
            </a:r>
            <a:endParaRPr lang="en-US" sz="3200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259</TotalTime>
  <Words>724</Words>
  <Application>Microsoft Office PowerPoint</Application>
  <PresentationFormat>On-screen Show (4:3)</PresentationFormat>
  <Paragraphs>57</Paragraphs>
  <Slides>39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5" baseType="lpstr">
      <vt:lpstr>Aharoni</vt:lpstr>
      <vt:lpstr>Albertus Medium</vt:lpstr>
      <vt:lpstr>Arial</vt:lpstr>
      <vt:lpstr>Arial Black</vt:lpstr>
      <vt:lpstr>Calibri</vt:lpstr>
      <vt:lpstr>Office Theme</vt:lpstr>
      <vt:lpstr>Dig Site 9: Love Tested</vt:lpstr>
      <vt:lpstr>The Truth</vt:lpstr>
      <vt:lpstr>Memory Verse</vt:lpstr>
      <vt:lpstr> Now the Lord was gracious to Sarah as he had said, and the Lord did for Sarah what he had promised.</vt:lpstr>
      <vt:lpstr>Sarah became pregnant and bore a son to Abraham in his old age, at the very time God had promised him.</vt:lpstr>
      <vt:lpstr>Abraham gave the name Isaac to the son Sarah bore him.</vt:lpstr>
      <vt:lpstr>When his son Isaac was eight days old, Abraham circumcised him, as God commanded him.</vt:lpstr>
      <vt:lpstr> Abraham was 100 years old when his son Isaac was born to him.</vt:lpstr>
      <vt:lpstr> Sarah said,</vt:lpstr>
      <vt:lpstr> Some time later God tested Abraham. </vt:lpstr>
      <vt:lpstr>  Then God said,    </vt:lpstr>
      <vt:lpstr>    </vt:lpstr>
      <vt:lpstr> Early the next morning Abraham got up and loaded his donkey.  He took with him two of his servants and his son Isaac.</vt:lpstr>
      <vt:lpstr>When he had cut enough wood for the burnt offering, he set out for the  place God had told him about.  </vt:lpstr>
      <vt:lpstr> On the third day Abraham looked up and saw the place in the distance.</vt:lpstr>
      <vt:lpstr>He said to his servants,  </vt:lpstr>
      <vt:lpstr>Abraham took the wood for the burnt offering and placed it on his son Isaac, and he himself carried  the fire and the knife.</vt:lpstr>
      <vt:lpstr>As the two of them went on together,   Isaac spoke up and said to his father Abraham,</vt:lpstr>
      <vt:lpstr>PowerPoint Presentation</vt:lpstr>
      <vt:lpstr>PowerPoint Presentation</vt:lpstr>
      <vt:lpstr>PowerPoint Presentation</vt:lpstr>
      <vt:lpstr> And the two of them went on together. </vt:lpstr>
      <vt:lpstr>When they reached the place God had told him about, Abraham built an altar there and arranged the wood on it.</vt:lpstr>
      <vt:lpstr>He bound his son Isaac and laid him on the altar, on top of the wood.</vt:lpstr>
      <vt:lpstr>Then he reached out his hand and took the knife to slay his son.  </vt:lpstr>
      <vt:lpstr>But the angel of the Lord called out to him from heaven,  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 Abraham looked up and there in a thicket he saw a ram caught by its horns.</vt:lpstr>
      <vt:lpstr>  He went over and took the ram and sacrificed it as a burnt offering instead of his son. </vt:lpstr>
      <vt:lpstr>So Abraham called that place The Lord Will Provide.</vt:lpstr>
      <vt:lpstr>And to this day it is said, “On the mountain of the Lord it will be provided.”</vt:lpstr>
      <vt:lpstr>The angel of the Lord called to Abraham from heaven a second time  and said,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GUIDELINES FOR MAKING QUIZZING PPTS</dc:title>
  <dc:creator>Quizzing</dc:creator>
  <cp:lastModifiedBy>April Litman</cp:lastModifiedBy>
  <cp:revision>52</cp:revision>
  <dcterms:created xsi:type="dcterms:W3CDTF">2013-08-24T21:27:45Z</dcterms:created>
  <dcterms:modified xsi:type="dcterms:W3CDTF">2025-07-01T20:36:01Z</dcterms:modified>
</cp:coreProperties>
</file>