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300" r:id="rId4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72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6BB60230-5B1E-4557-84A5-29BCDF5403E2}"/>
    <pc:docChg chg="custSel addSld delSld modSld">
      <pc:chgData name="April Litman" userId="c83b8c5f662f391c" providerId="LiveId" clId="{6BB60230-5B1E-4557-84A5-29BCDF5403E2}" dt="2025-06-14T19:06:51.323" v="160" actId="47"/>
      <pc:docMkLst>
        <pc:docMk/>
      </pc:docMkLst>
      <pc:sldChg chg="modSp mod">
        <pc:chgData name="April Litman" userId="c83b8c5f662f391c" providerId="LiveId" clId="{6BB60230-5B1E-4557-84A5-29BCDF5403E2}" dt="2025-06-14T19:06:13.573" v="157" actId="14100"/>
        <pc:sldMkLst>
          <pc:docMk/>
          <pc:sldMk cId="4022019914" sldId="298"/>
        </pc:sldMkLst>
        <pc:spChg chg="mod">
          <ac:chgData name="April Litman" userId="c83b8c5f662f391c" providerId="LiveId" clId="{6BB60230-5B1E-4557-84A5-29BCDF5403E2}" dt="2025-06-14T19:06:07.905" v="155" actId="1076"/>
          <ac:spMkLst>
            <pc:docMk/>
            <pc:sldMk cId="4022019914" sldId="298"/>
            <ac:spMk id="2" creationId="{09599078-0A61-47CA-8237-0E60560C79E9}"/>
          </ac:spMkLst>
        </pc:spChg>
        <pc:spChg chg="mod">
          <ac:chgData name="April Litman" userId="c83b8c5f662f391c" providerId="LiveId" clId="{6BB60230-5B1E-4557-84A5-29BCDF5403E2}" dt="2025-06-14T19:06:13.573" v="157" actId="14100"/>
          <ac:spMkLst>
            <pc:docMk/>
            <pc:sldMk cId="4022019914" sldId="298"/>
            <ac:spMk id="3" creationId="{7A8E04F3-F47B-4AC0-B0BD-AA28F32CB1E8}"/>
          </ac:spMkLst>
        </pc:spChg>
      </pc:sldChg>
      <pc:sldChg chg="del">
        <pc:chgData name="April Litman" userId="c83b8c5f662f391c" providerId="LiveId" clId="{6BB60230-5B1E-4557-84A5-29BCDF5403E2}" dt="2025-06-14T19:06:51.323" v="160" actId="47"/>
        <pc:sldMkLst>
          <pc:docMk/>
          <pc:sldMk cId="251245217" sldId="299"/>
        </pc:sldMkLst>
      </pc:sldChg>
      <pc:sldChg chg="modSp add mod">
        <pc:chgData name="April Litman" userId="c83b8c5f662f391c" providerId="LiveId" clId="{6BB60230-5B1E-4557-84A5-29BCDF5403E2}" dt="2025-06-14T19:06:42.042" v="159" actId="207"/>
        <pc:sldMkLst>
          <pc:docMk/>
          <pc:sldMk cId="650853327" sldId="300"/>
        </pc:sldMkLst>
        <pc:spChg chg="mod">
          <ac:chgData name="April Litman" userId="c83b8c5f662f391c" providerId="LiveId" clId="{6BB60230-5B1E-4557-84A5-29BCDF5403E2}" dt="2025-06-14T19:06:42.042" v="159" actId="207"/>
          <ac:spMkLst>
            <pc:docMk/>
            <pc:sldMk cId="650853327" sldId="300"/>
            <ac:spMk id="3" creationId="{EE7F104F-9A61-4389-1E37-19AA6E01CFA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6/14/2025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9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0A64B-4882-4033-9DEC-B2459486C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Abraham when Isaac was born?  (21:5)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5CD16-0863-4235-9E85-45FD8EEBF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80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90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100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110 years old</a:t>
            </a:r>
          </a:p>
        </p:txBody>
      </p:sp>
    </p:spTree>
    <p:extLst>
      <p:ext uri="{BB962C8B-B14F-4D97-AF65-F5344CB8AC3E}">
        <p14:creationId xmlns:p14="http://schemas.microsoft.com/office/powerpoint/2010/main" val="18344859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F0A64B-4882-4033-9DEC-B2459486CA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old was Abraham when Isaac was born?  (21:5)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55CD16-0863-4235-9E85-45FD8EEBFB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80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90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100 years old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110 years old</a:t>
            </a:r>
          </a:p>
        </p:txBody>
      </p:sp>
    </p:spTree>
    <p:extLst>
      <p:ext uri="{BB962C8B-B14F-4D97-AF65-F5344CB8AC3E}">
        <p14:creationId xmlns:p14="http://schemas.microsoft.com/office/powerpoint/2010/main" val="20229725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999E1-E8C7-4497-8D96-B996F4C5D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Sarah say God had brought her?  (21:6)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E9C1B-070E-483C-AF98-2F6315951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Laughter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Something to smile about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Something she had always wanted</a:t>
            </a:r>
          </a:p>
        </p:txBody>
      </p:sp>
    </p:spTree>
    <p:extLst>
      <p:ext uri="{BB962C8B-B14F-4D97-AF65-F5344CB8AC3E}">
        <p14:creationId xmlns:p14="http://schemas.microsoft.com/office/powerpoint/2010/main" val="39885692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8999E1-E8C7-4497-8D96-B996F4C5D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Sarah say God had brought her?  (21:6)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8E9C1B-070E-483C-AF98-2F6315951C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Laughter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Tears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Something to smile about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Something she had always wanted</a:t>
            </a:r>
          </a:p>
        </p:txBody>
      </p:sp>
    </p:spTree>
    <p:extLst>
      <p:ext uri="{BB962C8B-B14F-4D97-AF65-F5344CB8AC3E}">
        <p14:creationId xmlns:p14="http://schemas.microsoft.com/office/powerpoint/2010/main" val="1535561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EAF90-C744-4702-A8D7-409025BF8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Abraham go to the region of Moriah?  (22:2)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6741-3B93-412C-9576-1A6AA3E9D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make a treaty with the Canaanites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move his tents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sacrifice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716296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DEAF90-C744-4702-A8D7-409025BF8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Abraham go to the region of Moriah?  (22:2)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6741-3B93-412C-9576-1A6AA3E9D2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To make a treaty with the Canaanites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To move his tents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To sacrifice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2795980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851E2-A03E-40FF-9148-580CFB912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told Abraham to go to the region of Moriah?  (22:2)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E2BB1-1E6A-4AAD-BBBE-F50440F58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</p:txBody>
      </p:sp>
    </p:spTree>
    <p:extLst>
      <p:ext uri="{BB962C8B-B14F-4D97-AF65-F5344CB8AC3E}">
        <p14:creationId xmlns:p14="http://schemas.microsoft.com/office/powerpoint/2010/main" val="35874026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851E2-A03E-40FF-9148-580CFB912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Who told Abraham to go to the region of Moriah?  (22:2)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0E2BB1-1E6A-4AAD-BBBE-F50440F581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Eliezer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God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</p:txBody>
      </p:sp>
    </p:spTree>
    <p:extLst>
      <p:ext uri="{BB962C8B-B14F-4D97-AF65-F5344CB8AC3E}">
        <p14:creationId xmlns:p14="http://schemas.microsoft.com/office/powerpoint/2010/main" val="36111184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DFFF8-5A66-41E9-B83E-2271FFDD0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take with him to the region of Moriah?  (22:3)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F2174-20FD-48F3-ABC9-8DF8A2B61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son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Wood for the burnt offering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0763749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DFFF8-5A66-41E9-B83E-2271FFDD0D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take with him to the region of Moriah?  (22:3)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5F2174-20FD-48F3-ABC9-8DF8A2B61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son 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servants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Wood for the burnt offering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14274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F6A03-DB60-4E16-8871-068FC412C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God fulfill His promise to Abraham and Sarah?  (21:1-2)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E8A5B-7B64-44EB-AA61-C979D8727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 had a child.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born at the very time the Lord promised.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born when Abraham was in his old 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542010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5F711-A340-467D-BF92-CC34B00C0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Abraham wait to obey the Lord?  (22:3)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4400D-08B8-4D9D-9078-DA37E7258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left early the next morning.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waited a month.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never did what God asked.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waited until the weather was better.</a:t>
            </a:r>
          </a:p>
        </p:txBody>
      </p:sp>
    </p:spTree>
    <p:extLst>
      <p:ext uri="{BB962C8B-B14F-4D97-AF65-F5344CB8AC3E}">
        <p14:creationId xmlns:p14="http://schemas.microsoft.com/office/powerpoint/2010/main" val="15559299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5F711-A340-467D-BF92-CC34B00C0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Abraham wait to obey the Lord?  (22:3)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24400D-08B8-4D9D-9078-DA37E7258D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left early the next morning.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waited a month.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never did what God asked.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waited until the weather was better.</a:t>
            </a:r>
          </a:p>
        </p:txBody>
      </p:sp>
    </p:spTree>
    <p:extLst>
      <p:ext uri="{BB962C8B-B14F-4D97-AF65-F5344CB8AC3E}">
        <p14:creationId xmlns:p14="http://schemas.microsoft.com/office/powerpoint/2010/main" val="7769260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E650B-33F2-4164-83E6-D9EC46EE8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it take to get to the region of Moriah?  (22:4)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7CD28-A859-4C20-8D35-EA498AE5E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Three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One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305462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5E650B-33F2-4164-83E6-D9EC46EE8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long did it take to get to the region of Moriah?  (22:4)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A7CD28-A859-4C20-8D35-EA498AE5E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Three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Two days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One day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053162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247C6-1552-42F2-B409-762945EF3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did not go the entire way to the mountain of Moriah with Abraham?  (22:5)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9FF84-7638-4BD2-8C36-CA630CFDF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servants and the donkey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the donkey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the servants</a:t>
            </a:r>
          </a:p>
        </p:txBody>
      </p:sp>
    </p:spTree>
    <p:extLst>
      <p:ext uri="{BB962C8B-B14F-4D97-AF65-F5344CB8AC3E}">
        <p14:creationId xmlns:p14="http://schemas.microsoft.com/office/powerpoint/2010/main" val="379036474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247C6-1552-42F2-B409-762945EF3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7322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did not go the entire way to the mountain of Moriah with Abraham?  (22:5)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9FF84-7638-4BD2-8C36-CA630CFDF8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229600" cy="3687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servants and the donkey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the donkey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Just the servants</a:t>
            </a:r>
          </a:p>
        </p:txBody>
      </p:sp>
    </p:spTree>
    <p:extLst>
      <p:ext uri="{BB962C8B-B14F-4D97-AF65-F5344CB8AC3E}">
        <p14:creationId xmlns:p14="http://schemas.microsoft.com/office/powerpoint/2010/main" val="34701500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A5852-87EA-47B5-8393-B438FB334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Abraham and Isaac got to Moriah?  (22:6)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0DA62-0EA8-4057-979B-828F4DB0C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carried the wood needed for the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ran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servants would not let Abraham take Isaac.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71069358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A5852-87EA-47B5-8393-B438FB334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Abraham and Isaac got to Moriah?  (22:6)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D0DA62-0EA8-4057-979B-828F4DB0CF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Isaac carried the wood needed for the offering.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Isaac ran away.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servants would not let Abraham take Isaac.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06438762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E67D5-C45C-45DC-89B9-7267F876E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say when Isaac asked about the lamb for the sacrifice?  (22:8)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47232-9E1C-4521-822C-149A140DC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don’t know where it is.”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“God himself will provide the lamb.”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 don’t need a lamb this time.”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8455482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E67D5-C45C-45DC-89B9-7267F876E1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731837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say when Isaac asked about the lamb for the sacrifice?  (22:8)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147232-9E1C-4521-822C-149A140DC6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“I don’t know where it is.”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“God himself will provide the lamb.”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 don’t need a lamb this time.”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277648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5F6A03-DB60-4E16-8871-068FC412C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did God fulfill His promise to Abraham and Sarah?  (21:1-2)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7E8A5B-7B64-44EB-AA61-C979D87275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373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Sarah had a child.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born at the very time the Lord promised.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was born when Abraham was in his old age.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56544435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D034C-009B-4638-8267-9F29A22ED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do when he reached the place the Lord told him about?  (22:9)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680C4-B519-4864-9688-580AC3D71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raised a tent and lived there for a week.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built an altar and placed Isaac on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the Lord what to do next.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sacrificed a goat.</a:t>
            </a:r>
          </a:p>
        </p:txBody>
      </p:sp>
    </p:spTree>
    <p:extLst>
      <p:ext uri="{BB962C8B-B14F-4D97-AF65-F5344CB8AC3E}">
        <p14:creationId xmlns:p14="http://schemas.microsoft.com/office/powerpoint/2010/main" val="48605282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D034C-009B-4638-8267-9F29A22ED5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do when he reached the place the Lord told him about?  (22:9)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E680C4-B519-4864-9688-580AC3D71E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raised a tent and lived there for a week.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built an altar and placed Isaac on it.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asked the Lord what to do next.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sacrificed a goat.</a:t>
            </a:r>
          </a:p>
        </p:txBody>
      </p:sp>
    </p:spTree>
    <p:extLst>
      <p:ext uri="{BB962C8B-B14F-4D97-AF65-F5344CB8AC3E}">
        <p14:creationId xmlns:p14="http://schemas.microsoft.com/office/powerpoint/2010/main" val="83434307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DE3C6-DE5F-437F-B084-9428D4428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would Abraham have as many descendants as stars in the sky?  (22:12, 16-18)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2F6A6-6E6C-4A59-9125-A1B1B65DA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feared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withhold his only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obeyed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0853461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DE3C6-DE5F-437F-B084-9428D4428A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would Abraham have as many descendants as stars in the sky?  (22:12, 16-18)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12F6A6-6E6C-4A59-9125-A1B1B65DA4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90800"/>
            <a:ext cx="8229600" cy="3535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feared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did not withhold his only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obeyed God.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49496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2017D-A1DE-4F78-9AFC-7D9A11320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stopped Abraham from sacrificing his son?  (22:11-12)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52BB4-8823-49AB-A800-2A9D3406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loved his son too much to harm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angel of the Lord told Abraham, “Do not lay a hand on the boy.”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servants ran up the hill and stopped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ram jumped on the altar.</a:t>
            </a:r>
          </a:p>
        </p:txBody>
      </p:sp>
    </p:spTree>
    <p:extLst>
      <p:ext uri="{BB962C8B-B14F-4D97-AF65-F5344CB8AC3E}">
        <p14:creationId xmlns:p14="http://schemas.microsoft.com/office/powerpoint/2010/main" val="435226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2017D-A1DE-4F78-9AFC-7D9A11320A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stopped Abraham from sacrificing his son?  (22:11-12)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252BB4-8823-49AB-A800-2A9D3406FC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loved his son too much to harm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angel of the Lord told Abraham, “Do not lay a hand on the boy.”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His servants ran up the hill and stopped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ram jumped on the altar.</a:t>
            </a:r>
          </a:p>
        </p:txBody>
      </p:sp>
    </p:spTree>
    <p:extLst>
      <p:ext uri="{BB962C8B-B14F-4D97-AF65-F5344CB8AC3E}">
        <p14:creationId xmlns:p14="http://schemas.microsoft.com/office/powerpoint/2010/main" val="35794458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7F5C9-2786-40C0-9AAE-3032FD269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sacrifice in place of his son?  (22:13)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51DD4-B9F6-4F63-ABFA-D4A26305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 that landed nearby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calf he brought just in case.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ram he saw caught in a thicket.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96720439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7F5C9-2786-40C0-9AAE-3032FD269E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sacrifice in place of his son?  (22:13)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B51DD4-B9F6-4F63-ABFA-D4A26305EF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 dove that landed nearby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calf he brought just in case.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 ram he saw caught in a thicket.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3207392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C137C-2491-4B6F-A29E-B27E2707B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call the place where Isaac was almost sacrificed?  (22:14)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67117-6986-43BC-A018-585E904B7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Lord saved my 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“My son was spared.”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Lord is gracious.”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Lord Will Provide.”</a:t>
            </a:r>
          </a:p>
        </p:txBody>
      </p:sp>
    </p:spTree>
    <p:extLst>
      <p:ext uri="{BB962C8B-B14F-4D97-AF65-F5344CB8AC3E}">
        <p14:creationId xmlns:p14="http://schemas.microsoft.com/office/powerpoint/2010/main" val="127021730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C137C-2491-4B6F-A29E-B27E2707BB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Abraham call the place where Isaac was almost sacrificed?  (22:14)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867117-6986-43BC-A018-585E904B7E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Lord saved my son.”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“My son was spared.”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“The Lord is gracious.”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“The Lord Will Provide.”</a:t>
            </a:r>
          </a:p>
        </p:txBody>
      </p:sp>
    </p:spTree>
    <p:extLst>
      <p:ext uri="{BB962C8B-B14F-4D97-AF65-F5344CB8AC3E}">
        <p14:creationId xmlns:p14="http://schemas.microsoft.com/office/powerpoint/2010/main" val="339805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794E3-60D0-4B4E-872B-C2A6C5D0D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do for Sarah?  </a:t>
            </a:r>
            <a:br>
              <a:rPr lang="en-US" dirty="0"/>
            </a:br>
            <a:r>
              <a:rPr lang="en-US" dirty="0"/>
              <a:t>(21:1-2)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F47D6-3EFA-43D2-96D3-C98AA885C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kept his promise and she had a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kept His promise to give her long life.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her a daughter.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1692137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13766-AA9D-4645-876D-608A89C4C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angel of the Lord say about Abraham?  (22:16-17)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D41BC-5548-44FE-9E29-5E6B58906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would be blessed.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did a good job.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should not have tried to kill his own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82022803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13766-AA9D-4645-876D-608A89C4C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angel of the Lord say about Abraham?  (22:16-17)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5D41BC-5548-44FE-9E29-5E6B58906F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Abraham would be blessed.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did a good job.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 should not have tried to kill his own 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21232751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599078-0A61-47CA-8237-0E60560C79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angel of the Lord compare the number of Abraham's descendants to?  (22:17)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E04F3-F47B-4AC0-B0BD-AA28F32CB1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60637"/>
            <a:ext cx="8229600" cy="3306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Cows and horses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Stars and sand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Grass and wheat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Oceans and rivers</a:t>
            </a:r>
          </a:p>
        </p:txBody>
      </p:sp>
    </p:spTree>
    <p:extLst>
      <p:ext uri="{BB962C8B-B14F-4D97-AF65-F5344CB8AC3E}">
        <p14:creationId xmlns:p14="http://schemas.microsoft.com/office/powerpoint/2010/main" val="40220199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EA8678-52B7-700C-A30A-B562B78E9F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DE454-1347-4A14-4693-AA72B92E2B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angel of the Lord compare the number of Abraham's descendants to?  (22:17)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7F104F-9A61-4389-1E37-19AA6E01CF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60637"/>
            <a:ext cx="8229600" cy="3306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Cows and horses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Stars and sand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Grass and wheat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Oceans and rivers</a:t>
            </a:r>
          </a:p>
        </p:txBody>
      </p:sp>
    </p:spTree>
    <p:extLst>
      <p:ext uri="{BB962C8B-B14F-4D97-AF65-F5344CB8AC3E}">
        <p14:creationId xmlns:p14="http://schemas.microsoft.com/office/powerpoint/2010/main" val="650853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794E3-60D0-4B4E-872B-C2A6C5D0D2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do for Sarah?  </a:t>
            </a:r>
            <a:br>
              <a:rPr lang="en-US" dirty="0"/>
            </a:br>
            <a:r>
              <a:rPr lang="en-US" dirty="0"/>
              <a:t>(21:1-2)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F47D6-3EFA-43D2-96D3-C98AA885CA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kept his promise and she had a 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kept His promise to give her long life.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her a daughter.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697245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73171-F51F-4CFA-A40F-05673C07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very time God promised?  (21:2)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E0301-A6A4-4AC0-9233-34E6B4069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 came to tell Sarah she would have a daughter.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Abraham’s son was born.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family brought a son for Abraham to adopt.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8076741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473171-F51F-4CFA-A40F-05673C07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at the very time God promised?  (21:2)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E0301-A6A4-4AC0-9233-34E6B4069E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An angel came to tell Sarah she would have a daughter.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Abraham’s son was born.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 family brought a son for Abraham to adopt.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057798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F9B0F-2917-40C8-9CA1-B2083BDF5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202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command Abraham to do when Isaac was eight days old?  (21:4)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A807C-2F34-4435-8E4A-39E23930B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Sacrifice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Circumcise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Take him to Harran.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6592689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F9B0F-2917-40C8-9CA1-B2083BDF5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202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Lord command Abraham to do when Isaac was eight days old?  (21:4)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3A807C-2F34-4435-8E4A-39E23930B3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Sacrifice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Circumcise him.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Take him to Harran.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7676188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1536</Words>
  <Application>Microsoft Office PowerPoint</Application>
  <PresentationFormat>On-screen Show (4:3)</PresentationFormat>
  <Paragraphs>212</Paragraphs>
  <Slides>43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43</vt:i4>
      </vt:variant>
    </vt:vector>
  </HeadingPairs>
  <TitlesOfParts>
    <vt:vector size="46" baseType="lpstr">
      <vt:lpstr>Arial</vt:lpstr>
      <vt:lpstr>Calibri</vt:lpstr>
      <vt:lpstr>1_Office Theme</vt:lpstr>
      <vt:lpstr>Genesis Dig Site 9</vt:lpstr>
      <vt:lpstr>How did God fulfill His promise to Abraham and Sarah?  (21:1-2)</vt:lpstr>
      <vt:lpstr>How did God fulfill His promise to Abraham and Sarah?  (21:1-2)</vt:lpstr>
      <vt:lpstr>What did the Lord do for Sarah?   (21:1-2)</vt:lpstr>
      <vt:lpstr>What did the Lord do for Sarah?   (21:1-2)</vt:lpstr>
      <vt:lpstr>What happened at the very time God promised?  (21:2)</vt:lpstr>
      <vt:lpstr>What happened at the very time God promised?  (21:2)</vt:lpstr>
      <vt:lpstr>What did the Lord command Abraham to do when Isaac was eight days old?  (21:4)</vt:lpstr>
      <vt:lpstr>What did the Lord command Abraham to do when Isaac was eight days old?  (21:4)</vt:lpstr>
      <vt:lpstr>How old was Abraham when Isaac was born?  (21:5)</vt:lpstr>
      <vt:lpstr>How old was Abraham when Isaac was born?  (21:5)</vt:lpstr>
      <vt:lpstr>What did Sarah say God had brought her?  (21:6)</vt:lpstr>
      <vt:lpstr>What did Sarah say God had brought her?  (21:6)</vt:lpstr>
      <vt:lpstr>Why did Abraham go to the region of Moriah?  (22:2)</vt:lpstr>
      <vt:lpstr>Why did Abraham go to the region of Moriah?  (22:2)</vt:lpstr>
      <vt:lpstr>Who told Abraham to go to the region of Moriah?  (22:2)</vt:lpstr>
      <vt:lpstr>Who told Abraham to go to the region of Moriah?  (22:2)</vt:lpstr>
      <vt:lpstr>What did Abraham take with him to the region of Moriah?  (22:3)</vt:lpstr>
      <vt:lpstr>What did Abraham take with him to the region of Moriah?  (22:3)</vt:lpstr>
      <vt:lpstr>How long did Abraham wait to obey the Lord?  (22:3)</vt:lpstr>
      <vt:lpstr>How long did Abraham wait to obey the Lord?  (22:3)</vt:lpstr>
      <vt:lpstr>How long did it take to get to the region of Moriah?  (22:4)</vt:lpstr>
      <vt:lpstr>How long did it take to get to the region of Moriah?  (22:4)</vt:lpstr>
      <vt:lpstr>Who did not go the entire way to the mountain of Moriah with Abraham?  (22:5)</vt:lpstr>
      <vt:lpstr>Who did not go the entire way to the mountain of Moriah with Abraham?  (22:5)</vt:lpstr>
      <vt:lpstr>What happened when Abraham and Isaac got to Moriah?  (22:6)</vt:lpstr>
      <vt:lpstr>What happened when Abraham and Isaac got to Moriah?  (22:6)</vt:lpstr>
      <vt:lpstr>What did Abraham say when Isaac asked about the lamb for the sacrifice?  (22:8)</vt:lpstr>
      <vt:lpstr>What did Abraham say when Isaac asked about the lamb for the sacrifice?  (22:8)</vt:lpstr>
      <vt:lpstr>What did Abraham do when he reached the place the Lord told him about?  (22:9)</vt:lpstr>
      <vt:lpstr>What did Abraham do when he reached the place the Lord told him about?  (22:9)</vt:lpstr>
      <vt:lpstr>Why would Abraham have as many descendants as stars in the sky?  (22:12, 16-18)</vt:lpstr>
      <vt:lpstr>Why would Abraham have as many descendants as stars in the sky?  (22:12, 16-18)</vt:lpstr>
      <vt:lpstr>What stopped Abraham from sacrificing his son?  (22:11-12)</vt:lpstr>
      <vt:lpstr>What stopped Abraham from sacrificing his son?  (22:11-12)</vt:lpstr>
      <vt:lpstr>What did Abraham sacrifice in place of his son?  (22:13)</vt:lpstr>
      <vt:lpstr>What did Abraham sacrifice in place of his son?  (22:13)</vt:lpstr>
      <vt:lpstr>What did Abraham call the place where Isaac was almost sacrificed?  (22:14)</vt:lpstr>
      <vt:lpstr>What did Abraham call the place where Isaac was almost sacrificed?  (22:14)</vt:lpstr>
      <vt:lpstr>What did the angel of the Lord say about Abraham?  (22:16-17)</vt:lpstr>
      <vt:lpstr>What did the angel of the Lord say about Abraham?  (22:16-17)</vt:lpstr>
      <vt:lpstr>What did the angel of the Lord compare the number of Abraham's descendants to?  (22:17)</vt:lpstr>
      <vt:lpstr>What did the angel of the Lord compare the number of Abraham's descendants to?  (22:17)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17</cp:revision>
  <dcterms:created xsi:type="dcterms:W3CDTF">2016-04-21T15:09:06Z</dcterms:created>
  <dcterms:modified xsi:type="dcterms:W3CDTF">2025-06-14T19:06:51Z</dcterms:modified>
</cp:coreProperties>
</file>