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AC6BDB-5F23-4DF8-B905-31E40F99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take Abram outside?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02528C-AF03-471E-A1BA-E63D9F21C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show him the sky and the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show him how many offspring he would have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0576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AC6BDB-5F23-4DF8-B905-31E40F99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take Abram outside?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02528C-AF03-471E-A1BA-E63D9F21C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show him the sky and the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show him how many offspring he would have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15363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76A90-E066-4F09-8361-104CBC6B7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promised Abram a son, what happened?  (15:6)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FB778C-E6A1-417E-ABFD-AAB12CA2D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believed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laughed for joy.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wasn’t sure God would keep His word.</a:t>
            </a:r>
          </a:p>
        </p:txBody>
      </p:sp>
    </p:spTree>
    <p:extLst>
      <p:ext uri="{BB962C8B-B14F-4D97-AF65-F5344CB8AC3E}">
        <p14:creationId xmlns:p14="http://schemas.microsoft.com/office/powerpoint/2010/main" val="422734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76A90-E066-4F09-8361-104CBC6B7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promised Abram a son, what happened?  (15:6)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FB778C-E6A1-417E-ABFD-AAB12CA2D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 believed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laughed for joy.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wasn’t sure God would keep His word.</a:t>
            </a:r>
          </a:p>
        </p:txBody>
      </p:sp>
    </p:spTree>
    <p:extLst>
      <p:ext uri="{BB962C8B-B14F-4D97-AF65-F5344CB8AC3E}">
        <p14:creationId xmlns:p14="http://schemas.microsoft.com/office/powerpoint/2010/main" val="297270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475EEA-2145-45FF-A27D-FFE8A714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question did Abram ask the Lord about the land?  (15:8)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78A5C-74F8-4127-9B67-B3BFDCB0A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can I know that I will gain possession of it?”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are the Canaanites still in the </a:t>
            </a:r>
            <a:r>
              <a:rPr lang="en-US" sz="4000" dirty="0" smtClean="0"/>
              <a:t>land?”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“When will I have a son to help me?”</a:t>
            </a:r>
          </a:p>
        </p:txBody>
      </p:sp>
    </p:spTree>
    <p:extLst>
      <p:ext uri="{BB962C8B-B14F-4D97-AF65-F5344CB8AC3E}">
        <p14:creationId xmlns:p14="http://schemas.microsoft.com/office/powerpoint/2010/main" val="2942222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475EEA-2145-45FF-A27D-FFE8A714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question did Abram ask the Lord about the land?  (15:8)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78A5C-74F8-4127-9B67-B3BFDCB0A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“How can I know that I will gain possession of it?”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are the Canaanites still in the </a:t>
            </a:r>
            <a:r>
              <a:rPr lang="en-US" sz="4000" dirty="0" smtClean="0"/>
              <a:t>land?”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“When will I have a son to help me?”</a:t>
            </a:r>
          </a:p>
        </p:txBody>
      </p:sp>
    </p:spTree>
    <p:extLst>
      <p:ext uri="{BB962C8B-B14F-4D97-AF65-F5344CB8AC3E}">
        <p14:creationId xmlns:p14="http://schemas.microsoft.com/office/powerpoint/2010/main" val="2128990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5D428-362A-4B4E-992B-2CE0CFA4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ask Abram to bring?  (15:9)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38513-7F73-4E6D-8ECE-37B1C627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heifer, a goat, and a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and a young pigeon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57500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5D428-362A-4B4E-992B-2CE0CFA4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ask Abram to bring?  (15:9)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38513-7F73-4E6D-8ECE-37B1C627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heifer, a goat, and a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and a young pigeon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913844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6ED5B1-BCC6-417B-89B2-459B89D8B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with the animals he brought to the Lord?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0A1E5F-B576-41E6-8D93-ADFF4F76C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cut them in two and arranged the halves opposite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cut the birds in half.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56822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6ED5B1-BCC6-417B-89B2-459B89D8B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with the animals he brought to the Lord?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0A1E5F-B576-41E6-8D93-ADFF4F76C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cut them in two and arranged the halves opposite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cut the birds in half.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9839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0C4B9-4F54-4EFA-8EC2-CA99FA81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came to Abram in a vision?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EA4954-12B9-40DD-987B-2336D749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next place Abram was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word of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53888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990D51-56EB-490F-B3A6-062326108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as the sun was setting?  (15:12)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D03031-0756-416A-9AD6-FE0EFBF8A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animals disappeared.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fell into a deep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72388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990D51-56EB-490F-B3A6-062326108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as the sun was setting?  (15:12)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D03031-0756-416A-9AD6-FE0EFBF8A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animals disappeared.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 fell into a deep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97938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3CDA63-6C51-4C92-9094-522EDA397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thick and dreadful darkness come over Abram?  (15:12)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25AA6-844C-4D69-9721-940DE7D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As the sun was rising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While Abram was in a deep sleep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273962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3CDA63-6C51-4C92-9094-522EDA397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thick and dreadful darkness come over Abram?  (15:12)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25AA6-844C-4D69-9721-940DE7D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As the sun was rising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While Abram was in a deep sleep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67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AFE379-3C68-4B6D-AB38-EBA9DAC1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5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Whom did the Lord say would be strangers in a country not their own?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8330F3-B3CC-47A1-B13E-89618FEEC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844821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AFE379-3C68-4B6D-AB38-EBA9DAC1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5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Whom did the Lord say would be strangers in a country not their own?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8330F3-B3CC-47A1-B13E-89618FEEC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Abram’s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27781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9E787F-2463-4E05-91DC-F2D02682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Abram about his descendants?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8C2BF-BA16-4619-8A7C-2C89B8B99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strangers in a country not their 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enslaved and mistreated.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35066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9E787F-2463-4E05-91DC-F2D02682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Abram about his descendants?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8C2BF-BA16-4619-8A7C-2C89B8B99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strangers in a country not their 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enslaved and mistreated.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27975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B2796E-F147-4ED2-9059-AD3C03B8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391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long would Abram’s descendants live in a country not their own?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2AB19D-711E-4856-85FB-4C5DE5E38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400 years</a:t>
            </a:r>
          </a:p>
        </p:txBody>
      </p:sp>
    </p:spTree>
    <p:extLst>
      <p:ext uri="{BB962C8B-B14F-4D97-AF65-F5344CB8AC3E}">
        <p14:creationId xmlns:p14="http://schemas.microsoft.com/office/powerpoint/2010/main" val="3662503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B2796E-F147-4ED2-9059-AD3C03B8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391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long would Abram’s descendants live in a country not their own?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2AB19D-711E-4856-85FB-4C5DE5E38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400 years</a:t>
            </a:r>
          </a:p>
        </p:txBody>
      </p:sp>
    </p:spTree>
    <p:extLst>
      <p:ext uri="{BB962C8B-B14F-4D97-AF65-F5344CB8AC3E}">
        <p14:creationId xmlns:p14="http://schemas.microsoft.com/office/powerpoint/2010/main" val="93936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0C4B9-4F54-4EFA-8EC2-CA99FA81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came to Abram in a vision?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EA4954-12B9-40DD-987B-2336D749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next place Abram was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word of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215556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64C7F9-1874-4FF0-8130-DFA656BF3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1959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God do to the nation that enslaved Abram’s descendants?  (15:14)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8C08A2-B8DC-4537-9AB6-EDEBA9AD4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help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punish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12358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64C7F9-1874-4FF0-8130-DFA656BF3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1959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God do to the nation that enslaved Abram’s descendants?  (15:14)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8C08A2-B8DC-4537-9AB6-EDEBA9AD4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help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punish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834127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B8A12E-1D47-433B-B27E-677D2F6EA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fourth generation of Abram’s descendants?  (15:16)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65F616-09C5-4C00-8C71-7F3F0B471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come back to where Abram was living.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not want to leave the strange country they were living 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870744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B8A12E-1D47-433B-B27E-677D2F6EA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fourth generation of Abram’s descendants?  (15:16)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65F616-09C5-4C00-8C71-7F3F0B471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would come back to where Abram was living.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not want to leave the strange country they were living 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07728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D5D1E5-80C8-446A-BB5D-BC506BAE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smoking firepot with a blazing torch appear?  (15:17)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3C7CB8-60DF-4585-A6BD-BBC70DA69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the middle of the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sun had set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morning of the next day</a:t>
            </a:r>
          </a:p>
        </p:txBody>
      </p:sp>
    </p:spTree>
    <p:extLst>
      <p:ext uri="{BB962C8B-B14F-4D97-AF65-F5344CB8AC3E}">
        <p14:creationId xmlns:p14="http://schemas.microsoft.com/office/powerpoint/2010/main" val="3886411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D5D1E5-80C8-446A-BB5D-BC506BAE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smoking firepot with a blazing torch appear?  (15:17)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3C7CB8-60DF-4585-A6BD-BBC70DA69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the middle of the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When the sun had set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morning of the next day</a:t>
            </a:r>
          </a:p>
        </p:txBody>
      </p:sp>
    </p:spTree>
    <p:extLst>
      <p:ext uri="{BB962C8B-B14F-4D97-AF65-F5344CB8AC3E}">
        <p14:creationId xmlns:p14="http://schemas.microsoft.com/office/powerpoint/2010/main" val="5361393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98F409-3F7A-4264-A58F-EAE6806B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make with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2BA568-548A-4EE6-AF64-665D03C55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new 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311090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98F409-3F7A-4264-A58F-EAE6806B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make with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2BA568-548A-4EE6-AF64-665D03C55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new 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7169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5D95A7-2FFC-4172-8681-37A55F965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tell Abram not to be afraid?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C082A9-2F38-4825-B2DC-08032A20C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be his shield.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be his very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50309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5D95A7-2FFC-4172-8681-37A55F965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tell Abram not to be afraid?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C082A9-2F38-4825-B2DC-08032A20C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be his shield.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be his very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89013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BECA4E-06B2-4C3A-ACE6-26EF6DB0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Abram think his servant Eliezer would get his inheritance?  (15:2)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3B9EB1-F14E-4391-A7A2-4B26F261A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was not obedient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have a child of his 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40312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BECA4E-06B2-4C3A-ACE6-26EF6DB0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Abram think his servant Eliezer would get his inheritance?  (15:2)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3B9EB1-F14E-4391-A7A2-4B26F261A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was not obedient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did not have a child of his 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02680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8B11A-13A8-4FE0-924D-68D05D5E9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would be Abram’s heir?  (15:4)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174FF5-0C14-43F7-BF32-029D46AF3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son from his own flesh and 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2277862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8B11A-13A8-4FE0-924D-68D05D5E9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would be Abram’s heir?  (15:4)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174FF5-0C14-43F7-BF32-029D46AF3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son from his own flesh and 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33348202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1152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1_Office Theme</vt:lpstr>
      <vt:lpstr>GENESIS Dig Site 8</vt:lpstr>
      <vt:lpstr>What came to Abram in a vision?  (15:1)</vt:lpstr>
      <vt:lpstr>What came to Abram in a vision?  (15:1)</vt:lpstr>
      <vt:lpstr>Why did God tell Abram not to be afraid?  (15:1)</vt:lpstr>
      <vt:lpstr>Why did God tell Abram not to be afraid?  (15:1)</vt:lpstr>
      <vt:lpstr>Why did Abram think his servant Eliezer would get his inheritance?  (15:2)</vt:lpstr>
      <vt:lpstr>Why did Abram think his servant Eliezer would get his inheritance?  (15:2)</vt:lpstr>
      <vt:lpstr>Who did God say would be Abram’s heir?  (15:4)</vt:lpstr>
      <vt:lpstr>Who did God say would be Abram’s heir?  (15:4)</vt:lpstr>
      <vt:lpstr>Why did God take Abram outside?  (15:5)</vt:lpstr>
      <vt:lpstr>Why did God take Abram outside?  (15:5)</vt:lpstr>
      <vt:lpstr>When God promised Abram a son, what happened?  (15:6)</vt:lpstr>
      <vt:lpstr>When God promised Abram a son, what happened?  (15:6)</vt:lpstr>
      <vt:lpstr>What question did Abram ask the Lord about the land?  (15:8)</vt:lpstr>
      <vt:lpstr>What question did Abram ask the Lord about the land?  (15:8)</vt:lpstr>
      <vt:lpstr>What did God ask Abram to bring?  (15:9)</vt:lpstr>
      <vt:lpstr>What did God ask Abram to bring?  (15:9)</vt:lpstr>
      <vt:lpstr>What did Abram do with the animals he brought to the Lord?  (15:10)</vt:lpstr>
      <vt:lpstr>What did Abram do with the animals he brought to the Lord?  (15:10)</vt:lpstr>
      <vt:lpstr>What happened as the sun was setting?  (15:12)</vt:lpstr>
      <vt:lpstr>What happened as the sun was setting?  (15:12)</vt:lpstr>
      <vt:lpstr>When did the thick and dreadful darkness come over Abram?  (15:12)</vt:lpstr>
      <vt:lpstr>When did the thick and dreadful darkness come over Abram?  (15:12)</vt:lpstr>
      <vt:lpstr>Whom did the Lord say would be strangers in a country not their own?  (15:13)</vt:lpstr>
      <vt:lpstr>Whom did the Lord say would be strangers in a country not their own?  (15:13)</vt:lpstr>
      <vt:lpstr>What did God tell Abram about his descendants?  (15:13)</vt:lpstr>
      <vt:lpstr>What did God tell Abram about his descendants?  (15:13)</vt:lpstr>
      <vt:lpstr>How long would Abram’s descendants live in a country not their own?  (15:13)</vt:lpstr>
      <vt:lpstr>How long would Abram’s descendants live in a country not their own?  (15:13)</vt:lpstr>
      <vt:lpstr>What would God do to the nation that enslaved Abram’s descendants?  (15:14)</vt:lpstr>
      <vt:lpstr>What would God do to the nation that enslaved Abram’s descendants?  (15:14)</vt:lpstr>
      <vt:lpstr>What would happen to the fourth generation of Abram’s descendants?  (15:16)</vt:lpstr>
      <vt:lpstr>What would happen to the fourth generation of Abram’s descendants?  (15:16)</vt:lpstr>
      <vt:lpstr>When did the smoking firepot with a blazing torch appear?  (15:17)</vt:lpstr>
      <vt:lpstr>When did the smoking firepot with a blazing torch appear?  (15:17)</vt:lpstr>
      <vt:lpstr>What did God make with Abram?  (15:18)</vt:lpstr>
      <vt:lpstr>What did God make with Abram?  (15:18)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2019-07-16T14:24:03Z</dcterms:modified>
</cp:coreProperties>
</file>