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7" r:id="rId4"/>
    <p:sldId id="257" r:id="rId5"/>
    <p:sldId id="258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67" r:id="rId17"/>
    <p:sldId id="274" r:id="rId18"/>
    <p:sldId id="268" r:id="rId19"/>
    <p:sldId id="276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91ECC-BF65-4E9E-BC5B-7855E60ED485}" v="10" dt="2025-07-01T16:38:24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99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Litman" userId="c83b8c5f662f391c" providerId="LiveId" clId="{2A791ECC-BF65-4E9E-BC5B-7855E60ED485}"/>
    <pc:docChg chg="addSld modSld">
      <pc:chgData name="April Litman" userId="c83b8c5f662f391c" providerId="LiveId" clId="{2A791ECC-BF65-4E9E-BC5B-7855E60ED485}" dt="2025-07-01T16:38:24.701" v="106" actId="1076"/>
      <pc:docMkLst>
        <pc:docMk/>
      </pc:docMkLst>
      <pc:sldChg chg="modSp mod">
        <pc:chgData name="April Litman" userId="c83b8c5f662f391c" providerId="LiveId" clId="{2A791ECC-BF65-4E9E-BC5B-7855E60ED485}" dt="2025-07-01T16:37:18.565" v="39" actId="1076"/>
        <pc:sldMkLst>
          <pc:docMk/>
          <pc:sldMk cId="0" sldId="256"/>
        </pc:sldMkLst>
        <pc:spChg chg="mod">
          <ac:chgData name="April Litman" userId="c83b8c5f662f391c" providerId="LiveId" clId="{2A791ECC-BF65-4E9E-BC5B-7855E60ED485}" dt="2025-07-01T16:37:18.565" v="39" actId="1076"/>
          <ac:spMkLst>
            <pc:docMk/>
            <pc:sldMk cId="0" sldId="256"/>
            <ac:spMk id="14340" creationId="{596B92C6-2F2A-9F8F-E543-B10BB5193BCA}"/>
          </ac:spMkLst>
        </pc:spChg>
      </pc:sldChg>
      <pc:sldChg chg="modSp mod">
        <pc:chgData name="April Litman" userId="c83b8c5f662f391c" providerId="LiveId" clId="{2A791ECC-BF65-4E9E-BC5B-7855E60ED485}" dt="2025-07-01T16:38:24.701" v="106" actId="1076"/>
        <pc:sldMkLst>
          <pc:docMk/>
          <pc:sldMk cId="0" sldId="270"/>
        </pc:sldMkLst>
        <pc:spChg chg="mod">
          <ac:chgData name="April Litman" userId="c83b8c5f662f391c" providerId="LiveId" clId="{2A791ECC-BF65-4E9E-BC5B-7855E60ED485}" dt="2025-07-01T16:37:38.019" v="49" actId="20577"/>
          <ac:spMkLst>
            <pc:docMk/>
            <pc:sldMk cId="0" sldId="270"/>
            <ac:spMk id="2" creationId="{9A3E14D5-3306-3CA5-0F79-1917269EE370}"/>
          </ac:spMkLst>
        </pc:spChg>
        <pc:spChg chg="mod">
          <ac:chgData name="April Litman" userId="c83b8c5f662f391c" providerId="LiveId" clId="{2A791ECC-BF65-4E9E-BC5B-7855E60ED485}" dt="2025-07-01T16:38:24.701" v="106" actId="1076"/>
          <ac:spMkLst>
            <pc:docMk/>
            <pc:sldMk cId="0" sldId="270"/>
            <ac:spMk id="3" creationId="{26E71394-096D-A409-06C8-12341F948336}"/>
          </ac:spMkLst>
        </pc:spChg>
      </pc:sldChg>
      <pc:sldChg chg="add">
        <pc:chgData name="April Litman" userId="c83b8c5f662f391c" providerId="LiveId" clId="{2A791ECC-BF65-4E9E-BC5B-7855E60ED485}" dt="2025-07-01T16:37:31.697" v="40" actId="2890"/>
        <pc:sldMkLst>
          <pc:docMk/>
          <pc:sldMk cId="551501606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DA73-4E5D-57E8-346C-ECF8708D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356E0B1-BE3F-4A6F-902C-370FBF3B6543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32535-E5B7-10CB-C126-26084474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7CC5E-D8A1-F2C8-DD28-DEC288C7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>
                <a:latin typeface="Rockwell" panose="02060603020205020403" pitchFamily="18" charset="0"/>
              </a:defRPr>
            </a:lvl1pPr>
          </a:lstStyle>
          <a:p>
            <a:fld id="{D3561525-C7C7-4A05-8582-8DDCD597F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40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846F3B-6810-3582-E02B-F37E9A5072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D07A-686D-4A9E-981B-B9D1F45F7D84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F34E87-5CE4-7FAB-5467-A5C84CE7E3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5B0E46-2E6B-72FE-0090-73D6B3C978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1E981ED-36AF-48A0-AC17-2679E7E37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03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6B72-E3D9-B9C5-EAF6-0A3EB86148B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2687-D5CC-48D2-A1D7-116CA16683ED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51807-3C59-03A8-1FEB-CC97190B2C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AB9F2-0BB8-6420-C3D8-E2A9635350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06E9DB6-E395-47A5-99FF-DBC01BDA6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4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2213E4-7594-7CB7-95F1-21F2A3D9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FC30-B9C7-41CA-9924-41D6C9F0760A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56B690-56B1-90C7-B099-8D7B15FC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0A41DB-4696-8963-EEC8-4DDF903C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0ED-494E-44D6-B2F2-23D1F66CDD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17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435015-B8CF-9273-5E8C-F1C2BEF1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9124-0F6A-437B-B59D-EE783B010EE1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16ACF3-F70B-35A6-DDD6-D8A59A86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7FDB61-AC37-6ACD-AF7F-6A2BD06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DD9F-195E-4FA4-A05A-8EB9E8ADC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90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5A0DD0-6473-B036-A105-D0F5BB50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E7F1-4B35-4990-9494-20F86EAD955B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83F076-6FFA-A4A0-12D4-3F274D4F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71E947-6064-113B-E0A0-11F25B18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6535B-107D-4562-8C91-2C4697034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14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6D50F9FB-863E-2775-7CD6-46F7C0F8D938}"/>
              </a:ext>
            </a:extLst>
          </p:cNvPr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10A84E-245D-56BD-20D9-315849A424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9875" y="380797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1E1F81-1C2B-2FE3-818B-19410FC4C818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9668946-6594-7830-8FC8-6C6191595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962BF-30CD-4921-A40F-E6AD87339555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77470F9-E489-CEAC-C0B2-7D0F72F5B6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9273008-392D-476B-E25B-B4E6430184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42A5948-036E-481D-9F01-230459434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10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>
            <a:extLst>
              <a:ext uri="{FF2B5EF4-FFF2-40B4-BE49-F238E27FC236}">
                <a16:creationId xmlns:a16="http://schemas.microsoft.com/office/drawing/2014/main" id="{4284B990-163A-9733-4C3C-DA011094E18B}"/>
              </a:ext>
            </a:extLst>
          </p:cNvPr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9DCC1A-AB4D-5022-972F-5390BC3BAF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0164" y="38020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8C6F8E-09BE-A5A8-BC73-184109D0F06E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3E481261-E79E-5F44-7639-A58779C4EC25}"/>
              </a:ext>
            </a:extLst>
          </p:cNvPr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8E91FD-52F0-9AB5-F08C-D2FA427890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82497F-B6D6-4978-B8D3-80616C669D8A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FDCB330-CA66-DC16-2BAA-B59EEAACE0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E437-98EB-4A68-87BC-0373BE80A845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0D8E755-9A69-EBAB-A66C-46B2DAC685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A3B7F0D-BFAD-FFA2-AB96-1C3145D6B9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E069FFC-84AF-4BD6-A3DC-3967FA2AF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53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>
            <a:extLst>
              <a:ext uri="{FF2B5EF4-FFF2-40B4-BE49-F238E27FC236}">
                <a16:creationId xmlns:a16="http://schemas.microsoft.com/office/drawing/2014/main" id="{3CD75302-0D94-BBCD-CF03-0DD6FF088410}"/>
              </a:ext>
            </a:extLst>
          </p:cNvPr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249808-CC24-DF9F-3AF6-C9E04F0A2D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E57A74-3A5F-3731-CDFE-C1287DD9F618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FC07E79-63A5-5504-EAF6-4F91F608E34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4370-6003-4FCA-83E3-33D106C1A3E9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81413A8-C4F3-1325-007D-5311F796CF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AF9E42B-A29E-E988-9FCC-38C751A9C1D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55A4F25-D283-4DCA-9999-02F2CB236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098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>
            <a:extLst>
              <a:ext uri="{FF2B5EF4-FFF2-40B4-BE49-F238E27FC236}">
                <a16:creationId xmlns:a16="http://schemas.microsoft.com/office/drawing/2014/main" id="{5EDDC183-7CF4-D82C-F892-20EDDC47D1D2}"/>
              </a:ext>
            </a:extLst>
          </p:cNvPr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50B84D-5FDA-2783-1892-46B63B86B7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9885" y="380691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2F6A8-00C0-C94A-7BEE-31FC8DC95C65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F44B5B09-2CFA-EE01-D0F3-B426D75D3EF6}"/>
              </a:ext>
            </a:extLst>
          </p:cNvPr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371E5F-62C0-E0F5-5F05-7935D04FA5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C31756-54D7-4C9D-1240-511371F850AB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6A10CC7-A8A9-AC9A-E72F-5CA2BB501E7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D0981-A27D-4C83-A1F5-418C7CB1D6D3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D1C36F1-67DD-E503-9845-538E67C66D9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B4EB920-38AB-B7E6-EB84-5A75539CCFD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083CC4A-C884-4DC3-869A-38E9CDBE1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8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5B8D5-9B5B-33B0-81B6-FBAB5F6B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E8BB-5E08-4509-AB34-B6D09B8E5F75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FE5B1-C14C-A3B3-4FBC-A6AFC2D6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DE093-2039-1285-466C-0094E2E7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DF63B-5380-423C-BB4F-BA68FCBC2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2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0DDF5-9E66-AC89-4239-269AD6B4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B747-4B5F-41A7-983C-F49D1A0290FA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F840E-2B87-939A-C1D5-595AE30F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5A7C-991C-69CD-7894-396DED9C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1592D-77EE-4096-92AC-5DA3DB60A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55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BF4A0-616E-AD9B-228F-B9CFCB53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6D2E-B7B2-4BBB-9B88-C3FF6F8008A7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4128D-20EA-97B9-5E8D-3C900707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27D08-FC91-C7A2-B500-2675014B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B60A7-06F2-4417-9006-5A3A22BCC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23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7B188-E634-126F-E8C6-1AA0977D74C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54B4C6-2F7C-41D7-AB45-AEE847EE35C1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2CEAC-9769-26E9-F56D-92BB75B05B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D9CCF-0089-DFB8-AF7A-8080C56774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latin typeface="Rockwell" panose="02060603020205020403" pitchFamily="18" charset="0"/>
              </a:defRPr>
            </a:lvl1pPr>
          </a:lstStyle>
          <a:p>
            <a:fld id="{EAFE0699-11E9-4DC2-AE61-A1B9F228C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164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322FF-196A-3251-5623-E0D20993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3E94-6367-47E6-9F82-353F60CCCD71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50688-3E66-9C2F-3C64-E5C2717E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DCEED-15D5-8DFB-607A-EB36BBC2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C297E-3068-4344-9912-F659EA503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32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985A0-DD93-75AE-60BD-C916780B14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D3D8-8100-45FB-8D5C-6B99BC864475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8F07-9DA9-EDAF-148A-08D517D352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FC632-6AEE-B7C1-3A97-ED152FD08A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1F979EE-E99C-4695-918B-A4531CE65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326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>
            <a:extLst>
              <a:ext uri="{FF2B5EF4-FFF2-40B4-BE49-F238E27FC236}">
                <a16:creationId xmlns:a16="http://schemas.microsoft.com/office/drawing/2014/main" id="{B8CDD9CD-FF5B-FCEA-C6FC-A7D8D2BCE34A}"/>
              </a:ext>
            </a:extLst>
          </p:cNvPr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2A202C-87A5-65E2-E58A-EA4AEBD4C4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1194" y="380390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1415F6-50CF-8B02-3EEC-2984AA270F64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F39D9CE-C818-D88A-2D34-9AAC9464E6C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E3E4-07D9-41D1-86A5-562BB8F37121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AEA07E2-F7C8-4896-46AF-606D85EAB0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FF0A220-F5BE-783E-05BF-46A198892C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23DBF9E-9191-48EA-8196-91FD09FA9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70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7AAAA2-191A-B674-A03B-DC604221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E3E9-9D8A-4A87-B60C-BCC86C3DF82F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EFEA1B-07EC-0A10-0CE8-B4701150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D6EE0E-DECE-1322-6854-4C9CA8F0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C93C4-A76E-4117-A272-E969E7B7C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7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6E2AE-6D7B-88A9-FD13-1065973E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4FCD51-E2B4-DB8C-6A56-1BEB91B3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CE9845-C836-998D-6388-9A399B566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BB48F1-2BC5-B5B9-70C0-56CEA8C26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9DD20C44-ED48-8381-C5FC-5950F162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7C13-6521-4F47-B3A7-7E5E615F0131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F2AC9025-A063-0B1F-C3EB-45BDC6B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589A7FB2-0124-4453-949E-3E96C389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B93E1-50E1-4A3A-A755-BF6D5DFC2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88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8439E-A28F-C3BE-7AFA-A22DB26378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01D8-CF1C-4BD2-AD01-9D7408232323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03FC8-DD7A-C4BD-F460-34A5553B4A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D697-91EF-A4EF-DB7E-8210A00812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2DA1D9-676B-4278-8A87-9A6A5DB04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84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A206E14-A825-5E69-A3CB-8A4F5DE79B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11725A4-DECA-6E15-2A90-563EF77FFC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8EF3E-24C7-1BD7-9580-F214BEAE6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Rockwell" pitchFamily="-84" charset="0"/>
              </a:defRPr>
            </a:lvl1pPr>
          </a:lstStyle>
          <a:p>
            <a:pPr>
              <a:defRPr/>
            </a:pPr>
            <a:fld id="{D5602385-5B9E-4730-A420-2A1C6B374DAD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B4AD-F87D-4518-7763-BD43FB1C4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Rockwell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30E27-4B34-B86C-61A6-2E7D15E7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200">
                <a:latin typeface="Impact" panose="020B0806030902050204" pitchFamily="34" charset="0"/>
              </a:defRPr>
            </a:lvl1pPr>
          </a:lstStyle>
          <a:p>
            <a:fld id="{5162E6DF-2A24-4344-9FF7-72FA943448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1" r:id="rId2"/>
    <p:sldLayoutId id="2147483830" r:id="rId3"/>
    <p:sldLayoutId id="2147483831" r:id="rId4"/>
    <p:sldLayoutId id="2147483832" r:id="rId5"/>
    <p:sldLayoutId id="2147483833" r:id="rId6"/>
    <p:sldLayoutId id="2147483822" r:id="rId7"/>
    <p:sldLayoutId id="2147483834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8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8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8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8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8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8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8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84" charset="0"/>
          <a:ea typeface="MS PGothic" pitchFamily="34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3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17B555E-A142-F30F-9B0C-932FA7789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175" y="452438"/>
            <a:ext cx="6477000" cy="666750"/>
          </a:xfrm>
        </p:spPr>
        <p:txBody>
          <a:bodyPr/>
          <a:lstStyle/>
          <a:p>
            <a:pPr algn="ctr"/>
            <a:r>
              <a:rPr lang="en-US" altLang="en-US" sz="4000">
                <a:latin typeface="Chalkduster" pitchFamily="-84" charset="0"/>
                <a:ea typeface="MS PGothic" panose="020B0600070205080204" pitchFamily="34" charset="-128"/>
              </a:rPr>
              <a:t>Dig Site 8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76A6262F-D148-7041-4F35-C069009CB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175" y="1355725"/>
            <a:ext cx="6477000" cy="77311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4000">
                <a:latin typeface="Chalkduster" pitchFamily="-84" charset="0"/>
                <a:ea typeface="MS PGothic" panose="020B0600070205080204" pitchFamily="34" charset="-128"/>
              </a:rPr>
              <a:t>Genesis 15:1-21</a:t>
            </a: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596B92C6-2F2A-9F8F-E543-B10BB5193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321" y="2761869"/>
            <a:ext cx="501135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 dirty="0">
                <a:latin typeface="Chalkduster" pitchFamily="-84" charset="0"/>
              </a:rPr>
              <a:t>Beliefs </a:t>
            </a:r>
          </a:p>
          <a:p>
            <a:pPr algn="ctr" eaLnBrk="1" hangingPunct="1"/>
            <a:r>
              <a:rPr lang="en-US" altLang="en-US" sz="5400" b="1" dirty="0">
                <a:latin typeface="Chalkduster" pitchFamily="-84" charset="0"/>
              </a:rPr>
              <a:t>and </a:t>
            </a:r>
          </a:p>
          <a:p>
            <a:pPr algn="ctr" eaLnBrk="1" hangingPunct="1"/>
            <a:r>
              <a:rPr lang="en-US" altLang="en-US" sz="5400" b="1" dirty="0">
                <a:latin typeface="Chalkduster" pitchFamily="-84" charset="0"/>
              </a:rPr>
              <a:t>Covenants</a:t>
            </a:r>
            <a:endParaRPr lang="en-US" altLang="en-US" sz="5400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5A5C460-93D2-04D3-AB9E-91F116B7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250" y="127000"/>
            <a:ext cx="2909888" cy="40560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>
                <a:latin typeface="Chalkduster" pitchFamily="-84" charset="0"/>
              </a:rPr>
              <a:t>He also said to him, </a:t>
            </a:r>
            <a:endParaRPr lang="en-US" altLang="en-US" sz="360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C736D971-ABD9-8354-CD5B-2E298F1F6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27000"/>
            <a:ext cx="50800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3CACDEF3-E169-16D6-6682-86EEF91A7384}"/>
              </a:ext>
            </a:extLst>
          </p:cNvPr>
          <p:cNvSpPr/>
          <p:nvPr/>
        </p:nvSpPr>
        <p:spPr>
          <a:xfrm>
            <a:off x="4317167" y="1869657"/>
            <a:ext cx="4826833" cy="4626811"/>
          </a:xfrm>
          <a:prstGeom prst="wedgeEllipseCallout">
            <a:avLst>
              <a:gd name="adj1" fmla="val -82182"/>
              <a:gd name="adj2" fmla="val -693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“</a:t>
            </a:r>
            <a:r>
              <a:rPr 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I am the Lord, who brought you out of Ur of the Chaldeans to give you this land to</a:t>
            </a:r>
            <a:r>
              <a:rPr lang="en-US" sz="3200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take possession of it.</a:t>
            </a:r>
            <a:r>
              <a:rPr lang="en-US" alt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”</a:t>
            </a:r>
            <a:endParaRPr lang="en-US" sz="3200" dirty="0">
              <a:solidFill>
                <a:srgbClr val="FFFFFF"/>
              </a:solidFill>
              <a:latin typeface="Chalkduster" pitchFamily="-8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CD38AF7-3CA9-AA8A-3359-E04101FA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88" y="195263"/>
            <a:ext cx="5341937" cy="24542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200">
                <a:latin typeface="Chalkduster" pitchFamily="-84" charset="0"/>
              </a:rPr>
              <a:t>But Abram said, 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EABC7BDC-2E63-DF17-21BC-5CB95831E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798638"/>
            <a:ext cx="65436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3F89E6D3-6144-F6B2-0E94-775FA9E881AB}"/>
              </a:ext>
            </a:extLst>
          </p:cNvPr>
          <p:cNvSpPr/>
          <p:nvPr/>
        </p:nvSpPr>
        <p:spPr>
          <a:xfrm>
            <a:off x="4961744" y="195848"/>
            <a:ext cx="4182255" cy="3693849"/>
          </a:xfrm>
          <a:prstGeom prst="wedgeEllipseCallout">
            <a:avLst>
              <a:gd name="adj1" fmla="val -94140"/>
              <a:gd name="adj2" fmla="val 451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“</a:t>
            </a:r>
            <a:r>
              <a:rPr 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Sovereign Lord, how can I know that I will gain possession of it?</a:t>
            </a:r>
            <a:r>
              <a:rPr lang="en-US" alt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”</a:t>
            </a:r>
            <a:r>
              <a:rPr 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 </a:t>
            </a: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316D9-B496-4716-B2AE-8C7CFFDE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5" y="127000"/>
            <a:ext cx="6122988" cy="51911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dirty="0">
                <a:latin typeface="Chalkduster"/>
                <a:ea typeface="+mn-ea"/>
                <a:cs typeface="Chalkduster"/>
              </a:rPr>
              <a:t>So the </a:t>
            </a:r>
            <a:r>
              <a:rPr lang="en-US" sz="3200" cap="small" dirty="0">
                <a:latin typeface="Chalkduster"/>
                <a:ea typeface="+mn-ea"/>
                <a:cs typeface="Chalkduster"/>
              </a:rPr>
              <a:t>Lord</a:t>
            </a:r>
            <a:r>
              <a:rPr lang="en-US" sz="3200" dirty="0">
                <a:latin typeface="Chalkduster"/>
                <a:ea typeface="+mn-ea"/>
                <a:cs typeface="Chalkduster"/>
              </a:rPr>
              <a:t> said to him, 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E3F7C60F-5DF1-656E-641A-1A4FAE8B9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27000"/>
            <a:ext cx="272097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8647F370-E810-0F68-7804-7178B14CB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267075"/>
            <a:ext cx="2498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>
            <a:extLst>
              <a:ext uri="{FF2B5EF4-FFF2-40B4-BE49-F238E27FC236}">
                <a16:creationId xmlns:a16="http://schemas.microsoft.com/office/drawing/2014/main" id="{1BD24DB1-F51A-9466-4DDC-D1DD4B0DC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3316288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>
            <a:extLst>
              <a:ext uri="{FF2B5EF4-FFF2-40B4-BE49-F238E27FC236}">
                <a16:creationId xmlns:a16="http://schemas.microsoft.com/office/drawing/2014/main" id="{44AF08E6-1B37-FED3-39D8-96DA42D4C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97288"/>
            <a:ext cx="342106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>
            <a:extLst>
              <a:ext uri="{FF2B5EF4-FFF2-40B4-BE49-F238E27FC236}">
                <a16:creationId xmlns:a16="http://schemas.microsoft.com/office/drawing/2014/main" id="{678C91F2-6959-656B-FF6B-720C2D774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060950"/>
            <a:ext cx="22431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A2990C09-DEC2-ED83-77A0-4612487BD0CF}"/>
              </a:ext>
            </a:extLst>
          </p:cNvPr>
          <p:cNvSpPr/>
          <p:nvPr/>
        </p:nvSpPr>
        <p:spPr>
          <a:xfrm>
            <a:off x="3182938" y="589692"/>
            <a:ext cx="5876925" cy="3300004"/>
          </a:xfrm>
          <a:prstGeom prst="wedgeEllipseCallout">
            <a:avLst>
              <a:gd name="adj1" fmla="val -78761"/>
              <a:gd name="adj2" fmla="val -498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“</a:t>
            </a:r>
            <a:r>
              <a:rPr 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Bring me a heifer, a goat and a ram, each three years old, along with a dove and a young pigeon.</a:t>
            </a:r>
            <a:r>
              <a:rPr lang="en-US" alt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”</a:t>
            </a:r>
            <a:r>
              <a:rPr 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 </a:t>
            </a:r>
          </a:p>
        </p:txBody>
      </p:sp>
      <p:pic>
        <p:nvPicPr>
          <p:cNvPr id="24587" name="Picture 10">
            <a:extLst>
              <a:ext uri="{FF2B5EF4-FFF2-40B4-BE49-F238E27FC236}">
                <a16:creationId xmlns:a16="http://schemas.microsoft.com/office/drawing/2014/main" id="{6FF74623-1C41-63F6-7DEF-5F6E11F3B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332288"/>
            <a:ext cx="25273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ECA94CD-7870-BD61-DCBB-A02DA233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69863"/>
            <a:ext cx="8243888" cy="24955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200">
                <a:latin typeface="Chalkduster" pitchFamily="-84" charset="0"/>
              </a:rPr>
              <a:t>Abram brought all these to him, cut them in two and arranged the halves opposite each other; the birds, however, he did not cut in half. Then birds of prey came down on the carcasses, but Abram drove them away</a:t>
            </a:r>
            <a:r>
              <a:rPr lang="en-US" altLang="en-US" sz="3200"/>
              <a:t>. 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063DA8D8-6921-1614-0B85-E68717361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655888"/>
            <a:ext cx="12461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B69BEDC3-0D39-B4A2-4E07-06ACDEF86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625725"/>
            <a:ext cx="12525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E466342A-57CE-CDDC-E6D8-67B60B577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654300"/>
            <a:ext cx="106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4414BED1-FB22-B7DE-F57D-B91D0AF91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3429000"/>
            <a:ext cx="965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D5A1FAE0-6A5B-BAE1-2D7F-352A86685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667250"/>
            <a:ext cx="17113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8A830D7C-60C7-43EC-65AC-D153028255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78350"/>
            <a:ext cx="170973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44C6514A-2774-D2F1-A11A-83887E19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038" y="3175"/>
            <a:ext cx="109680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>
            <a:extLst>
              <a:ext uri="{FF2B5EF4-FFF2-40B4-BE49-F238E27FC236}">
                <a16:creationId xmlns:a16="http://schemas.microsoft.com/office/drawing/2014/main" id="{C08801F8-DE86-82F7-D084-14F8943DF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763"/>
            <a:ext cx="65436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>
            <a:extLst>
              <a:ext uri="{FF2B5EF4-FFF2-40B4-BE49-F238E27FC236}">
                <a16:creationId xmlns:a16="http://schemas.microsoft.com/office/drawing/2014/main" id="{FD4967C3-D75A-7201-96CA-FAA2F97EF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3128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Content Placeholder 2">
            <a:extLst>
              <a:ext uri="{FF2B5EF4-FFF2-40B4-BE49-F238E27FC236}">
                <a16:creationId xmlns:a16="http://schemas.microsoft.com/office/drawing/2014/main" id="{ED962256-F3C9-140B-48E6-DB1BD34F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0"/>
            <a:ext cx="8816975" cy="1519238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2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</a:rPr>
              <a:t>As the sun was setting,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32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</a:rPr>
              <a:t>Abram fell into a deep sleep,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>
            <a:extLst>
              <a:ext uri="{FF2B5EF4-FFF2-40B4-BE49-F238E27FC236}">
                <a16:creationId xmlns:a16="http://schemas.microsoft.com/office/drawing/2014/main" id="{156AB128-7410-18D2-8E89-1EDCF8DF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63" y="2506663"/>
            <a:ext cx="6467475" cy="151923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</a:rPr>
              <a:t>and a thick and dreadful darkness came over him. 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2F5125EC-C853-A19E-D0B4-D7B03030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0" y="0"/>
            <a:ext cx="5232400" cy="6858000"/>
          </a:xfrm>
        </p:spPr>
        <p:txBody>
          <a:bodyPr anchor="ctr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latin typeface="Chalkduster" pitchFamily="-84" charset="0"/>
              </a:rPr>
              <a:t>Then the Lord said to him, “Know for certain that for four hundred years your descendants will be strangers in a country not their own and that they will be enslaved and mistreated there. But I will punish the nation they serve as slaves, and afterward they will come out with great possessions.</a:t>
            </a:r>
            <a:endParaRPr lang="en-US" altLang="en-US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4036B4A8-D1E0-DCFB-1D1A-78D97B18D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77EEE1AF-6C5B-B7BE-4995-14DF74C1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924300"/>
            <a:ext cx="21018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0068F69-DBF6-5195-49E8-69104E4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0" y="0"/>
            <a:ext cx="5232400" cy="6858000"/>
          </a:xfrm>
        </p:spPr>
        <p:txBody>
          <a:bodyPr anchor="ctr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latin typeface="Chalkduster" pitchFamily="-84" charset="0"/>
              </a:rPr>
              <a:t>You, however, will go to your ancestors in peace and be buried at a good old age. In the fourth generation your descendants will come back here, for the sin of the Amorites has not yet reached its full measure.”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8DED2BE7-FF5D-1FC4-E1FC-275ECEF1E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>
            <a:extLst>
              <a:ext uri="{FF2B5EF4-FFF2-40B4-BE49-F238E27FC236}">
                <a16:creationId xmlns:a16="http://schemas.microsoft.com/office/drawing/2014/main" id="{6CAA1011-21C7-351D-827A-B945A931B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038600"/>
            <a:ext cx="287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6FCCE5E8-3963-8452-341D-334943E20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Content Placeholder 2">
            <a:extLst>
              <a:ext uri="{FF2B5EF4-FFF2-40B4-BE49-F238E27FC236}">
                <a16:creationId xmlns:a16="http://schemas.microsoft.com/office/drawing/2014/main" id="{62ECCB7B-3E8B-FE32-A13F-97CB4C96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0363"/>
            <a:ext cx="9144000" cy="71913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</a:rPr>
              <a:t>When the sun had set and darkness had fallen, </a:t>
            </a:r>
          </a:p>
        </p:txBody>
      </p:sp>
    </p:spTree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74E5A9CC-F6DE-FE96-38F0-56BA9C675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655888"/>
            <a:ext cx="12461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>
            <a:extLst>
              <a:ext uri="{FF2B5EF4-FFF2-40B4-BE49-F238E27FC236}">
                <a16:creationId xmlns:a16="http://schemas.microsoft.com/office/drawing/2014/main" id="{5543351E-3CC6-48CC-15C5-8CCDD51C8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625725"/>
            <a:ext cx="12525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>
            <a:extLst>
              <a:ext uri="{FF2B5EF4-FFF2-40B4-BE49-F238E27FC236}">
                <a16:creationId xmlns:a16="http://schemas.microsoft.com/office/drawing/2014/main" id="{36DC38A4-7082-153F-C1E2-83CFF1BC2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654300"/>
            <a:ext cx="106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>
            <a:extLst>
              <a:ext uri="{FF2B5EF4-FFF2-40B4-BE49-F238E27FC236}">
                <a16:creationId xmlns:a16="http://schemas.microsoft.com/office/drawing/2014/main" id="{E4BE7813-CB43-073E-0F91-26268D73D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3429000"/>
            <a:ext cx="965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>
            <a:extLst>
              <a:ext uri="{FF2B5EF4-FFF2-40B4-BE49-F238E27FC236}">
                <a16:creationId xmlns:a16="http://schemas.microsoft.com/office/drawing/2014/main" id="{F1383028-4714-938D-E123-55233C635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667250"/>
            <a:ext cx="17113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>
            <a:extLst>
              <a:ext uri="{FF2B5EF4-FFF2-40B4-BE49-F238E27FC236}">
                <a16:creationId xmlns:a16="http://schemas.microsoft.com/office/drawing/2014/main" id="{6BE5CCED-E6E7-A632-CDE3-1F4A41B5C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78350"/>
            <a:ext cx="170973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>
            <a:extLst>
              <a:ext uri="{FF2B5EF4-FFF2-40B4-BE49-F238E27FC236}">
                <a16:creationId xmlns:a16="http://schemas.microsoft.com/office/drawing/2014/main" id="{7B7197F8-AE20-E9A2-26A2-58B4EBE58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978150"/>
            <a:ext cx="32385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67F01A-B6B0-C5AA-59EE-2BF43E9F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5625"/>
            <a:ext cx="9144000" cy="116681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</a:rPr>
              <a:t>a smoking firepot with a blazing torch appeared and passed between the pieces. 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14D5-3306-3CA5-0F79-1917269E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998538"/>
            <a:ext cx="6477000" cy="803275"/>
          </a:xfrm>
        </p:spPr>
        <p:txBody>
          <a:bodyPr anchor="t"/>
          <a:lstStyle/>
          <a:p>
            <a:pPr algn="ctr">
              <a:defRPr/>
            </a:pPr>
            <a:r>
              <a:rPr lang="en-US" sz="60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The Truth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71394-096D-A409-06C8-12341F948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4" y="2355216"/>
            <a:ext cx="5650992" cy="30286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5400" b="1" i="1" dirty="0"/>
              <a:t>God is worthy of our faith and trust in Him!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8863A4FB-01BC-BFD0-F2D0-671978ABB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BBB49197-C6C0-19A4-0124-9A4CEF24D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835275"/>
            <a:ext cx="3881437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ontent Placeholder 2">
            <a:extLst>
              <a:ext uri="{FF2B5EF4-FFF2-40B4-BE49-F238E27FC236}">
                <a16:creationId xmlns:a16="http://schemas.microsoft.com/office/drawing/2014/main" id="{11F860CB-6532-A962-5BB5-B39B1A49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088" y="0"/>
            <a:ext cx="5395912" cy="6607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200">
                <a:latin typeface="Chalkduster" pitchFamily="-84" charset="0"/>
              </a:rPr>
              <a:t>On that day the Lord made a covenant with Abram and said,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200">
                <a:latin typeface="Chalkduster" pitchFamily="-84" charset="0"/>
              </a:rPr>
              <a:t>“</a:t>
            </a:r>
            <a:r>
              <a:rPr lang="en-US" altLang="ja-JP" sz="3200">
                <a:latin typeface="Chalkduster" pitchFamily="-84" charset="0"/>
              </a:rPr>
              <a:t>To your descendants I give this land, from the Wadi</a:t>
            </a:r>
            <a:r>
              <a:rPr lang="en-US" altLang="ja-JP" sz="3200" baseline="30000">
                <a:latin typeface="Chalkduster" pitchFamily="-84" charset="0"/>
              </a:rPr>
              <a:t> </a:t>
            </a:r>
            <a:r>
              <a:rPr lang="en-US" altLang="ja-JP" sz="3200">
                <a:latin typeface="Chalkduster" pitchFamily="-84" charset="0"/>
              </a:rPr>
              <a:t>of Egypt to the great river, the Euphrates— the land of the Kenites, Kenizzites, Kadmonites, Hittites, Perizzites, Rephaites, Amorites, Canaanites, Girgashites and Jebusites.</a:t>
            </a:r>
            <a:r>
              <a:rPr lang="en-US" altLang="en-US" sz="3200">
                <a:latin typeface="Chalkduster" pitchFamily="-84" charset="0"/>
              </a:rPr>
              <a:t>”</a:t>
            </a:r>
            <a:endParaRPr lang="en-US" altLang="ja-JP" sz="3200">
              <a:latin typeface="Chalkduster" pitchFamily="-84" charset="0"/>
            </a:endParaRPr>
          </a:p>
          <a:p>
            <a:pPr marL="0" indent="0" eaLnBrk="1" hangingPunct="1"/>
            <a:endParaRPr lang="en-US" altLang="en-US" sz="3200"/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D502-7089-1EB0-F349-50076F4E2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0246-3111-DC1C-58CC-17410AD0E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998538"/>
            <a:ext cx="6477000" cy="803275"/>
          </a:xfrm>
        </p:spPr>
        <p:txBody>
          <a:bodyPr anchor="t"/>
          <a:lstStyle/>
          <a:p>
            <a:pPr algn="ctr">
              <a:defRPr/>
            </a:pPr>
            <a:r>
              <a:rPr lang="en-US" sz="60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Memory Verse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0026E-2FBC-B4AD-7E6C-74EB6994C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0413" y="2274888"/>
            <a:ext cx="6477000" cy="11747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800" b="1" dirty="0"/>
              <a:t>Do not be afraid, Abram. I am your shield, your very great reward.</a:t>
            </a:r>
          </a:p>
          <a:p>
            <a:pPr algn="ctr">
              <a:lnSpc>
                <a:spcPct val="100000"/>
              </a:lnSpc>
              <a:defRPr/>
            </a:pPr>
            <a:endParaRPr lang="en-US" sz="4800" b="1" dirty="0"/>
          </a:p>
          <a:p>
            <a:pPr algn="ctr">
              <a:lnSpc>
                <a:spcPct val="100000"/>
              </a:lnSpc>
              <a:defRPr/>
            </a:pPr>
            <a:r>
              <a:rPr lang="en-US" sz="4800" b="1" dirty="0"/>
              <a:t>Genesis 15:1</a:t>
            </a:r>
            <a:r>
              <a:rPr lang="en-US" sz="4800" b="1" i="1" dirty="0"/>
              <a:t>b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5150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EDCFB-9BE1-5CAF-60B0-E404F542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88" y="1392238"/>
            <a:ext cx="4392612" cy="22955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dirty="0">
                <a:latin typeface="Chalkduster"/>
                <a:ea typeface="+mn-ea"/>
                <a:cs typeface="Chalkduster"/>
              </a:rPr>
              <a:t>After this, the word of the </a:t>
            </a:r>
            <a:r>
              <a:rPr lang="en-US" sz="3200" cap="small" dirty="0">
                <a:latin typeface="Chalkduster"/>
                <a:ea typeface="+mn-ea"/>
                <a:cs typeface="Chalkduster"/>
              </a:rPr>
              <a:t>Lord</a:t>
            </a:r>
            <a:r>
              <a:rPr lang="en-US" sz="3200" dirty="0">
                <a:latin typeface="Chalkduster"/>
                <a:ea typeface="+mn-ea"/>
                <a:cs typeface="Chalkduster"/>
              </a:rPr>
              <a:t> came to Abram in a vision: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87173296-815F-1F93-079C-AAD8A4195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312863"/>
            <a:ext cx="46307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>
            <a:extLst>
              <a:ext uri="{FF2B5EF4-FFF2-40B4-BE49-F238E27FC236}">
                <a16:creationId xmlns:a16="http://schemas.microsoft.com/office/drawing/2014/main" id="{FDD841F3-65C4-2B59-27D4-AB972CD03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005388"/>
            <a:ext cx="23622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E812E-635A-F0F5-8A75-3BBDDCC18ACF}"/>
              </a:ext>
            </a:extLst>
          </p:cNvPr>
          <p:cNvSpPr/>
          <p:nvPr/>
        </p:nvSpPr>
        <p:spPr>
          <a:xfrm>
            <a:off x="4827764" y="3242834"/>
            <a:ext cx="4316236" cy="29663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/>
              <a:t>Do not be afraid, Abram.</a:t>
            </a:r>
            <a:br>
              <a:rPr lang="en-US" sz="3600" b="1" dirty="0"/>
            </a:br>
            <a:r>
              <a:rPr lang="en-US" sz="3600" b="1" dirty="0"/>
              <a:t>    I am your shield,</a:t>
            </a:r>
            <a:br>
              <a:rPr lang="en-US" sz="3600" b="1" dirty="0"/>
            </a:br>
            <a:r>
              <a:rPr lang="en-US" sz="3600" b="1" dirty="0"/>
              <a:t>  your very great reward.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1FAC172-4723-E0D9-C11D-8BA024D7F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888" y="192088"/>
            <a:ext cx="3916362" cy="6016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200">
                <a:latin typeface="Chalkduster" pitchFamily="-84" charset="0"/>
              </a:rPr>
              <a:t>But Abram said, 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A68C0A5-D342-38B3-C65E-ABE30E1E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2088"/>
            <a:ext cx="46307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A664E583-BB10-EDD6-ABD2-1EC5356B6F72}"/>
              </a:ext>
            </a:extLst>
          </p:cNvPr>
          <p:cNvSpPr/>
          <p:nvPr/>
        </p:nvSpPr>
        <p:spPr>
          <a:xfrm>
            <a:off x="4075113" y="793816"/>
            <a:ext cx="5188808" cy="5659372"/>
          </a:xfrm>
          <a:prstGeom prst="cloudCallout">
            <a:avLst>
              <a:gd name="adj1" fmla="val -93739"/>
              <a:gd name="adj2" fmla="val -336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  <a:ea typeface="MS PGothic" pitchFamily="34" charset="-128"/>
              </a:rPr>
              <a:t>“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  <a:ea typeface="MS PGothic" pitchFamily="34" charset="-128"/>
              </a:rPr>
              <a:t>Sovereign Lord, what can you give me since I remain childless and the one who will inherit my estate is Eliezer of Damascus?</a:t>
            </a: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  <a:ea typeface="MS PGothic" pitchFamily="34" charset="-128"/>
              </a:rPr>
              <a:t>”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duster" pitchFamily="-8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466E15FD-1002-51DC-8297-8CD165EA9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2088"/>
            <a:ext cx="46307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>
            <a:extLst>
              <a:ext uri="{FF2B5EF4-FFF2-40B4-BE49-F238E27FC236}">
                <a16:creationId xmlns:a16="http://schemas.microsoft.com/office/drawing/2014/main" id="{B5DBA95A-8CFE-6BDB-35D4-7FA447726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482600"/>
            <a:ext cx="396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latin typeface="Chalkduster" pitchFamily="-84" charset="0"/>
              </a:rPr>
              <a:t>And Abram said,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6AB85DC8-7AB7-7C27-4B90-949D4030B56C}"/>
              </a:ext>
            </a:extLst>
          </p:cNvPr>
          <p:cNvSpPr/>
          <p:nvPr/>
        </p:nvSpPr>
        <p:spPr>
          <a:xfrm>
            <a:off x="4732338" y="1409075"/>
            <a:ext cx="4411662" cy="5018606"/>
          </a:xfrm>
          <a:prstGeom prst="cloudCallout">
            <a:avLst>
              <a:gd name="adj1" fmla="val -140574"/>
              <a:gd name="adj2" fmla="val -1877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  <a:ea typeface="MS PGothic" pitchFamily="34" charset="-128"/>
              </a:rPr>
              <a:t>“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  <a:ea typeface="MS PGothic" pitchFamily="34" charset="-128"/>
              </a:rPr>
              <a:t>You have given me no children; so a servant in my household will be my heir.</a:t>
            </a: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er" pitchFamily="-84" charset="0"/>
                <a:ea typeface="MS PGothic" pitchFamily="34" charset="-128"/>
              </a:rPr>
              <a:t>”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duster" pitchFamily="-84" charset="0"/>
              <a:ea typeface="MS PGothic" pitchFamily="34" charset="-128"/>
            </a:endParaRPr>
          </a:p>
        </p:txBody>
      </p:sp>
      <p:pic>
        <p:nvPicPr>
          <p:cNvPr id="18439" name="Picture 8">
            <a:extLst>
              <a:ext uri="{FF2B5EF4-FFF2-40B4-BE49-F238E27FC236}">
                <a16:creationId xmlns:a16="http://schemas.microsoft.com/office/drawing/2014/main" id="{2F06B28F-0B35-C8CC-8B25-58D37C1B7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683000"/>
            <a:ext cx="24384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CA13-D04B-66ED-9A34-2B2C3FCA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350" y="138113"/>
            <a:ext cx="2887663" cy="145256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dirty="0">
                <a:latin typeface="Chalkduster"/>
                <a:ea typeface="+mn-ea"/>
                <a:cs typeface="Chalkduster"/>
              </a:rPr>
              <a:t>Then the word of the </a:t>
            </a:r>
            <a:r>
              <a:rPr lang="en-US" sz="3200" cap="small" dirty="0">
                <a:latin typeface="Chalkduster"/>
                <a:ea typeface="+mn-ea"/>
                <a:cs typeface="Chalkduster"/>
              </a:rPr>
              <a:t>Lord</a:t>
            </a:r>
            <a:r>
              <a:rPr lang="en-US" sz="3200" dirty="0">
                <a:latin typeface="Chalkduster"/>
                <a:ea typeface="+mn-ea"/>
                <a:cs typeface="Chalkduster"/>
              </a:rPr>
              <a:t> came to him: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473B244A-277E-1E44-4817-60F364550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50800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F5B401BB-15F4-9845-666B-D8149AB6291C}"/>
              </a:ext>
            </a:extLst>
          </p:cNvPr>
          <p:cNvSpPr/>
          <p:nvPr/>
        </p:nvSpPr>
        <p:spPr>
          <a:xfrm>
            <a:off x="4481248" y="2486146"/>
            <a:ext cx="4605865" cy="4064556"/>
          </a:xfrm>
          <a:prstGeom prst="wedgeEllipseCallout">
            <a:avLst>
              <a:gd name="adj1" fmla="val -92286"/>
              <a:gd name="adj2" fmla="val -868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“</a:t>
            </a:r>
            <a:r>
              <a:rPr 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This man will not be your heir, but a son who is your own flesh and blood will be your heir.</a:t>
            </a:r>
            <a:r>
              <a:rPr lang="en-US" alt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”</a:t>
            </a:r>
            <a:r>
              <a:rPr lang="en-US" sz="3200" dirty="0">
                <a:solidFill>
                  <a:srgbClr val="FFFFFF"/>
                </a:solidFill>
                <a:latin typeface="Chalkduster" pitchFamily="-84" charset="0"/>
                <a:ea typeface="MS PGothic" pitchFamily="34" charset="-128"/>
              </a:rPr>
              <a:t> </a:t>
            </a:r>
          </a:p>
        </p:txBody>
      </p:sp>
      <p:pic>
        <p:nvPicPr>
          <p:cNvPr id="19463" name="Picture 5">
            <a:extLst>
              <a:ext uri="{FF2B5EF4-FFF2-40B4-BE49-F238E27FC236}">
                <a16:creationId xmlns:a16="http://schemas.microsoft.com/office/drawing/2014/main" id="{FB3965E9-33A7-FC1B-6755-721DCEFA5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475038"/>
            <a:ext cx="2249487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C31F020A-278B-8E5E-4A2E-F0D5F3493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3" y="169863"/>
            <a:ext cx="3667125" cy="40560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200">
                <a:latin typeface="Chalkduster" pitchFamily="-84" charset="0"/>
              </a:rPr>
              <a:t>He took him outside and said, “Look up at the sky and count the stars—if indeed you can count them.”</a:t>
            </a:r>
            <a:endParaRPr lang="en-US" altLang="en-US" sz="3200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E52750A1-0B94-63E5-EEB1-4F43501E4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509588"/>
            <a:ext cx="5386387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E987B92B-A495-2A3A-47B1-4AE81FF5B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863975"/>
            <a:ext cx="445928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6">
            <a:extLst>
              <a:ext uri="{FF2B5EF4-FFF2-40B4-BE49-F238E27FC236}">
                <a16:creationId xmlns:a16="http://schemas.microsoft.com/office/drawing/2014/main" id="{80709484-B7C1-FD55-512C-28C3FEFA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040188"/>
            <a:ext cx="3003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SzPct val="90000"/>
              <a:buBlip>
                <a:blip r:embed="rId4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5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6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latin typeface="Chalkduster" pitchFamily="-84" charset="0"/>
              </a:rPr>
              <a:t>Then he said to him, “So shall your offspring be.”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22B10-C246-080C-9B83-FBDE28A0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7638"/>
            <a:ext cx="7313613" cy="40560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dirty="0">
                <a:latin typeface="Chalkduster"/>
                <a:ea typeface="+mn-ea"/>
                <a:cs typeface="Chalkduster"/>
              </a:rPr>
              <a:t>Abram believed the </a:t>
            </a:r>
            <a:r>
              <a:rPr lang="en-US" sz="3200" cap="small" dirty="0">
                <a:latin typeface="Chalkduster"/>
                <a:ea typeface="+mn-ea"/>
                <a:cs typeface="Chalkduster"/>
              </a:rPr>
              <a:t>Lord</a:t>
            </a:r>
            <a:r>
              <a:rPr lang="en-US" sz="3200" dirty="0">
                <a:latin typeface="Chalkduster"/>
                <a:ea typeface="+mn-ea"/>
                <a:cs typeface="Chalkduster"/>
              </a:rPr>
              <a:t>, and he credited it to him as righteousness.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Chalkduster"/>
              <a:ea typeface="+mn-ea"/>
              <a:cs typeface="Chalkduster"/>
            </a:endParaRP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E4D6E6C1-ADE7-0F32-7BE0-9460B7EC3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3800"/>
            <a:ext cx="50800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D9F3AAD5-5AB5-3464-B23A-EFD3A256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040188"/>
            <a:ext cx="4800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1040</TotalTime>
  <Words>558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Goudy Old Style</vt:lpstr>
      <vt:lpstr>MS PGothic</vt:lpstr>
      <vt:lpstr>Arial</vt:lpstr>
      <vt:lpstr>Calibri</vt:lpstr>
      <vt:lpstr>Rockwell</vt:lpstr>
      <vt:lpstr>Impact</vt:lpstr>
      <vt:lpstr>Chalkduster</vt:lpstr>
      <vt:lpstr>Inkwell</vt:lpstr>
      <vt:lpstr>Dig Site 8</vt:lpstr>
      <vt:lpstr>The Truth</vt:lpstr>
      <vt:lpstr>Memory 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Digsite 8</dc:title>
  <dc:creator>Michelle</dc:creator>
  <cp:lastModifiedBy>April Litman</cp:lastModifiedBy>
  <cp:revision>22</cp:revision>
  <dcterms:created xsi:type="dcterms:W3CDTF">2013-09-13T15:29:47Z</dcterms:created>
  <dcterms:modified xsi:type="dcterms:W3CDTF">2025-07-01T16:38:32Z</dcterms:modified>
</cp:coreProperties>
</file>