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8EA03-3925-42D6-A088-BD5CF53C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826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Abram say would happen because he did not have a child?  (15:2-3)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F808E-1C91-4391-A5BD-BAB86A429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Sarai would get Abram’s inheritance.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father would get Abram’s inheritance.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servant in my household will be my heir.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Nobody would get Abram’s inheritance.</a:t>
            </a:r>
          </a:p>
        </p:txBody>
      </p:sp>
    </p:spTree>
    <p:extLst>
      <p:ext uri="{BB962C8B-B14F-4D97-AF65-F5344CB8AC3E}">
        <p14:creationId xmlns:p14="http://schemas.microsoft.com/office/powerpoint/2010/main" val="1655443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8EA03-3925-42D6-A088-BD5CF53C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826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Abram say would happen because he did not have a child?  (15:2-3)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F808E-1C91-4391-A5BD-BAB86A429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Sarai would get Abram’s inheritance.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father would get Abram’s inheritance.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servant in my household will be my heir.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Nobody would get Abram’s inheritance.</a:t>
            </a:r>
          </a:p>
        </p:txBody>
      </p:sp>
    </p:spTree>
    <p:extLst>
      <p:ext uri="{BB962C8B-B14F-4D97-AF65-F5344CB8AC3E}">
        <p14:creationId xmlns:p14="http://schemas.microsoft.com/office/powerpoint/2010/main" val="3452924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0A275-5252-4EBD-B68D-BBE1B721A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say would be Abram’s heir?  (15:4)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B4631-2668-4271-87E9-F3D849F12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Lot, his nephew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Eliezer, his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son who is your own flesh and blood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Sarai, his wife</a:t>
            </a:r>
          </a:p>
        </p:txBody>
      </p:sp>
    </p:spTree>
    <p:extLst>
      <p:ext uri="{BB962C8B-B14F-4D97-AF65-F5344CB8AC3E}">
        <p14:creationId xmlns:p14="http://schemas.microsoft.com/office/powerpoint/2010/main" val="230727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0A275-5252-4EBD-B68D-BBE1B721A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say would be Abram’s heir?  (15:4)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B4631-2668-4271-87E9-F3D849F12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Lot, his nephew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Eliezer, his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son who is your own flesh and blood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Sarai, his wife</a:t>
            </a:r>
          </a:p>
        </p:txBody>
      </p:sp>
    </p:spTree>
    <p:extLst>
      <p:ext uri="{BB962C8B-B14F-4D97-AF65-F5344CB8AC3E}">
        <p14:creationId xmlns:p14="http://schemas.microsoft.com/office/powerpoint/2010/main" val="3797325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21C65-14AB-4E8A-B5F2-517C73B50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Abram to look at?  (15:5)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8C058-BE51-43B5-8467-C69B95FCB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stars in the sky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pebbles in the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sands in the desert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trees in the valley</a:t>
            </a:r>
          </a:p>
        </p:txBody>
      </p:sp>
    </p:spTree>
    <p:extLst>
      <p:ext uri="{BB962C8B-B14F-4D97-AF65-F5344CB8AC3E}">
        <p14:creationId xmlns:p14="http://schemas.microsoft.com/office/powerpoint/2010/main" val="3230973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21C65-14AB-4E8A-B5F2-517C73B50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Abram to look at?  (15:5)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8C058-BE51-43B5-8467-C69B95FCB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stars in the sky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pebbles in the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sands in the desert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trees in the valley</a:t>
            </a:r>
          </a:p>
        </p:txBody>
      </p:sp>
    </p:spTree>
    <p:extLst>
      <p:ext uri="{BB962C8B-B14F-4D97-AF65-F5344CB8AC3E}">
        <p14:creationId xmlns:p14="http://schemas.microsoft.com/office/powerpoint/2010/main" val="2769989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D90EF-7CA7-410C-9261-EB41F0BD5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would be like the stars in the sky?  (15:5)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04048-66A9-4AA9-BA89-0C5CEF594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wealth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offspring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servants</a:t>
            </a:r>
          </a:p>
        </p:txBody>
      </p:sp>
    </p:spTree>
    <p:extLst>
      <p:ext uri="{BB962C8B-B14F-4D97-AF65-F5344CB8AC3E}">
        <p14:creationId xmlns:p14="http://schemas.microsoft.com/office/powerpoint/2010/main" val="2142038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D90EF-7CA7-410C-9261-EB41F0BD5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would be like the stars in the sky?  (15:5)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04048-66A9-4AA9-BA89-0C5CEF594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wealth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Abram’s offspring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servants</a:t>
            </a:r>
          </a:p>
        </p:txBody>
      </p:sp>
    </p:spTree>
    <p:extLst>
      <p:ext uri="{BB962C8B-B14F-4D97-AF65-F5344CB8AC3E}">
        <p14:creationId xmlns:p14="http://schemas.microsoft.com/office/powerpoint/2010/main" val="1602904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E118C-312D-4690-8372-BCD77734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ask the Lord about the land?  (15:8)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D63D3-C57B-41CD-B187-90134F38B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“How can I know that I will gain possession of it?”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“But what about Eliezer?”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“Are you sure?  That’s a lot of stars.”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650836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E118C-312D-4690-8372-BCD77734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ask the Lord about the land?  (15:8)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D63D3-C57B-41CD-B187-90134F38B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“How can I know that I will gain possession of it?”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“But what about Eliezer?”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“Are you sure?  That’s a lot of stars.”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06344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F2A65-10EA-40CF-918A-EF1C35D6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word of the Lord say to Abram in a vision?  (15:1)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06F28-63B9-4A45-8493-AAC0E84B2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Do not be afraid.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 am your shield.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 am your very great reward.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600544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0F005-5EC2-43B1-94D1-5D4E117E8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ask Abram to bring?  (15:9)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BEB88-FC32-4D54-AF04-96D5A47D1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3-year-old heifer and goat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3-year-old 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 and a young pigeon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66805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0F005-5EC2-43B1-94D1-5D4E117E8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ask Abram to bring?  (15:9)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BEB88-FC32-4D54-AF04-96D5A47D1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3-year-old heifer and goat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3-year-old 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 and a young pigeon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76517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5309D-4D61-4FE8-8D5B-8EE85ECEC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with the animals and birds?  (15:10)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07F14-EAD3-4B73-A7EB-B4D2C94D4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a special pen for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cut the animals in two and arranged the halves opposite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let them go.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a special meal with them.</a:t>
            </a:r>
          </a:p>
        </p:txBody>
      </p:sp>
    </p:spTree>
    <p:extLst>
      <p:ext uri="{BB962C8B-B14F-4D97-AF65-F5344CB8AC3E}">
        <p14:creationId xmlns:p14="http://schemas.microsoft.com/office/powerpoint/2010/main" val="998171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5309D-4D61-4FE8-8D5B-8EE85ECEC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with the animals and birds?  (15:10)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07F14-EAD3-4B73-A7EB-B4D2C94D4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a special pen for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cut the animals in two and arranged the halves opposite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let them go.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a special meal with them.</a:t>
            </a:r>
          </a:p>
        </p:txBody>
      </p:sp>
    </p:spTree>
    <p:extLst>
      <p:ext uri="{BB962C8B-B14F-4D97-AF65-F5344CB8AC3E}">
        <p14:creationId xmlns:p14="http://schemas.microsoft.com/office/powerpoint/2010/main" val="8065729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96D09-4F3F-4962-957A-64328C311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not cut in half?  (15:10)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B61B0-7E8A-4923-8775-F9C11A8D8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heifer</a:t>
            </a:r>
          </a:p>
        </p:txBody>
      </p:sp>
    </p:spTree>
    <p:extLst>
      <p:ext uri="{BB962C8B-B14F-4D97-AF65-F5344CB8AC3E}">
        <p14:creationId xmlns:p14="http://schemas.microsoft.com/office/powerpoint/2010/main" val="16489232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96D09-4F3F-4962-957A-64328C311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not cut in half?  (15:10)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B61B0-7E8A-4923-8775-F9C11A8D8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goat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heifer</a:t>
            </a:r>
          </a:p>
        </p:txBody>
      </p:sp>
    </p:spTree>
    <p:extLst>
      <p:ext uri="{BB962C8B-B14F-4D97-AF65-F5344CB8AC3E}">
        <p14:creationId xmlns:p14="http://schemas.microsoft.com/office/powerpoint/2010/main" val="14902537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5CB5A-A5A9-4832-87AF-953B51759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Abram’s descendants be in the strange country?  (15:13)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4068A-8EED-4DD0-B9EC-F030F6E3D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Strangers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Mistreated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Enslaved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997328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5CB5A-A5A9-4832-87AF-953B51759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Abram’s descendants be in the strange country?  (15:13)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4068A-8EED-4DD0-B9EC-F030F6E3D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Strangers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Mistreated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Enslaved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254069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8A656-33E9-497E-96AB-3CBC8213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nation that enslaved Abram’s descendants?  (15:14)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54703-1F64-4020-95F5-4305195BD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rise to greatness after they asked for forgiveness.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come to believe in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have to leave their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be punished by God.</a:t>
            </a:r>
          </a:p>
        </p:txBody>
      </p:sp>
    </p:spTree>
    <p:extLst>
      <p:ext uri="{BB962C8B-B14F-4D97-AF65-F5344CB8AC3E}">
        <p14:creationId xmlns:p14="http://schemas.microsoft.com/office/powerpoint/2010/main" val="9329344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8A656-33E9-497E-96AB-3CBC8213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the nation that enslaved Abram’s descendants?  (15:14)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54703-1F64-4020-95F5-4305195BD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rise to greatness after they asked for forgiveness.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come to believe in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have to leave their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would be punished by God.</a:t>
            </a:r>
          </a:p>
        </p:txBody>
      </p:sp>
    </p:spTree>
    <p:extLst>
      <p:ext uri="{BB962C8B-B14F-4D97-AF65-F5344CB8AC3E}">
        <p14:creationId xmlns:p14="http://schemas.microsoft.com/office/powerpoint/2010/main" val="2079826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F2A65-10EA-40CF-918A-EF1C35D6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word of the Lord say to Abram in a vision?  (15:1)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06F28-63B9-4A45-8493-AAC0E84B2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Do not be afraid.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 am your shield.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 am your very great reward.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6809630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8F559-7683-4FCC-B289-D67D24FDB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Abram?  (15:15)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95B12-AF5A-4203-9163-D32A66B74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need to bring more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never have a child.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die in peace at a good old 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7456271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8F559-7683-4FCC-B289-D67D24FDB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Abram?  (15:15)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95B12-AF5A-4203-9163-D32A66B74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need to bring more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never have a child.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would die in peace at a good old 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6982710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767C1-56BE-4F1E-9562-1172A2F7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appeared when darkness had fallen?  (15:17)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74F1F-8D95-4E3B-9B46-0E4A22E74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pillar of fire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smoking firepot with a blazing torch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More stars </a:t>
            </a:r>
          </a:p>
        </p:txBody>
      </p:sp>
    </p:spTree>
    <p:extLst>
      <p:ext uri="{BB962C8B-B14F-4D97-AF65-F5344CB8AC3E}">
        <p14:creationId xmlns:p14="http://schemas.microsoft.com/office/powerpoint/2010/main" val="23211731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767C1-56BE-4F1E-9562-1172A2F7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appeared when darkness had fallen?  (15:17)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74F1F-8D95-4E3B-9B46-0E4A22E74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pillar of fire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smoking firepot with a blazing torch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More stars </a:t>
            </a:r>
          </a:p>
        </p:txBody>
      </p:sp>
    </p:spTree>
    <p:extLst>
      <p:ext uri="{BB962C8B-B14F-4D97-AF65-F5344CB8AC3E}">
        <p14:creationId xmlns:p14="http://schemas.microsoft.com/office/powerpoint/2010/main" val="15833519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B365C-0F4A-4900-AC3B-DA86882FE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happening as the firepot and torch appeared and passed between the birds and pieces of animals?  (15:17-18)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D4707-358A-4C32-9162-750CAAAE7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was making a covenant with Abram.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told Abram to trust Him 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wanted Abram to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032898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B365C-0F4A-4900-AC3B-DA86882FE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happening as the firepot and torch appeared and passed between the birds and pieces of animals?  (15:17-18)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D4707-358A-4C32-9162-750CAAAE7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 was making a covenant with Abram.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told Abram to trust Him 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wanted Abram to move.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734478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08B21-F173-4840-BD00-3924EB149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much land did the Lord promise to give Abram?  (15:18)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0A02F-1562-40BC-954A-73BE6664F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land in the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From the Wadi of Egypt to the great river, the Euphrates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of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5729004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08B21-F173-4840-BD00-3924EB149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much land did the Lord promise to give Abram?  (15:18)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0A02F-1562-40BC-954A-73BE6664F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land in the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From the Wadi of Egypt to the great river, the Euphrates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of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40249143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4FCE7-FACA-490E-B1D0-B9682F2A1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God make the covenant with Abram?  (15:18)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17EE2-46B2-43F1-8FAA-D9F442130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day Abram had the vision about his descendants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day he arrived in 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Eliezer became his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625557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4FCE7-FACA-490E-B1D0-B9682F2A1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God make the covenant with Abram?  (15:18)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17EE2-46B2-43F1-8FAA-D9F442130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day Abram had the vision about his descendants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day he arrived in 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Eliezer became his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6454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F4106-FC31-4002-AB93-5F2C5C12C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Abram not have to be afraid?  (15:1)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B8E78-14FF-4BD0-83C0-F154ED60C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would be his shield and great reward.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have to move ever again.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father was coming to see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59023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F4106-FC31-4002-AB93-5F2C5C12C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Abram not have to be afraid?  (15:1)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B8E78-14FF-4BD0-83C0-F154ED60C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 would be his shield and great reward.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have to move ever again.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father was coming to see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19730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11436-9DB5-438F-96FD-104FF6EA1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Abram think Eliezer would be Abram’s heir?  (15:2)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B61C9-190D-4278-9FD4-4B7395EB0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told Abram that Eliezer would be his heir.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 was Abram’s son</a:t>
            </a:r>
            <a:r>
              <a:rPr lang="en-US" sz="4000" b="1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had a vision of Eliezer as his heir.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was childless.</a:t>
            </a:r>
          </a:p>
        </p:txBody>
      </p:sp>
    </p:spTree>
    <p:extLst>
      <p:ext uri="{BB962C8B-B14F-4D97-AF65-F5344CB8AC3E}">
        <p14:creationId xmlns:p14="http://schemas.microsoft.com/office/powerpoint/2010/main" val="4207173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11436-9DB5-438F-96FD-104FF6EA1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Abram think Eliezer would be Abram’s heir?  (15:2)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B61C9-190D-4278-9FD4-4B7395EB0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told Abram that Eliezer would be his heir.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 was Abram’s son</a:t>
            </a:r>
            <a:r>
              <a:rPr lang="en-US" sz="4000" b="1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had a vision of Eliezer as his heir.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Abram was childless.</a:t>
            </a:r>
          </a:p>
        </p:txBody>
      </p:sp>
    </p:spTree>
    <p:extLst>
      <p:ext uri="{BB962C8B-B14F-4D97-AF65-F5344CB8AC3E}">
        <p14:creationId xmlns:p14="http://schemas.microsoft.com/office/powerpoint/2010/main" val="3511420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1CF03-323A-46D7-9E48-D31CD12E7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was Eliezer?  (15:3)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E4C4-41A7-40EF-9D9D-3D0F86830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younger brother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Sarai’s brother</a:t>
            </a:r>
          </a:p>
        </p:txBody>
      </p:sp>
    </p:spTree>
    <p:extLst>
      <p:ext uri="{BB962C8B-B14F-4D97-AF65-F5344CB8AC3E}">
        <p14:creationId xmlns:p14="http://schemas.microsoft.com/office/powerpoint/2010/main" val="3136083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1CF03-323A-46D7-9E48-D31CD12E7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was Eliezer?  (15:3)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E4C4-41A7-40EF-9D9D-3D0F86830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Abram’s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younger brother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Sarai’s brother</a:t>
            </a:r>
          </a:p>
        </p:txBody>
      </p:sp>
    </p:spTree>
    <p:extLst>
      <p:ext uri="{BB962C8B-B14F-4D97-AF65-F5344CB8AC3E}">
        <p14:creationId xmlns:p14="http://schemas.microsoft.com/office/powerpoint/2010/main" val="27158534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1374</Words>
  <Application>Microsoft Office PowerPoint</Application>
  <PresentationFormat>On-screen Show (4:3)</PresentationFormat>
  <Paragraphs>192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Genesis Dig Site 8</vt:lpstr>
      <vt:lpstr>What did the word of the Lord say to Abram in a vision?  (15:1)</vt:lpstr>
      <vt:lpstr>What did the word of the Lord say to Abram in a vision?  (15:1)</vt:lpstr>
      <vt:lpstr>Why did Abram not have to be afraid?  (15:1)</vt:lpstr>
      <vt:lpstr>Why did Abram not have to be afraid?  (15:1)</vt:lpstr>
      <vt:lpstr>Why did Abram think Eliezer would be Abram’s heir?  (15:2)</vt:lpstr>
      <vt:lpstr>Why did Abram think Eliezer would be Abram’s heir?  (15:2)</vt:lpstr>
      <vt:lpstr>Who was Eliezer?  (15:3)</vt:lpstr>
      <vt:lpstr>Who was Eliezer?  (15:3)</vt:lpstr>
      <vt:lpstr>What did Abram say would happen because he did not have a child?  (15:2-3)</vt:lpstr>
      <vt:lpstr>What did Abram say would happen because he did not have a child?  (15:2-3)</vt:lpstr>
      <vt:lpstr>Who did God say would be Abram’s heir?  (15:4)</vt:lpstr>
      <vt:lpstr>Who did God say would be Abram’s heir?  (15:4)</vt:lpstr>
      <vt:lpstr>What did the Lord tell Abram to look at?  (15:5)</vt:lpstr>
      <vt:lpstr>What did the Lord tell Abram to look at?  (15:5)</vt:lpstr>
      <vt:lpstr>What did God say would be like the stars in the sky?  (15:5)</vt:lpstr>
      <vt:lpstr>What did God say would be like the stars in the sky?  (15:5)</vt:lpstr>
      <vt:lpstr>What did Abram ask the Lord about the land?  (15:8)</vt:lpstr>
      <vt:lpstr>What did Abram ask the Lord about the land?  (15:8)</vt:lpstr>
      <vt:lpstr>What did the Lord ask Abram to bring?  (15:9)</vt:lpstr>
      <vt:lpstr>What did the Lord ask Abram to bring?  (15:9)</vt:lpstr>
      <vt:lpstr>What did Abram do with the animals and birds?  (15:10)</vt:lpstr>
      <vt:lpstr>What did Abram do with the animals and birds?  (15:10)</vt:lpstr>
      <vt:lpstr>What did Abram not cut in half?  (15:10)</vt:lpstr>
      <vt:lpstr>What did Abram not cut in half?  (15:10)</vt:lpstr>
      <vt:lpstr>What would Abram’s descendants be in the strange country?  (15:13)</vt:lpstr>
      <vt:lpstr>What would Abram’s descendants be in the strange country?  (15:13)</vt:lpstr>
      <vt:lpstr>What would happen to the nation that enslaved Abram’s descendants?  (15:14)</vt:lpstr>
      <vt:lpstr>What would happen to the nation that enslaved Abram’s descendants?  (15:14)</vt:lpstr>
      <vt:lpstr>What would happen to Abram?  (15:15)</vt:lpstr>
      <vt:lpstr>What would happen to Abram?  (15:15)</vt:lpstr>
      <vt:lpstr>What appeared when darkness had fallen?  (15:17)</vt:lpstr>
      <vt:lpstr>What appeared when darkness had fallen?  (15:17)</vt:lpstr>
      <vt:lpstr>What was happening as the firepot and torch appeared and passed between the birds and pieces of animals?  (15:17-18)</vt:lpstr>
      <vt:lpstr>What was happening as the firepot and torch appeared and passed between the birds and pieces of animals?  (15:17-18)</vt:lpstr>
      <vt:lpstr>How much land did the Lord promise to give Abram?  (15:18)</vt:lpstr>
      <vt:lpstr>How much land did the Lord promise to give Abram?  (15:18)</vt:lpstr>
      <vt:lpstr>When did God make the covenant with Abram?  (15:18)</vt:lpstr>
      <vt:lpstr>When did God make the covenant with Abram?  (15:18)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17</cp:revision>
  <dcterms:created xsi:type="dcterms:W3CDTF">2016-04-21T15:09:06Z</dcterms:created>
  <dcterms:modified xsi:type="dcterms:W3CDTF">2019-07-18T01:45:27Z</dcterms:modified>
</cp:coreProperties>
</file>