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BD8AB2D0-214F-4E60-B73F-1C10C465F9DC}"/>
    <pc:docChg chg="modSld">
      <pc:chgData name="April Litman" userId="c83b8c5f662f391c" providerId="LiveId" clId="{BD8AB2D0-214F-4E60-B73F-1C10C465F9DC}" dt="2025-09-22T20:31:01.148" v="1" actId="20577"/>
      <pc:docMkLst>
        <pc:docMk/>
      </pc:docMkLst>
      <pc:sldChg chg="modSp mod">
        <pc:chgData name="April Litman" userId="c83b8c5f662f391c" providerId="LiveId" clId="{BD8AB2D0-214F-4E60-B73F-1C10C465F9DC}" dt="2025-09-22T20:31:01.148" v="1" actId="20577"/>
        <pc:sldMkLst>
          <pc:docMk/>
          <pc:sldMk cId="4223153117" sldId="290"/>
        </pc:sldMkLst>
        <pc:spChg chg="mod">
          <ac:chgData name="April Litman" userId="c83b8c5f662f391c" providerId="LiveId" clId="{BD8AB2D0-214F-4E60-B73F-1C10C465F9DC}" dt="2025-09-22T20:31:01.148" v="1" actId="20577"/>
          <ac:spMkLst>
            <pc:docMk/>
            <pc:sldMk cId="4223153117" sldId="290"/>
            <ac:spMk id="3" creationId="{00000000-0000-0000-0000-000000000000}"/>
          </ac:spMkLst>
        </pc:spChg>
      </pc:sldChg>
      <pc:sldChg chg="modSp mod">
        <pc:chgData name="April Litman" userId="c83b8c5f662f391c" providerId="LiveId" clId="{BD8AB2D0-214F-4E60-B73F-1C10C465F9DC}" dt="2025-09-22T20:30:54.638" v="0" actId="20577"/>
        <pc:sldMkLst>
          <pc:docMk/>
          <pc:sldMk cId="1914746587" sldId="291"/>
        </pc:sldMkLst>
        <pc:spChg chg="mod">
          <ac:chgData name="April Litman" userId="c83b8c5f662f391c" providerId="LiveId" clId="{BD8AB2D0-214F-4E60-B73F-1C10C465F9DC}" dt="2025-09-22T20:30:54.638" v="0" actId="20577"/>
          <ac:spMkLst>
            <pc:docMk/>
            <pc:sldMk cId="1914746587" sldId="29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9/22/2025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went with Abram?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 and 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his household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547338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Who went with Abram?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Sarai and 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people of his household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686780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and his family travel to?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Ararat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desert</a:t>
            </a:r>
          </a:p>
        </p:txBody>
      </p:sp>
    </p:spTree>
    <p:extLst>
      <p:ext uri="{BB962C8B-B14F-4D97-AF65-F5344CB8AC3E}">
        <p14:creationId xmlns:p14="http://schemas.microsoft.com/office/powerpoint/2010/main" val="782684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and his family travel to?  (12:5)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Ararat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desert</a:t>
            </a:r>
          </a:p>
        </p:txBody>
      </p:sp>
    </p:spTree>
    <p:extLst>
      <p:ext uri="{BB962C8B-B14F-4D97-AF65-F5344CB8AC3E}">
        <p14:creationId xmlns:p14="http://schemas.microsoft.com/office/powerpoint/2010/main" val="3847047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give Abram and his offspring?  (12:6-7)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where no one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59713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give Abram and his offspring?  (12:6-7)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where no one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land of 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51721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the Lord appeared to him?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 altar.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back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848294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the Lord appeared to him?  (12:7)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built an altar.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back to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261432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living in the land God was giving to Abram?  (12:6-7)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parents</a:t>
            </a:r>
          </a:p>
        </p:txBody>
      </p:sp>
    </p:spTree>
    <p:extLst>
      <p:ext uri="{BB962C8B-B14F-4D97-AF65-F5344CB8AC3E}">
        <p14:creationId xmlns:p14="http://schemas.microsoft.com/office/powerpoint/2010/main" val="1704844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living in the land God was giving to Abram?  (12:6-7)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Abram’s parents</a:t>
            </a:r>
          </a:p>
        </p:txBody>
      </p:sp>
    </p:spTree>
    <p:extLst>
      <p:ext uri="{BB962C8B-B14F-4D97-AF65-F5344CB8AC3E}">
        <p14:creationId xmlns:p14="http://schemas.microsoft.com/office/powerpoint/2010/main" val="1822467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7FBE3-B393-41B2-89CE-6625CF5F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do?  (12:1)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1E0FE-2350-48D3-87AB-1CC21FC3E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 to the land I will show you.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to the sea.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in the land of his father.</a:t>
            </a:r>
          </a:p>
        </p:txBody>
      </p:sp>
    </p:spTree>
    <p:extLst>
      <p:ext uri="{BB962C8B-B14F-4D97-AF65-F5344CB8AC3E}">
        <p14:creationId xmlns:p14="http://schemas.microsoft.com/office/powerpoint/2010/main" val="4148697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herders of Abram and Lot quarrel?  (13:6-7)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could not support both herds.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and Lot had a lot of possessions.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84881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herders of Abram and Lot quarrel?  (13:6-7)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could not support both herds.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 and Lot had a lot of possessions.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21394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he and Lot should do?  (13:9)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should go home to Abram’s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should part company.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719021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say he and Lot should do?  (13:9)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should go home to Abram’s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should part company.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2848339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and Lot part company? (13:8-9)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like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want to have any more quarreling.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wanted to return to Harran.</a:t>
            </a:r>
          </a:p>
        </p:txBody>
      </p:sp>
    </p:spTree>
    <p:extLst>
      <p:ext uri="{BB962C8B-B14F-4D97-AF65-F5344CB8AC3E}">
        <p14:creationId xmlns:p14="http://schemas.microsoft.com/office/powerpoint/2010/main" val="33160976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Abram and Lot part company? (13:8-9)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 not like each other.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did not want to have any more quarreling.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Lot wanted to return to Harran.</a:t>
            </a:r>
          </a:p>
        </p:txBody>
      </p:sp>
    </p:spTree>
    <p:extLst>
      <p:ext uri="{BB962C8B-B14F-4D97-AF65-F5344CB8AC3E}">
        <p14:creationId xmlns:p14="http://schemas.microsoft.com/office/powerpoint/2010/main" val="19701982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chose his land first?  (13:10-11)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414393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chose his land first?  (13:10-11)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Lot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0796800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Lot choose to live?  </a:t>
            </a:r>
            <a:br>
              <a:rPr lang="en-US" dirty="0"/>
            </a:br>
            <a:r>
              <a:rPr lang="en-US" dirty="0"/>
              <a:t>(13:10-12)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well-watered plain of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Among the cities of the plain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3655210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Lot choose to live?  </a:t>
            </a:r>
            <a:br>
              <a:rPr lang="en-US" dirty="0"/>
            </a:br>
            <a:r>
              <a:rPr lang="en-US" dirty="0"/>
              <a:t>(13:10-12)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well-watered plain of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Among the cities of the plain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82138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7FBE3-B393-41B2-89CE-6625CF5F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tell Abram to do?  (12:1)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1E0FE-2350-48D3-87AB-1CC21FC3E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 to the land I will show you.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Move to the sea.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in the land of his father.</a:t>
            </a:r>
          </a:p>
        </p:txBody>
      </p:sp>
    </p:spTree>
    <p:extLst>
      <p:ext uri="{BB962C8B-B14F-4D97-AF65-F5344CB8AC3E}">
        <p14:creationId xmlns:p14="http://schemas.microsoft.com/office/powerpoint/2010/main" val="38238842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choose to live?  (13:12, 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great trees of </a:t>
            </a:r>
            <a:r>
              <a:rPr lang="en-US" sz="4000" dirty="0" err="1"/>
              <a:t>Mambre</a:t>
            </a:r>
            <a:r>
              <a:rPr lang="en-US" sz="4000" dirty="0"/>
              <a:t> 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4165462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choose to live?  (13:12, 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land of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great trees of </a:t>
            </a:r>
            <a:r>
              <a:rPr lang="en-US" sz="4000" dirty="0" err="1"/>
              <a:t>Mambre</a:t>
            </a:r>
            <a:r>
              <a:rPr lang="en-US" sz="4000" dirty="0"/>
              <a:t> 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30628404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the people of Sodom?  (13:13)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Wicked and sinning greatly against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Relatives of 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1343955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does the Bible describe the people of Sodom?  (13:13)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Wicked and sinning greatly against the Lord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Relatives of Abram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7663534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pitch his tents?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bank of the Jordan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Near the great trees of Mamre 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4223153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Abram pitch his tents?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bank of the Jordan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Near the great trees of Mamre at Hebron.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doesn’t say.</a:t>
            </a:r>
          </a:p>
        </p:txBody>
      </p:sp>
    </p:spTree>
    <p:extLst>
      <p:ext uri="{BB962C8B-B14F-4D97-AF65-F5344CB8AC3E}">
        <p14:creationId xmlns:p14="http://schemas.microsoft.com/office/powerpoint/2010/main" val="19147465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he moved to Hebron?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visited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 altar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3521049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Abram do after he moved to Hebron?  (13:18)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visited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built an altar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0419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CEA3C-9E52-48BC-9409-D88BDF171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do for Abram?  (12:2)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A94EA-3305-4FE0-A2C7-47A30E101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Abram into a great 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Abram exactly what was going to happen and how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83560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CEA3C-9E52-48BC-9409-D88BDF171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God going to do for Abram?  (12:2)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A94EA-3305-4FE0-A2C7-47A30E101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Make Abram into a great nation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Abram exactly what was going to happen and how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1632991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86BC-F976-4969-8EE3-B7CFA314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did God promise Abram?  (12:2)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0588D-14CF-4C06-83A5-E7CAC795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he would have great riches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God would bless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923253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86BC-F976-4969-8EE3-B7CFA3140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else did God promise Abram?  (12:2)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0588D-14CF-4C06-83A5-E7CAC795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That he would have great riches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That God would bless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548773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9FBA0-EB24-4FFF-B7E2-E20D48E8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would be blessed because of Abram?  (12:3)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A78D0-4537-47E7-9B95-B437F5814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people </a:t>
            </a:r>
            <a:r>
              <a:rPr lang="en-US" sz="4000"/>
              <a:t>on earth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3184530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9FBA0-EB24-4FFF-B7E2-E20D48E8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would be blessed because of Abram?  (12:3)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A78D0-4537-47E7-9B95-B437F5814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people on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 one</a:t>
            </a:r>
          </a:p>
        </p:txBody>
      </p:sp>
    </p:spTree>
    <p:extLst>
      <p:ext uri="{BB962C8B-B14F-4D97-AF65-F5344CB8AC3E}">
        <p14:creationId xmlns:p14="http://schemas.microsoft.com/office/powerpoint/2010/main" val="42133721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1000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GENESIS Dig Site 7</vt:lpstr>
      <vt:lpstr>What did the Lord tell Abram to do?  (12:1)</vt:lpstr>
      <vt:lpstr>What did the Lord tell Abram to do?  (12:1)</vt:lpstr>
      <vt:lpstr>What was God going to do for Abram?  (12:2)</vt:lpstr>
      <vt:lpstr>What was God going to do for Abram?  (12:2)</vt:lpstr>
      <vt:lpstr>What else did God promise Abram?  (12:2)</vt:lpstr>
      <vt:lpstr>What else did God promise Abram?  (12:2)</vt:lpstr>
      <vt:lpstr>Who would be blessed because of Abram?  (12:3)</vt:lpstr>
      <vt:lpstr>Who would be blessed because of Abram?  (12:3)</vt:lpstr>
      <vt:lpstr>Who went with Abram?  (12:5)</vt:lpstr>
      <vt:lpstr>Who went with Abram?  (12:5)</vt:lpstr>
      <vt:lpstr>Where did Abram and his family travel to?  (12:5)</vt:lpstr>
      <vt:lpstr>Where did Abram and his family travel to?  (12:5)</vt:lpstr>
      <vt:lpstr>What did the Lord say He would give Abram and his offspring?  (12:6-7)</vt:lpstr>
      <vt:lpstr>What did the Lord say He would give Abram and his offspring?  (12:6-7)</vt:lpstr>
      <vt:lpstr>What did Abram do after the Lord appeared to him?  (12:7)</vt:lpstr>
      <vt:lpstr>What did Abram do after the Lord appeared to him?  (12:7)</vt:lpstr>
      <vt:lpstr>Who was living in the land God was giving to Abram?  (12:6-7)</vt:lpstr>
      <vt:lpstr>Who was living in the land God was giving to Abram?  (12:6-7)</vt:lpstr>
      <vt:lpstr>Why did the herders of Abram and Lot quarrel?  (13:6-7)</vt:lpstr>
      <vt:lpstr>Why did the herders of Abram and Lot quarrel?  (13:6-7)</vt:lpstr>
      <vt:lpstr>What did Abram say he and Lot should do?  (13:9)</vt:lpstr>
      <vt:lpstr>What did Abram say he and Lot should do?  (13:9)</vt:lpstr>
      <vt:lpstr>Why did Abram and Lot part company? (13:8-9)</vt:lpstr>
      <vt:lpstr>Why did Abram and Lot part company? (13:8-9)</vt:lpstr>
      <vt:lpstr>Who chose his land first?  (13:10-11)</vt:lpstr>
      <vt:lpstr>Who chose his land first?  (13:10-11)</vt:lpstr>
      <vt:lpstr>Where did Lot choose to live?   (13:10-12)</vt:lpstr>
      <vt:lpstr>Where did Lot choose to live?   (13:10-12)</vt:lpstr>
      <vt:lpstr>Where did Abram choose to live?  (13:12, 18)</vt:lpstr>
      <vt:lpstr>Where did Abram choose to live?  (13:12, 18)</vt:lpstr>
      <vt:lpstr>How does the Bible describe the people of Sodom?  (13:13)</vt:lpstr>
      <vt:lpstr>How does the Bible describe the people of Sodom?  (13:13)</vt:lpstr>
      <vt:lpstr>Where did Abram pitch his tents?  (13:18)</vt:lpstr>
      <vt:lpstr>Where did Abram pitch his tents?  (13:18)</vt:lpstr>
      <vt:lpstr>What did Abram do after he moved to Hebron?  (13:18)</vt:lpstr>
      <vt:lpstr>What did Abram do after he moved to Hebron?  (13:18)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April Litman</cp:lastModifiedBy>
  <cp:revision>19</cp:revision>
  <dcterms:created xsi:type="dcterms:W3CDTF">2016-04-16T17:22:52Z</dcterms:created>
  <dcterms:modified xsi:type="dcterms:W3CDTF">2025-09-22T20:31:03Z</dcterms:modified>
</cp:coreProperties>
</file>