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BD8AB2D0-214F-4E60-B73F-1C10C465F9DC}"/>
    <pc:docChg chg="modSld">
      <pc:chgData name="April Litman" userId="c83b8c5f662f391c" providerId="LiveId" clId="{BD8AB2D0-214F-4E60-B73F-1C10C465F9DC}" dt="2025-09-22T20:31:28.837" v="1" actId="20577"/>
      <pc:docMkLst>
        <pc:docMk/>
      </pc:docMkLst>
      <pc:sldChg chg="modSp mod">
        <pc:chgData name="April Litman" userId="c83b8c5f662f391c" providerId="LiveId" clId="{BD8AB2D0-214F-4E60-B73F-1C10C465F9DC}" dt="2025-09-22T20:31:24.821" v="0" actId="20577"/>
        <pc:sldMkLst>
          <pc:docMk/>
          <pc:sldMk cId="1424243885" sldId="292"/>
        </pc:sldMkLst>
        <pc:spChg chg="mod">
          <ac:chgData name="April Litman" userId="c83b8c5f662f391c" providerId="LiveId" clId="{BD8AB2D0-214F-4E60-B73F-1C10C465F9DC}" dt="2025-09-22T20:31:24.821" v="0" actId="20577"/>
          <ac:spMkLst>
            <pc:docMk/>
            <pc:sldMk cId="1424243885" sldId="292"/>
            <ac:spMk id="3" creationId="{00000000-0000-0000-0000-000000000000}"/>
          </ac:spMkLst>
        </pc:spChg>
      </pc:sldChg>
      <pc:sldChg chg="modSp mod">
        <pc:chgData name="April Litman" userId="c83b8c5f662f391c" providerId="LiveId" clId="{BD8AB2D0-214F-4E60-B73F-1C10C465F9DC}" dt="2025-09-22T20:31:28.837" v="1" actId="20577"/>
        <pc:sldMkLst>
          <pc:docMk/>
          <pc:sldMk cId="1856261426" sldId="293"/>
        </pc:sldMkLst>
        <pc:spChg chg="mod">
          <ac:chgData name="April Litman" userId="c83b8c5f662f391c" providerId="LiveId" clId="{BD8AB2D0-214F-4E60-B73F-1C10C465F9DC}" dt="2025-09-22T20:31:28.837" v="1" actId="20577"/>
          <ac:spMkLst>
            <pc:docMk/>
            <pc:sldMk cId="1856261426" sldId="293"/>
            <ac:spMk id="3" creationId="{00000000-0000-0000-0000-000000000000}"/>
          </ac:spMkLst>
        </pc:spChg>
      </pc:sldChg>
    </pc:docChg>
  </pc:docChgLst>
  <pc:docChgLst>
    <pc:chgData name="April Litman" userId="c83b8c5f662f391c" providerId="LiveId" clId="{CADED589-4ACF-44E9-8E7A-1F802B15E13B}"/>
    <pc:docChg chg="modSld">
      <pc:chgData name="April Litman" userId="c83b8c5f662f391c" providerId="LiveId" clId="{CADED589-4ACF-44E9-8E7A-1F802B15E13B}" dt="2025-06-14T15:56:16.704" v="3" actId="20577"/>
      <pc:docMkLst>
        <pc:docMk/>
      </pc:docMkLst>
      <pc:sldChg chg="modSp mod">
        <pc:chgData name="April Litman" userId="c83b8c5f662f391c" providerId="LiveId" clId="{CADED589-4ACF-44E9-8E7A-1F802B15E13B}" dt="2025-06-14T15:56:16.704" v="3" actId="20577"/>
        <pc:sldMkLst>
          <pc:docMk/>
          <pc:sldMk cId="293153617" sldId="274"/>
        </pc:sldMkLst>
      </pc:sldChg>
      <pc:sldChg chg="modSp mod">
        <pc:chgData name="April Litman" userId="c83b8c5f662f391c" providerId="LiveId" clId="{CADED589-4ACF-44E9-8E7A-1F802B15E13B}" dt="2025-06-14T15:56:07.240" v="1" actId="20577"/>
        <pc:sldMkLst>
          <pc:docMk/>
          <pc:sldMk cId="567313092" sldId="2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/>
              <a:t>Genesis</a:t>
            </a:r>
            <a:br>
              <a:rPr lang="en-US" sz="6000" b="1" dirty="0"/>
            </a:br>
            <a:r>
              <a:rPr lang="en-US" sz="6000" b="1" dirty="0"/>
              <a:t>Dig </a:t>
            </a:r>
            <a:r>
              <a:rPr lang="en-US" sz="6000" b="1"/>
              <a:t>Site 7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land did Abram and his family travel to?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Sodom</a:t>
            </a:r>
          </a:p>
        </p:txBody>
      </p:sp>
    </p:spTree>
    <p:extLst>
      <p:ext uri="{BB962C8B-B14F-4D97-AF65-F5344CB8AC3E}">
        <p14:creationId xmlns:p14="http://schemas.microsoft.com/office/powerpoint/2010/main" val="1782156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land did Abram and his family travel to?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Sodom</a:t>
            </a:r>
          </a:p>
        </p:txBody>
      </p:sp>
    </p:spTree>
    <p:extLst>
      <p:ext uri="{BB962C8B-B14F-4D97-AF65-F5344CB8AC3E}">
        <p14:creationId xmlns:p14="http://schemas.microsoft.com/office/powerpoint/2010/main" val="1920244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Abram at </a:t>
            </a:r>
            <a:r>
              <a:rPr lang="en-US" dirty="0" err="1"/>
              <a:t>Shechem</a:t>
            </a:r>
            <a:r>
              <a:rPr lang="en-US" dirty="0"/>
              <a:t>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800" dirty="0"/>
              <a:t>The Lord appeared to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The Lord appeared to Sarai and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Abram got sick and couldn’t travel anymore.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His father came to stay with him.</a:t>
            </a:r>
          </a:p>
        </p:txBody>
      </p:sp>
    </p:spTree>
    <p:extLst>
      <p:ext uri="{BB962C8B-B14F-4D97-AF65-F5344CB8AC3E}">
        <p14:creationId xmlns:p14="http://schemas.microsoft.com/office/powerpoint/2010/main" val="4194329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Abram at </a:t>
            </a:r>
            <a:r>
              <a:rPr lang="en-US" dirty="0" err="1"/>
              <a:t>Shechem</a:t>
            </a:r>
            <a:r>
              <a:rPr lang="en-US" dirty="0"/>
              <a:t>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800" dirty="0">
                <a:solidFill>
                  <a:srgbClr val="FFFF00"/>
                </a:solidFill>
              </a:rPr>
              <a:t>The Lord appeared to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The Lord appeared to Sarai and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Abram got sick and couldn’t travel anymore.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His father came to stay with him.</a:t>
            </a:r>
          </a:p>
        </p:txBody>
      </p:sp>
    </p:spTree>
    <p:extLst>
      <p:ext uri="{BB962C8B-B14F-4D97-AF65-F5344CB8AC3E}">
        <p14:creationId xmlns:p14="http://schemas.microsoft.com/office/powerpoint/2010/main" val="550233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at </a:t>
            </a:r>
            <a:r>
              <a:rPr lang="en-US" dirty="0" err="1"/>
              <a:t>Shechem</a:t>
            </a:r>
            <a:r>
              <a:rPr lang="en-US" dirty="0"/>
              <a:t>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Lot’s land.”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“To your offspring I will give this land.”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not your land.  Keep traveling.”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will fight the Canaanites.”</a:t>
            </a:r>
          </a:p>
        </p:txBody>
      </p:sp>
    </p:spTree>
    <p:extLst>
      <p:ext uri="{BB962C8B-B14F-4D97-AF65-F5344CB8AC3E}">
        <p14:creationId xmlns:p14="http://schemas.microsoft.com/office/powerpoint/2010/main" val="29767875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at </a:t>
            </a:r>
            <a:r>
              <a:rPr lang="en-US" dirty="0" err="1"/>
              <a:t>Shechem</a:t>
            </a:r>
            <a:r>
              <a:rPr lang="en-US" dirty="0"/>
              <a:t>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Lot’s land.”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“To your offspring I will give this land.”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not your land.  Keep traveling.”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will fight the Canaanites.”</a:t>
            </a:r>
          </a:p>
        </p:txBody>
      </p:sp>
    </p:spTree>
    <p:extLst>
      <p:ext uri="{BB962C8B-B14F-4D97-AF65-F5344CB8AC3E}">
        <p14:creationId xmlns:p14="http://schemas.microsoft.com/office/powerpoint/2010/main" val="1211086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after the Lord appeared to him?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complained about the long trip.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back to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build an altar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7114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after the Lord appeared to him?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complained about the long trip.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back to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build an altar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14789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Lot’s and Abram’s herders quarreling?  (13:6-7)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tired of traveling together.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Lot’s herders stole from Abram’s.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could not support all of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argued about who were the better herders.</a:t>
            </a:r>
          </a:p>
        </p:txBody>
      </p:sp>
    </p:spTree>
    <p:extLst>
      <p:ext uri="{BB962C8B-B14F-4D97-AF65-F5344CB8AC3E}">
        <p14:creationId xmlns:p14="http://schemas.microsoft.com/office/powerpoint/2010/main" val="293153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Lot’s and Abram’s herders quarreling?  (13:6-7)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tired of traveling together.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Lot’s herders stole from Abram’s.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land could not support all of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argued about who were the better herders.</a:t>
            </a:r>
          </a:p>
        </p:txBody>
      </p:sp>
    </p:spTree>
    <p:extLst>
      <p:ext uri="{BB962C8B-B14F-4D97-AF65-F5344CB8AC3E}">
        <p14:creationId xmlns:p14="http://schemas.microsoft.com/office/powerpoint/2010/main" val="567313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ask Abram to do?  (12:1)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Leave his country and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Leave his father’s household.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 to the land the Lord would show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67580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say they should not have?  (13:8)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Any quarreling.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Any quarreling between you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Any quarreling between your herders and 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42137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say they should not have?  (13:8)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Any quarreling.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Any quarreling between you and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Any quarreling between your herders and 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079452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Abram’s solution for the quarreling?  (13:8-9)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two should part company.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would return to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one man would have flocks and herds.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3527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Abram’s solution for the quarreling?  (13:8-9)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two should part company.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would return to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one man would have flocks and herds.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616415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where did Lot and his family move?  (13:10-13)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well-watered plain of the Jordan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city of Sodom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wicked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86745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where did Lot and his family move?  (13:10-13)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well-watered plain of the Jordan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city of Sodom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wicked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436164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moved near Sodom?  (13:12)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Nobody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first, then Abram second</a:t>
            </a:r>
          </a:p>
        </p:txBody>
      </p:sp>
    </p:spTree>
    <p:extLst>
      <p:ext uri="{BB962C8B-B14F-4D97-AF65-F5344CB8AC3E}">
        <p14:creationId xmlns:p14="http://schemas.microsoft.com/office/powerpoint/2010/main" val="9391912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moved near Sodom?  (13:12)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Nobody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first, then Abram second</a:t>
            </a:r>
          </a:p>
        </p:txBody>
      </p:sp>
    </p:spTree>
    <p:extLst>
      <p:ext uri="{BB962C8B-B14F-4D97-AF65-F5344CB8AC3E}">
        <p14:creationId xmlns:p14="http://schemas.microsoft.com/office/powerpoint/2010/main" val="11634330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people of Sodom like?  (13:13)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loved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good natured.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wicked and sinned greatly against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struggled to do right, but sometimes sinned.</a:t>
            </a:r>
          </a:p>
        </p:txBody>
      </p:sp>
    </p:spTree>
    <p:extLst>
      <p:ext uri="{BB962C8B-B14F-4D97-AF65-F5344CB8AC3E}">
        <p14:creationId xmlns:p14="http://schemas.microsoft.com/office/powerpoint/2010/main" val="40463133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people of Sodom like?  (13:13)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loved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good natured.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wicked and sinned greatly against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struggled to do right, but sometimes sinned.</a:t>
            </a:r>
          </a:p>
        </p:txBody>
      </p:sp>
    </p:spTree>
    <p:extLst>
      <p:ext uri="{BB962C8B-B14F-4D97-AF65-F5344CB8AC3E}">
        <p14:creationId xmlns:p14="http://schemas.microsoft.com/office/powerpoint/2010/main" val="1860307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ask Abram to do?  (12:1)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Leave his country and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Leave his father’s household.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 to the land the Lord would show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311124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After Lot left Abram, what happened?  (13:14)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spoke to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never heard from the Lord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called out to the Lord, but didn’t hear from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realized he made a mistake and followed Lot.</a:t>
            </a:r>
          </a:p>
        </p:txBody>
      </p:sp>
    </p:spTree>
    <p:extLst>
      <p:ext uri="{BB962C8B-B14F-4D97-AF65-F5344CB8AC3E}">
        <p14:creationId xmlns:p14="http://schemas.microsoft.com/office/powerpoint/2010/main" val="19742386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After Lot left Abram, what happened?  (13:14)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spoke to Abram.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never heard from the Lord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called out to the Lord, but didn’t hear from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realized he made a mistake and followed Lot.</a:t>
            </a:r>
          </a:p>
        </p:txBody>
      </p:sp>
    </p:spTree>
    <p:extLst>
      <p:ext uri="{BB962C8B-B14F-4D97-AF65-F5344CB8AC3E}">
        <p14:creationId xmlns:p14="http://schemas.microsoft.com/office/powerpoint/2010/main" val="37693693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about all the land Abram saw?  (13:15)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could have half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chose the better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and his offspring would have all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662569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about all the land Abram saw?  (13:15)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could have half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chose the better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Abram and his offspring would have all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756711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to do?  (13:17)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Build a large walled-in city.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Walk through the length and breadth of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 crops immediately.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307898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to do?  (13:17)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Build a large walled-in city.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Walk through the length and breadth of the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 crops immediately.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590886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move his tents?  (13:18)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great trees of Mamre at Hebron.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Sodom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Jordan River</a:t>
            </a:r>
          </a:p>
        </p:txBody>
      </p:sp>
    </p:spTree>
    <p:extLst>
      <p:ext uri="{BB962C8B-B14F-4D97-AF65-F5344CB8AC3E}">
        <p14:creationId xmlns:p14="http://schemas.microsoft.com/office/powerpoint/2010/main" val="14242438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move his tents?  (13:18)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Near the great trees </a:t>
            </a:r>
            <a:r>
              <a:rPr lang="en-US" sz="4000">
                <a:solidFill>
                  <a:srgbClr val="FFFF00"/>
                </a:solidFill>
              </a:rPr>
              <a:t>of Mamre </a:t>
            </a:r>
            <a:r>
              <a:rPr lang="en-US" sz="4000" dirty="0">
                <a:solidFill>
                  <a:srgbClr val="FFFF00"/>
                </a:solidFill>
              </a:rPr>
              <a:t>at Hebron.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Sodom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Jordan River</a:t>
            </a:r>
          </a:p>
        </p:txBody>
      </p:sp>
    </p:spTree>
    <p:extLst>
      <p:ext uri="{BB962C8B-B14F-4D97-AF65-F5344CB8AC3E}">
        <p14:creationId xmlns:p14="http://schemas.microsoft.com/office/powerpoint/2010/main" val="1856261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leave his father’s household?  (12:1)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 did not get along with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told him to leave.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Sarai wanted to go back to her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08936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leave his father’s household?  (12:1)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 did not get along with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God told him to leave.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Sarai wanted to go back to her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2981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about Abram and other people?  (12:3)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God would bless those who blessed Abram and curse those who cursed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Everyone who was friends with Abram was friends with God.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If Abram didn’t like a person, the Lord would punish him or her.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Aram could tell the Lord who to bless and who to curse.</a:t>
            </a:r>
          </a:p>
        </p:txBody>
      </p:sp>
    </p:spTree>
    <p:extLst>
      <p:ext uri="{BB962C8B-B14F-4D97-AF65-F5344CB8AC3E}">
        <p14:creationId xmlns:p14="http://schemas.microsoft.com/office/powerpoint/2010/main" val="576016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about Abram and other people?  (12:3)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850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would bless those who blessed Abram and curse those who cursed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Everyone who was friends with Abram was friends with God.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If Abram didn’t like a person, the Lord would punish him or her.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Aram could tell the Lord who to bless and who to curse.</a:t>
            </a:r>
          </a:p>
        </p:txBody>
      </p:sp>
    </p:spTree>
    <p:extLst>
      <p:ext uri="{BB962C8B-B14F-4D97-AF65-F5344CB8AC3E}">
        <p14:creationId xmlns:p14="http://schemas.microsoft.com/office/powerpoint/2010/main" val="741349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Abram when he left his father’s household in Harran?  (12:4)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55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75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85 years old</a:t>
            </a:r>
          </a:p>
        </p:txBody>
      </p:sp>
    </p:spTree>
    <p:extLst>
      <p:ext uri="{BB962C8B-B14F-4D97-AF65-F5344CB8AC3E}">
        <p14:creationId xmlns:p14="http://schemas.microsoft.com/office/powerpoint/2010/main" val="3171478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Abram when he left his father’s household in Harran?  (12:4)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55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75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85 years old</a:t>
            </a:r>
          </a:p>
        </p:txBody>
      </p:sp>
    </p:spTree>
    <p:extLst>
      <p:ext uri="{BB962C8B-B14F-4D97-AF65-F5344CB8AC3E}">
        <p14:creationId xmlns:p14="http://schemas.microsoft.com/office/powerpoint/2010/main" val="37738455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1330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7</vt:lpstr>
      <vt:lpstr>What did the Lord ask Abram to do?  (12:1)</vt:lpstr>
      <vt:lpstr>What did the Lord ask Abram to do?  (12:1)</vt:lpstr>
      <vt:lpstr>Why did Abram leave his father’s household?  (12:1)</vt:lpstr>
      <vt:lpstr>Why did Abram leave his father’s household?  (12:1)</vt:lpstr>
      <vt:lpstr>What did God say about Abram and other people?  (12:3)</vt:lpstr>
      <vt:lpstr>What did God say about Abram and other people?  (12:3)</vt:lpstr>
      <vt:lpstr>How old was Abram when he left his father’s household in Harran?  (12:4)</vt:lpstr>
      <vt:lpstr>How old was Abram when he left his father’s household in Harran?  (12:4)</vt:lpstr>
      <vt:lpstr>What land did Abram and his family travel to?  (12:5)</vt:lpstr>
      <vt:lpstr>What land did Abram and his family travel to?  (12:5)</vt:lpstr>
      <vt:lpstr>What happened to Abram at Shechem?  (12:7)</vt:lpstr>
      <vt:lpstr>What happened to Abram at Shechem?  (12:7)</vt:lpstr>
      <vt:lpstr>What did the Lord tell Abram at Shechem?  (12:7)</vt:lpstr>
      <vt:lpstr>What did the Lord tell Abram at Shechem?  (12:7)</vt:lpstr>
      <vt:lpstr>What did Abram do after the Lord appeared to him?  (12:7)</vt:lpstr>
      <vt:lpstr>What did Abram do after the Lord appeared to him?  (12:7)</vt:lpstr>
      <vt:lpstr>Why were Lot’s and Abram’s herders quarreling?  (13:6-7)</vt:lpstr>
      <vt:lpstr>Why were Lot’s and Abram’s herders quarreling?  (13:6-7)</vt:lpstr>
      <vt:lpstr>What did Abram say they should not have?  (13:8)</vt:lpstr>
      <vt:lpstr>What did Abram say they should not have?  (13:8)</vt:lpstr>
      <vt:lpstr>What was Abram’s solution for the quarreling?  (13:8-9)</vt:lpstr>
      <vt:lpstr>What was Abram’s solution for the quarreling?  (13:8-9)</vt:lpstr>
      <vt:lpstr>To where did Lot and his family move?  (13:10-13)</vt:lpstr>
      <vt:lpstr>To where did Lot and his family move?  (13:10-13)</vt:lpstr>
      <vt:lpstr>Who moved near Sodom?  (13:12)</vt:lpstr>
      <vt:lpstr>Who moved near Sodom?  (13:12)</vt:lpstr>
      <vt:lpstr>What were the people of Sodom like?  (13:13)</vt:lpstr>
      <vt:lpstr>What were the people of Sodom like?  (13:13)</vt:lpstr>
      <vt:lpstr>After Lot left Abram, what happened?  (13:14)</vt:lpstr>
      <vt:lpstr>After Lot left Abram, what happened?  (13:14)</vt:lpstr>
      <vt:lpstr>What did God say about all the land Abram saw?  (13:15)</vt:lpstr>
      <vt:lpstr>What did God say about all the land Abram saw?  (13:15)</vt:lpstr>
      <vt:lpstr>What did the Lord tell Abram to do?  (13:17)</vt:lpstr>
      <vt:lpstr>What did the Lord tell Abram to do?  (13:17)</vt:lpstr>
      <vt:lpstr>Where did Abram move his tents?  (13:18)</vt:lpstr>
      <vt:lpstr>Where did Abram move his tents?  (13:18)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17</cp:revision>
  <dcterms:created xsi:type="dcterms:W3CDTF">2016-04-21T15:09:06Z</dcterms:created>
  <dcterms:modified xsi:type="dcterms:W3CDTF">2025-09-22T20:31:31Z</dcterms:modified>
</cp:coreProperties>
</file>