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7/17/2019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302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7/17/2019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519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7/17/2019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51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7/17/2019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22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7/17/2019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543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7/17/2019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306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7/17/2019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595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7/17/2019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779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7/17/2019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25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7/17/2019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087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7/17/2019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8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7/17/2019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3899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Genesis</a:t>
            </a:r>
            <a:br>
              <a:rPr lang="en-US" sz="6000" b="1" dirty="0"/>
            </a:br>
            <a:r>
              <a:rPr lang="en-US" sz="6000" b="1" dirty="0"/>
              <a:t>Dig Site 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Blue Level Questions</a:t>
            </a:r>
          </a:p>
        </p:txBody>
      </p:sp>
    </p:spTree>
    <p:extLst>
      <p:ext uri="{BB962C8B-B14F-4D97-AF65-F5344CB8AC3E}">
        <p14:creationId xmlns:p14="http://schemas.microsoft.com/office/powerpoint/2010/main" val="2312673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4025E98-C956-4FA6-883B-12441673C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people eat differently after the Flood?  (9:3)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4C468CD-8405-4D4F-AA31-ADB7C6EBD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People ate meat before the Flood and only plants after.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People only ate fish after the Flood.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People only ate meat after the Flood.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People only ate green plants before the Flood and plants and meat after.</a:t>
            </a:r>
          </a:p>
        </p:txBody>
      </p:sp>
    </p:spTree>
    <p:extLst>
      <p:ext uri="{BB962C8B-B14F-4D97-AF65-F5344CB8AC3E}">
        <p14:creationId xmlns:p14="http://schemas.microsoft.com/office/powerpoint/2010/main" val="8502080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4025E98-C956-4FA6-883B-12441673C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people eat differently after the Flood?  (9:3)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4C468CD-8405-4D4F-AA31-ADB7C6EBD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People ate meat before the Flood and only plants after.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People only ate fish after the Flood.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People only ate meat after the Flood.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People only ate green plants before the Flood and plants and meat after.</a:t>
            </a:r>
          </a:p>
        </p:txBody>
      </p:sp>
    </p:spTree>
    <p:extLst>
      <p:ext uri="{BB962C8B-B14F-4D97-AF65-F5344CB8AC3E}">
        <p14:creationId xmlns:p14="http://schemas.microsoft.com/office/powerpoint/2010/main" val="41421337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6D0289C-8390-47EB-809C-B821C3AEF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kind of meat did God say human beings must not eat?  (9:4)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D5EC857-BC82-4D74-B052-F525948FB2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Meat that had its lifeblood still in it.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Meat that was overcooked.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Meat that was spoiled.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4481894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6D0289C-8390-47EB-809C-B821C3AEF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kind of meat did God say human beings must not eat?  (9:4)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D5EC857-BC82-4D74-B052-F525948FB2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Meat that had its lifeblood still in it.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Meat that was overcooked.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Meat that was spoiled.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0428325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2F5417D-75B1-4E51-BD2C-CAEC890E7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would God demand from animals and people who took the life of a human being?  (9:5)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98C2C12-6AC1-4126-9C81-8BACFA8B8E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An apology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 offering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 accounting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6102787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2F5417D-75B1-4E51-BD2C-CAEC890E7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would God demand from animals and people who took the life of a human being?  (9:5)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98C2C12-6AC1-4126-9C81-8BACFA8B8E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An apology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 offering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An accounting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889506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C3632E4-1067-4AD4-8AD2-C135F4F12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574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Why would God demand this accounting from animals and people?  (9:5-6)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4DE0039-DD9A-4FDD-98E5-6B2300885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People were created in the image of God.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Killing people isn’t a nice thing to do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Killing people hurts families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29813298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C3632E4-1067-4AD4-8AD2-C135F4F12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574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Why would God demand this accounting from animals and people?  (9:5-6)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4DE0039-DD9A-4FDD-98E5-6B2300885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People were created in the image of God.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Killing people isn’t a nice thing to do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Killing people hurts families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31194181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2123C9-B2AC-4B3E-8AAD-A4E6EDA92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tell Noah and his family to do a second time?  (9:7)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95CADB-7185-4A9B-81B3-962738DB66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Stay away from water.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Obey the Lord or there would be another flood.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Be fruitful and increase in number.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4780654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2123C9-B2AC-4B3E-8AAD-A4E6EDA92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tell Noah and his family to do a second time?  (9:7)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D95CADB-7185-4A9B-81B3-962738DB66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Stay away from water.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Obey the Lord or there would be another flood.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Be fruitful and increase in number.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509878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D5CF6E-5186-44F0-8F83-79BF3A156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757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God say Noah and his sons were to do when they left the ark?  (9:1)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8EF9A58-D77F-4286-8FE6-44C64E4F0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Use the wood of the ark to build your houses.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Be fruitful and increase in number and fill the earth.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Make sure the animals are taken care of.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Begin farming.</a:t>
            </a:r>
          </a:p>
        </p:txBody>
      </p:sp>
    </p:spTree>
    <p:extLst>
      <p:ext uri="{BB962C8B-B14F-4D97-AF65-F5344CB8AC3E}">
        <p14:creationId xmlns:p14="http://schemas.microsoft.com/office/powerpoint/2010/main" val="16386526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4567F7-5B1F-4367-9A98-4A1217C8E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establish with Noah and his sons?  (9:8-9)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2006952-A49A-4D61-A912-DC4EC03B7E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 set of rules for Noah and his sons to live by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covenant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Instructions on how to care for the earth now that it was different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5550966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4567F7-5B1F-4367-9A98-4A1217C8E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establish with Noah and his sons?  (9:8-9)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2006952-A49A-4D61-A912-DC4EC03B7E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 set of rules for Noah and his sons to live by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 covenant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Instructions on how to care for the earth now that it was different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2703210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ED7C383-9A52-4B9E-9A4F-705A8BBC4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the covenant God established? (9:11)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F03777C-3576-4E37-B6CA-4933C998DF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would never again punish people for their sin.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would never again allow people to become wicked.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would never again destroy all life and the earth by a flood.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30402610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ED7C383-9A52-4B9E-9A4F-705A8BBC4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the covenant God established? (9:11)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F03777C-3576-4E37-B6CA-4933C998DF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would never again punish people for their sin.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would never again allow people to become wicked.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would never again destroy all life and the earth by a flood.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6379496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8B229D9-9FBE-42FF-A145-7156F5A27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sign did God provide for the covenant He made?  (9:12-13)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4974DE0-A819-44ED-B3FE-92F8C54C85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Clouds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rainbow in the clouds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special mountain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Rain</a:t>
            </a:r>
          </a:p>
        </p:txBody>
      </p:sp>
    </p:spTree>
    <p:extLst>
      <p:ext uri="{BB962C8B-B14F-4D97-AF65-F5344CB8AC3E}">
        <p14:creationId xmlns:p14="http://schemas.microsoft.com/office/powerpoint/2010/main" val="32374915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8B229D9-9FBE-42FF-A145-7156F5A27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sign did God provide for the covenant He made?  (9:12-13)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4974DE0-A819-44ED-B3FE-92F8C54C85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Clouds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 rainbow in the clouds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special mountain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Rain</a:t>
            </a:r>
          </a:p>
        </p:txBody>
      </p:sp>
    </p:spTree>
    <p:extLst>
      <p:ext uri="{BB962C8B-B14F-4D97-AF65-F5344CB8AC3E}">
        <p14:creationId xmlns:p14="http://schemas.microsoft.com/office/powerpoint/2010/main" val="36303744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A60452C-EEAD-491E-953C-B0A70BABC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was this sign of the covenant for?  (9:12)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A588BE8-CC0D-4220-BFFF-737D0A27D1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 and his family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the animals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Every living creature and all generations to come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5988051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A60452C-EEAD-491E-953C-B0A70BABC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was this sign of the covenant for?  (9:12)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A588BE8-CC0D-4220-BFFF-737D0A27D1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 and his family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the animals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Every living creature and all generations to come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2934592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8B3302-33B2-4758-B4BE-6955376BC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were the name of Noah’s sons?  (9:18)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4985BDA-EF71-42A7-8451-7F839FE4F5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Shem, Ham, and Japheth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Cain, Abel, and Seth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Adam, Cain, and Japheth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15053057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8B3302-33B2-4758-B4BE-6955376BC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were the name of Noah’s sons?  (9:18)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4985BDA-EF71-42A7-8451-7F839FE4F5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Shem, Ham, and Japheth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Cain, Abel, and Seth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Adam, Cain, and Japheth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3589887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D5CF6E-5186-44F0-8F83-79BF3A156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757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God say Noah and his sons were to do when they left the ark?  (9:1)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8EF9A58-D77F-4286-8FE6-44C64E4F0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Use the wood of the ark to build your houses.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Be fruitful and increase in number and fill the earth.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Make sure the animals are taken care of.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Begin farming.</a:t>
            </a:r>
          </a:p>
        </p:txBody>
      </p:sp>
    </p:spTree>
    <p:extLst>
      <p:ext uri="{BB962C8B-B14F-4D97-AF65-F5344CB8AC3E}">
        <p14:creationId xmlns:p14="http://schemas.microsoft.com/office/powerpoint/2010/main" val="22574913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E6D8691-65BE-494A-BE4F-6E8254814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After the Flood, who did the people who were scattered over the whole earth come from?  (9:19)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C0AD2E3-3787-4DCD-B479-A9401134A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Adam and Eve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Noah’s sons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Adam and Noah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5538026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E6D8691-65BE-494A-BE4F-6E8254814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After the Flood, who did the people who were scattered over the whole earth come from?  (9:19)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C0AD2E3-3787-4DCD-B479-A9401134AA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Adam and Eve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Noah’s sons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Adam and Noah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97968969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D423A8-0E2A-49FA-ACF5-FE42E0D1B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was the earth populated again?  (9:19)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30C6B7B-CFEB-4B13-9CB0-7C94A0E80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created more people.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Noah’s sons had children.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earth didn’t populate again.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7129615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D423A8-0E2A-49FA-ACF5-FE42E0D1B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was the earth populated again?  (9:19)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30C6B7B-CFEB-4B13-9CB0-7C94A0E80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created more people.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Noah’s sons had children.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earth didn’t populate again.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00784656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5F93CA-90BF-4A7D-8BB4-E1858CA50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Noah do after the Flood?  (9:20)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44A9E88-9093-43D1-A010-E270F21634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planted a vineyard.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shepherded the animals.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did nothing.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325213018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5F93CA-90BF-4A7D-8BB4-E1858CA50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Noah do after the Flood?  (9:20)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44A9E88-9093-43D1-A010-E270F21634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planted a vineyard.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shepherded the animals.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did nothing.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23482229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57B4ACD-3053-498D-8022-2BE36E4CB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many years did Noah live after the Flood?  (9:28)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2BF196D-7F18-4D5C-80B6-86C1ADA96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350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150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950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600 years</a:t>
            </a:r>
          </a:p>
        </p:txBody>
      </p:sp>
    </p:spTree>
    <p:extLst>
      <p:ext uri="{BB962C8B-B14F-4D97-AF65-F5344CB8AC3E}">
        <p14:creationId xmlns:p14="http://schemas.microsoft.com/office/powerpoint/2010/main" val="186084701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57B4ACD-3053-498D-8022-2BE36E4CB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many years did Noah live after the Flood?  (9:28)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2BF196D-7F18-4D5C-80B6-86C1ADA96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350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150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950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600 years</a:t>
            </a:r>
          </a:p>
        </p:txBody>
      </p:sp>
    </p:spTree>
    <p:extLst>
      <p:ext uri="{BB962C8B-B14F-4D97-AF65-F5344CB8AC3E}">
        <p14:creationId xmlns:p14="http://schemas.microsoft.com/office/powerpoint/2010/main" val="128405833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349DBD-A06D-4D37-80AA-01642FED7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old was Noah when he died?  (9:29)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98FC68A-6EDB-494E-A1B8-2DEAB0201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950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150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350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600 years</a:t>
            </a:r>
          </a:p>
        </p:txBody>
      </p:sp>
    </p:spTree>
    <p:extLst>
      <p:ext uri="{BB962C8B-B14F-4D97-AF65-F5344CB8AC3E}">
        <p14:creationId xmlns:p14="http://schemas.microsoft.com/office/powerpoint/2010/main" val="55843571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B349DBD-A06D-4D37-80AA-01642FED7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old was Noah when he died?  (9:29)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98FC68A-6EDB-494E-A1B8-2DEAB0201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950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150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350 years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600 years</a:t>
            </a:r>
          </a:p>
        </p:txBody>
      </p:sp>
    </p:spTree>
    <p:extLst>
      <p:ext uri="{BB962C8B-B14F-4D97-AF65-F5344CB8AC3E}">
        <p14:creationId xmlns:p14="http://schemas.microsoft.com/office/powerpoint/2010/main" val="1184728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A7BCEE-E90B-4DFE-9CAE-BFCBCE761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do for Noah and his sons after the Flood?  (9:1)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C2F9F41-BEC3-416D-B754-98EB614BF1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blessed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gave them instructions.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told them to increase in number.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621495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A7BCEE-E90B-4DFE-9CAE-BFCBCE761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God do for Noah and his sons after the Flood?  (9:1)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C2F9F41-BEC3-416D-B754-98EB614BF1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blessed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gave them instructions.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told them to increase in number.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685453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3D3301-AFBF-43E5-A75D-EF6CA58D2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078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How did God make </a:t>
            </a:r>
            <a:r>
              <a:rPr lang="en-US" dirty="0" smtClean="0"/>
              <a:t>sure </a:t>
            </a:r>
            <a:r>
              <a:rPr lang="en-US" dirty="0"/>
              <a:t>the human race did not die out after the Flood?  (9:1)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8A8C6DB-AA33-43F5-B552-8D577C0CAA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created more people out of dirt.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told Noah and his sons to be fruitful and increase in number.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created people out of the sides of Noah’s sons.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made sure every mother had triplets.</a:t>
            </a:r>
          </a:p>
        </p:txBody>
      </p:sp>
    </p:spTree>
    <p:extLst>
      <p:ext uri="{BB962C8B-B14F-4D97-AF65-F5344CB8AC3E}">
        <p14:creationId xmlns:p14="http://schemas.microsoft.com/office/powerpoint/2010/main" val="1211138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3D3301-AFBF-43E5-A75D-EF6CA58D2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078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How did God make </a:t>
            </a:r>
            <a:r>
              <a:rPr lang="en-US" dirty="0" smtClean="0"/>
              <a:t>sure </a:t>
            </a:r>
            <a:r>
              <a:rPr lang="en-US" dirty="0"/>
              <a:t>the human race did not die out after the Flood?  (9:1)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8A8C6DB-AA33-43F5-B552-8D577C0CAA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created more people out of dirt.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told Noah and his sons to be fruitful and increase in number.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created people out of the sides of Noah’s sons.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made sure every mother had triplets.</a:t>
            </a:r>
          </a:p>
        </p:txBody>
      </p:sp>
    </p:spTree>
    <p:extLst>
      <p:ext uri="{BB962C8B-B14F-4D97-AF65-F5344CB8AC3E}">
        <p14:creationId xmlns:p14="http://schemas.microsoft.com/office/powerpoint/2010/main" val="3220383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6890A21-1E1C-4741-86C6-33759C51A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was different about the earth and its inhabitants after the Flood?  (9:2-3, 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1034F3B-C135-40CA-ACE0-407A7E7747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Animals were now food for people.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rainbow reminded people of God’s promise.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Animals were now afraid of people.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074470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6890A21-1E1C-4741-86C6-33759C51A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was different about the earth and its inhabitants after the Flood?  (9:2-3, 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1034F3B-C135-40CA-ACE0-407A7E7747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Animals were now food for people.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rainbow reminded people of God’s promise.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Animals were now afraid of people.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31751478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1438</Words>
  <Application>Microsoft Office PowerPoint</Application>
  <PresentationFormat>On-screen Show (4:3)</PresentationFormat>
  <Paragraphs>192</Paragraphs>
  <Slides>39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1_Office Theme</vt:lpstr>
      <vt:lpstr>Genesis Dig Site 6</vt:lpstr>
      <vt:lpstr>What did God say Noah and his sons were to do when they left the ark?  (9:1)</vt:lpstr>
      <vt:lpstr>What did God say Noah and his sons were to do when they left the ark?  (9:1)</vt:lpstr>
      <vt:lpstr>What did God do for Noah and his sons after the Flood?  (9:1)</vt:lpstr>
      <vt:lpstr>What did God do for Noah and his sons after the Flood?  (9:1)</vt:lpstr>
      <vt:lpstr>How did God make sure the human race did not die out after the Flood?  (9:1)</vt:lpstr>
      <vt:lpstr>How did God make sure the human race did not die out after the Flood?  (9:1)</vt:lpstr>
      <vt:lpstr>What was different about the earth and its inhabitants after the Flood?  (9:2-3, 13)</vt:lpstr>
      <vt:lpstr>What was different about the earth and its inhabitants after the Flood?  (9:2-3, 13)</vt:lpstr>
      <vt:lpstr>How did people eat differently after the Flood?  (9:3)</vt:lpstr>
      <vt:lpstr>How did people eat differently after the Flood?  (9:3)</vt:lpstr>
      <vt:lpstr>What kind of meat did God say human beings must not eat?  (9:4)</vt:lpstr>
      <vt:lpstr>What kind of meat did God say human beings must not eat?  (9:4)</vt:lpstr>
      <vt:lpstr>What would God demand from animals and people who took the life of a human being?  (9:5)</vt:lpstr>
      <vt:lpstr>What would God demand from animals and people who took the life of a human being?  (9:5)</vt:lpstr>
      <vt:lpstr>Why would God demand this accounting from animals and people?  (9:5-6)</vt:lpstr>
      <vt:lpstr>Why would God demand this accounting from animals and people?  (9:5-6)</vt:lpstr>
      <vt:lpstr>What did God tell Noah and his family to do a second time?  (9:7)</vt:lpstr>
      <vt:lpstr>What did God tell Noah and his family to do a second time?  (9:7)</vt:lpstr>
      <vt:lpstr>What did God establish with Noah and his sons?  (9:8-9)</vt:lpstr>
      <vt:lpstr>What did God establish with Noah and his sons?  (9:8-9)</vt:lpstr>
      <vt:lpstr>What was the covenant God established? (9:11)</vt:lpstr>
      <vt:lpstr>What was the covenant God established? (9:11)</vt:lpstr>
      <vt:lpstr>What sign did God provide for the covenant He made?  (9:12-13)</vt:lpstr>
      <vt:lpstr>What sign did God provide for the covenant He made?  (9:12-13)</vt:lpstr>
      <vt:lpstr>Who was this sign of the covenant for?  (9:12)</vt:lpstr>
      <vt:lpstr>Who was this sign of the covenant for?  (9:12)</vt:lpstr>
      <vt:lpstr>What were the name of Noah’s sons?  (9:18)</vt:lpstr>
      <vt:lpstr>What were the name of Noah’s sons?  (9:18)</vt:lpstr>
      <vt:lpstr>After the Flood, who did the people who were scattered over the whole earth come from?  (9:19)</vt:lpstr>
      <vt:lpstr>After the Flood, who did the people who were scattered over the whole earth come from?  (9:19)</vt:lpstr>
      <vt:lpstr>How was the earth populated again?  (9:19)</vt:lpstr>
      <vt:lpstr>How was the earth populated again?  (9:19)</vt:lpstr>
      <vt:lpstr>What did Noah do after the Flood?  (9:20)</vt:lpstr>
      <vt:lpstr>What did Noah do after the Flood?  (9:20)</vt:lpstr>
      <vt:lpstr>How many years did Noah live after the Flood?  (9:28)</vt:lpstr>
      <vt:lpstr>How many years did Noah live after the Flood?  (9:28)</vt:lpstr>
      <vt:lpstr>How old was Noah when he died?  (9:29)</vt:lpstr>
      <vt:lpstr>How old was Noah when he died?  (9:29)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&amp; 2nd Samuel Dig Site 6</dc:title>
  <dc:creator>Kathy Randels</dc:creator>
  <cp:lastModifiedBy>Kathy Randels</cp:lastModifiedBy>
  <cp:revision>18</cp:revision>
  <dcterms:created xsi:type="dcterms:W3CDTF">2016-04-21T15:09:06Z</dcterms:created>
  <dcterms:modified xsi:type="dcterms:W3CDTF">2019-07-18T00:48:30Z</dcterms:modified>
</cp:coreProperties>
</file>