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78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267198C6-CC4B-4FB5-B003-D23CDE0AF6DA}"/>
    <pc:docChg chg="modSld">
      <pc:chgData name="April Litman" userId="c83b8c5f662f391c" providerId="LiveId" clId="{267198C6-CC4B-4FB5-B003-D23CDE0AF6DA}" dt="2025-06-14T14:27:21.808" v="1" actId="20577"/>
      <pc:docMkLst>
        <pc:docMk/>
      </pc:docMkLst>
      <pc:sldChg chg="modSp mod">
        <pc:chgData name="April Litman" userId="c83b8c5f662f391c" providerId="LiveId" clId="{267198C6-CC4B-4FB5-B003-D23CDE0AF6DA}" dt="2025-06-14T14:27:21.808" v="1" actId="20577"/>
        <pc:sldMkLst>
          <pc:docMk/>
          <pc:sldMk cId="4243813164" sldId="291"/>
        </pc:sldMkLst>
        <pc:spChg chg="mod">
          <ac:chgData name="April Litman" userId="c83b8c5f662f391c" providerId="LiveId" clId="{267198C6-CC4B-4FB5-B003-D23CDE0AF6DA}" dt="2025-06-14T14:27:21.808" v="1" actId="20577"/>
          <ac:spMkLst>
            <pc:docMk/>
            <pc:sldMk cId="4243813164" sldId="291"/>
            <ac:spMk id="3" creationId="{AA6BD8DF-EC6F-4E3A-A2F7-F4286814F9E8}"/>
          </ac:spMkLst>
        </pc:spChg>
      </pc:sldChg>
      <pc:sldChg chg="modSp mod">
        <pc:chgData name="April Litman" userId="c83b8c5f662f391c" providerId="LiveId" clId="{267198C6-CC4B-4FB5-B003-D23CDE0AF6DA}" dt="2025-06-14T14:27:16.442" v="0" actId="20577"/>
        <pc:sldMkLst>
          <pc:docMk/>
          <pc:sldMk cId="3628893937" sldId="292"/>
        </pc:sldMkLst>
        <pc:spChg chg="mod">
          <ac:chgData name="April Litman" userId="c83b8c5f662f391c" providerId="LiveId" clId="{267198C6-CC4B-4FB5-B003-D23CDE0AF6DA}" dt="2025-06-14T14:27:16.442" v="0" actId="20577"/>
          <ac:spMkLst>
            <pc:docMk/>
            <pc:sldMk cId="3628893937" sldId="292"/>
            <ac:spMk id="3" creationId="{AA6BD8DF-EC6F-4E3A-A2F7-F4286814F9E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7E798-9574-49F6-B84C-F9E46EA15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did the waters recede?  (8:1)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40971-B449-490E-8123-D9DECCBD1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God sent a great wind over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sun made all the water evaporate.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earth swallowed the water.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528716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7E798-9574-49F6-B84C-F9E46EA15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How did the waters recede?  (8:1)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40971-B449-490E-8123-D9DECCBD1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 sent a great wind over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sun made all the water evaporate.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earth swallowed the water.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865961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E293D-3ED4-48C1-B5D8-FD9B1677A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the end of 150 days?  (8:3)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F9403-1C99-4F0C-854B-A388089B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water had gone down.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ran out of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started raining again.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443664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E293D-3ED4-48C1-B5D8-FD9B1677A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the end of 150 days?  (8:3)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F9403-1C99-4F0C-854B-A388089B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water had gone down.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Noah ran out of food.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It started raining again.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6335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E4026-6328-445E-8D8F-0AC1BF89F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the ark come to rest on the mountains of Ararat?  (8:4)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911C5-DC40-4EAB-9439-612AD5642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 the seventeenth day of the seventh month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15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50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4117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E4026-6328-445E-8D8F-0AC1BF89FE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When did the ark come to rest on the mountains of Ararat?  (8:4)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911C5-DC40-4EAB-9439-612AD5642A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On the seventeenth day of the seventh month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15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After 50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488011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73046-73BD-434D-8BF3-A49EBB5A0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send out of the ark first?  (8:6-7)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7B130-6B22-4834-A84B-3504EA9D6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elephant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ostrich</a:t>
            </a:r>
          </a:p>
        </p:txBody>
      </p:sp>
    </p:spTree>
    <p:extLst>
      <p:ext uri="{BB962C8B-B14F-4D97-AF65-F5344CB8AC3E}">
        <p14:creationId xmlns:p14="http://schemas.microsoft.com/office/powerpoint/2010/main" val="30966011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73046-73BD-434D-8BF3-A49EBB5A0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send out of the ark first?  (8:6-7)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7B130-6B22-4834-A84B-3504EA9D67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elephant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raven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ostrich</a:t>
            </a:r>
          </a:p>
        </p:txBody>
      </p:sp>
    </p:spTree>
    <p:extLst>
      <p:ext uri="{BB962C8B-B14F-4D97-AF65-F5344CB8AC3E}">
        <p14:creationId xmlns:p14="http://schemas.microsoft.com/office/powerpoint/2010/main" val="2294977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67A52-D1B1-469C-8AC5-248C6F88F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send out of the ark after the raven? (8:8)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21079-C176-4A2B-B328-BBFD0ACBB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elephant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Another raven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eagle</a:t>
            </a:r>
          </a:p>
        </p:txBody>
      </p:sp>
    </p:spTree>
    <p:extLst>
      <p:ext uri="{BB962C8B-B14F-4D97-AF65-F5344CB8AC3E}">
        <p14:creationId xmlns:p14="http://schemas.microsoft.com/office/powerpoint/2010/main" val="25667016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67A52-D1B1-469C-8AC5-248C6F88F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send out of the ark after the raven? (8:8)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21079-C176-4A2B-B328-BBFD0ACBB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dove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elephant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Another raven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An eagle</a:t>
            </a:r>
          </a:p>
        </p:txBody>
      </p:sp>
    </p:spTree>
    <p:extLst>
      <p:ext uri="{BB962C8B-B14F-4D97-AF65-F5344CB8AC3E}">
        <p14:creationId xmlns:p14="http://schemas.microsoft.com/office/powerpoint/2010/main" val="2498316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22388-78FB-463B-BBA0-317134A70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lasted for 40 days?  (7:17)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B075B-C66B-4054-A7EA-A33DAEBEB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flood coming on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building of 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632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4F768-0011-46E7-84DE-8F20A1FBF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the first time Noah sent out a dove from the ark?  (8:8-9)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50589-2D24-4D66-9BA3-F3B47E33A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dove found a home in a tree and never came back.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dove brought back a piece of fruit.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dove found nowhere to perch.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0673689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4F768-0011-46E7-84DE-8F20A1FBF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the first time Noah sent out a dove from the ark?  (8:8-9)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50589-2D24-4D66-9BA3-F3B47E33A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dove found a home in a tree and never came back.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dove brought back a piece of fruit.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dove found nowhere to perch.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159948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C641-92BB-495F-AB36-D51368C45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dove find the second time it was sent out?  (8:10-11)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4ECE8-82EC-4CCE-ADB5-D7B9E3E67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piece of bark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freshly plucked apple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freshly plucked olive leaf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9814690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C641-92BB-495F-AB36-D51368C45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dove find the second time it was sent out?  (8:10-11)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4ECE8-82EC-4CCE-ADB5-D7B9E3E67F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piece of bark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freshly plucked apple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freshly plucked olive leaf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</p:txBody>
      </p:sp>
    </p:spTree>
    <p:extLst>
      <p:ext uri="{BB962C8B-B14F-4D97-AF65-F5344CB8AC3E}">
        <p14:creationId xmlns:p14="http://schemas.microsoft.com/office/powerpoint/2010/main" val="39716932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45449-560C-4D6D-9E05-2441A478B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dove was send out a third time?  (8:12)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553C8-0CA2-4822-B319-C5713F924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dove came back with another plucked olive leaf.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dove never left the ark, even though it was released.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dove did not return.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586109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45449-560C-4D6D-9E05-2441A478B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dove was send out a third time?  (8:12)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553C8-0CA2-4822-B319-C5713F9248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dove came back with another plucked olive leaf.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dove never left the ark, even though it was released.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dove did not return.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0644159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44F57-EFF8-4BD7-BA62-375DB4F7D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Noah was 601 years old?  (8:13-16)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054A0-AAA4-4EED-B863-0285F6645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He removed the covering from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 saw the surface of the ground was dry.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told Noah that he and all that were inside could leave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3913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44F57-EFF8-4BD7-BA62-375DB4F7D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Noah was 601 years old?  (8:13-16)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5054A0-AAA4-4EED-B863-0285F6645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He removed the covering from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He saw the surface of the ground was dry.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God told Noah that he and all that were inside could leave the ark.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230792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EBB26-0846-412B-AD48-5C1E48DDB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animals to do when they left the ark?  (8:17)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1A68B-E7FD-4442-A306-524CDE706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Find more of their kind that survived the flood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Be fruitful and increase in number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Stay with Noah and never leave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32773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EBB26-0846-412B-AD48-5C1E48DDB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were the animals to do when they left the ark?  (8:17)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B1A68B-E7FD-4442-A306-524CDE706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Find more of their kind that survived the flood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Be fruitful and increase in number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Stay with Noah and never leave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None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36222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22388-78FB-463B-BBA0-317134A70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What lasted for 40 days?  (7:17)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B075B-C66B-4054-A7EA-A33DAEBEB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flood coming on the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building of the ark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47467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0A456-E434-40F5-8D3F-354C3647A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do when he left the ark?  (8:20)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891E4-13BB-4578-ACFB-83A70565F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built another boat.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started fishing.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built an altar and offered burnt offerings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5702622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0A456-E434-40F5-8D3F-354C3647A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do when he left the ark?  (8:20)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891E4-13BB-4578-ACFB-83A70565F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built another boat.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started fishing.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built an altar and offered burnt offerings to the Lord.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758595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17562-F3BC-4035-AA69-9E831646E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sacrifice on the altar?  (8:20)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35F08-9368-45CC-82FB-7566293A2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One of every animal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of every animal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 of all the clean animals and clean birds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extra animals</a:t>
            </a:r>
          </a:p>
        </p:txBody>
      </p:sp>
    </p:spTree>
    <p:extLst>
      <p:ext uri="{BB962C8B-B14F-4D97-AF65-F5344CB8AC3E}">
        <p14:creationId xmlns:p14="http://schemas.microsoft.com/office/powerpoint/2010/main" val="14726531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917562-F3BC-4035-AA69-9E831646E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Noah sacrifice on the altar?  (8:20)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35F08-9368-45CC-82FB-7566293A2E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One of every animal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of every animal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Some of all the clean animals and clean birds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the extra animals</a:t>
            </a:r>
          </a:p>
        </p:txBody>
      </p:sp>
    </p:spTree>
    <p:extLst>
      <p:ext uri="{BB962C8B-B14F-4D97-AF65-F5344CB8AC3E}">
        <p14:creationId xmlns:p14="http://schemas.microsoft.com/office/powerpoint/2010/main" val="3226894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4155-E7E3-4502-875C-1A4A23F5F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God respond to Noah’s sacrifice?  (8:21)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BD8DF-EC6F-4E3A-A2F7-F4286814F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smelled the pleasing aroma of the burnt offerings.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notice that Noah made sacrifices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4381316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4155-E7E3-4502-875C-1A4A23F5F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God respond to Noah’s sacrifice?  (8:21)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BD8DF-EC6F-4E3A-A2F7-F4286814F9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smelled the pleasing aroma of the burnt offerings.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notice that Noah made sacrifices to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Bible does not say.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288939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777CD-B89A-4CBA-A803-907A10BAD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never do again?  (8:21)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FE2AA-205B-490E-A481-88AED8587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Let people become evil.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Punish people for their sin.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Curse the ground because of humans and destroy all living creatures.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859727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777CD-B89A-4CBA-A803-907A10BAD7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say He would never do again?  (8:21)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FE2AA-205B-490E-A481-88AED8587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Let people become evil.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Punish people for their sin.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Curse the ground because of humans and destroy all living creatures.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6960342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4A55A-CEFC-4BA4-8F76-78F2AA436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will never cease as long as the earth endures?  (8:22)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45D34-FFF4-4DA2-A51A-C693B24E2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Seedtime and harvest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Summer and winter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Day and night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1194511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4A55A-CEFC-4BA4-8F76-78F2AA436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will never cease as long as the earth endures?  (8:22)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45D34-FFF4-4DA2-A51A-C693B24E2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Seedtime and harvest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Summer and winter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Day and night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93309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1A965-1EA9-4E64-AA6B-DA422D39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Flood waters started?  (7:17-21)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77CC6-08B5-4C00-BF7B-F96CA87AE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came for 40 days.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rose greatly on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rose and covered the mountains.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495301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D0845-44A2-4F79-8891-DD0FF2C8E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will the earth have seasons (summer and winter)?  (8:22)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16B2B-D1D1-43A4-816E-5B13401D1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Forever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As long as the earth endures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As long as Noah lived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612921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D0845-44A2-4F79-8891-DD0FF2C8E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will the earth have seasons (summer and winter)?  (8:22)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16B2B-D1D1-43A4-816E-5B13401D1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Forever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As long as the earth endures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As long as Noah lived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53056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1A965-1EA9-4E64-AA6B-DA422D39A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the Flood waters started?  (7:17-21)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F77CC6-08B5-4C00-BF7B-F96CA87AE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came for 40 days.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rose greatly on the earth.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rose and covered the mountains.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99998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785A3-794A-4446-BB85-0D6E6EDD5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during the Flood?  (7:17-23)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38E20-D11F-4E7D-9F90-E3E829CCD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rained for forty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waters rose above the mountains.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 living thing that moved on land perished.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821721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785A3-794A-4446-BB85-0D6E6EDD5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during the Flood?  (7:17-23)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38E20-D11F-4E7D-9F90-E3E829CCD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It rained for forty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waters rose above the mountains.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Every living thing that moved on land perished.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195687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D5FE2-7414-4967-BCB8-1CDDBB8BA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the waters flood the earth?  (7:24)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4F80C-5703-4ED9-B3C3-1845B3028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10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40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150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 years</a:t>
            </a:r>
          </a:p>
        </p:txBody>
      </p:sp>
    </p:spTree>
    <p:extLst>
      <p:ext uri="{BB962C8B-B14F-4D97-AF65-F5344CB8AC3E}">
        <p14:creationId xmlns:p14="http://schemas.microsoft.com/office/powerpoint/2010/main" val="608900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D5FE2-7414-4967-BCB8-1CDDBB8BA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the waters flood the earth?  (7:24)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34F80C-5703-4ED9-B3C3-1845B3028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10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40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150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5 years</a:t>
            </a:r>
          </a:p>
        </p:txBody>
      </p:sp>
    </p:spTree>
    <p:extLst>
      <p:ext uri="{BB962C8B-B14F-4D97-AF65-F5344CB8AC3E}">
        <p14:creationId xmlns:p14="http://schemas.microsoft.com/office/powerpoint/2010/main" val="339861781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1410</Words>
  <Application>Microsoft Office PowerPoint</Application>
  <PresentationFormat>On-screen Show (4:3)</PresentationFormat>
  <Paragraphs>202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4" baseType="lpstr">
      <vt:lpstr>Arial</vt:lpstr>
      <vt:lpstr>Calibri</vt:lpstr>
      <vt:lpstr>1_Office Theme</vt:lpstr>
      <vt:lpstr>Genesis Dig Site 5</vt:lpstr>
      <vt:lpstr>What lasted for 40 days?  (7:17)</vt:lpstr>
      <vt:lpstr>What lasted for 40 days?  (7:17)</vt:lpstr>
      <vt:lpstr>What happened when the Flood waters started?  (7:17-21)</vt:lpstr>
      <vt:lpstr>What happened when the Flood waters started?  (7:17-21)</vt:lpstr>
      <vt:lpstr>What happened during the Flood?  (7:17-23)</vt:lpstr>
      <vt:lpstr>What happened during the Flood?  (7:17-23)</vt:lpstr>
      <vt:lpstr>How long did the waters flood the earth?  (7:24)</vt:lpstr>
      <vt:lpstr>How long did the waters flood the earth?  (7:24)</vt:lpstr>
      <vt:lpstr>How did the waters recede?  (8:1)</vt:lpstr>
      <vt:lpstr>How did the waters recede?  (8:1)</vt:lpstr>
      <vt:lpstr>What happened at the end of 150 days?  (8:3)</vt:lpstr>
      <vt:lpstr>What happened at the end of 150 days?  (8:3)</vt:lpstr>
      <vt:lpstr>When did the ark come to rest on the mountains of Ararat?  (8:4)</vt:lpstr>
      <vt:lpstr>When did the ark come to rest on the mountains of Ararat?  (8:4)</vt:lpstr>
      <vt:lpstr>What did Noah send out of the ark first?  (8:6-7)</vt:lpstr>
      <vt:lpstr>What did Noah send out of the ark first?  (8:6-7)</vt:lpstr>
      <vt:lpstr>What did Noah send out of the ark after the raven? (8:8)</vt:lpstr>
      <vt:lpstr>What did Noah send out of the ark after the raven? (8:8)</vt:lpstr>
      <vt:lpstr>What happened the first time Noah sent out a dove from the ark?  (8:8-9)</vt:lpstr>
      <vt:lpstr>What happened the first time Noah sent out a dove from the ark?  (8:8-9)</vt:lpstr>
      <vt:lpstr>What did the dove find the second time it was sent out?  (8:10-11)</vt:lpstr>
      <vt:lpstr>What did the dove find the second time it was sent out?  (8:10-11)</vt:lpstr>
      <vt:lpstr>What happened when the dove was send out a third time?  (8:12)</vt:lpstr>
      <vt:lpstr>What happened when the dove was send out a third time?  (8:12)</vt:lpstr>
      <vt:lpstr>What happened when Noah was 601 years old?  (8:13-16)</vt:lpstr>
      <vt:lpstr>What happened when Noah was 601 years old?  (8:13-16)</vt:lpstr>
      <vt:lpstr>What were the animals to do when they left the ark?  (8:17)</vt:lpstr>
      <vt:lpstr>What were the animals to do when they left the ark?  (8:17)</vt:lpstr>
      <vt:lpstr>What did Noah do when he left the ark?  (8:20)</vt:lpstr>
      <vt:lpstr>What did Noah do when he left the ark?  (8:20)</vt:lpstr>
      <vt:lpstr>What did Noah sacrifice on the altar?  (8:20)</vt:lpstr>
      <vt:lpstr>What did Noah sacrifice on the altar?  (8:20)</vt:lpstr>
      <vt:lpstr>How did God respond to Noah’s sacrifice?  (8:21)</vt:lpstr>
      <vt:lpstr>How did God respond to Noah’s sacrifice?  (8:21)</vt:lpstr>
      <vt:lpstr>What did the Lord say He would never do again?  (8:21)</vt:lpstr>
      <vt:lpstr>What did the Lord say He would never do again?  (8:21)</vt:lpstr>
      <vt:lpstr>What will never cease as long as the earth endures?  (8:22)</vt:lpstr>
      <vt:lpstr>What will never cease as long as the earth endures?  (8:22)</vt:lpstr>
      <vt:lpstr>How long will the earth have seasons (summer and winter)?  (8:22)</vt:lpstr>
      <vt:lpstr>How long will the earth have seasons (summer and winter)?  (8:22)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April Litman</cp:lastModifiedBy>
  <cp:revision>18</cp:revision>
  <dcterms:created xsi:type="dcterms:W3CDTF">2016-04-21T15:09:06Z</dcterms:created>
  <dcterms:modified xsi:type="dcterms:W3CDTF">2025-06-14T14:27:27Z</dcterms:modified>
</cp:coreProperties>
</file>