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98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46892-A0BD-43CA-AF5B-1CDF6A3C40EF}" v="1" dt="2025-06-04T21:13:28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04A46892-A0BD-43CA-AF5B-1CDF6A3C40EF}"/>
    <pc:docChg chg="addSld delSld modSld">
      <pc:chgData name="April Litman" userId="c83b8c5f662f391c" providerId="LiveId" clId="{04A46892-A0BD-43CA-AF5B-1CDF6A3C40EF}" dt="2025-06-04T21:15:16.296" v="28" actId="20577"/>
      <pc:docMkLst>
        <pc:docMk/>
      </pc:docMkLst>
      <pc:sldChg chg="modSp mod">
        <pc:chgData name="April Litman" userId="c83b8c5f662f391c" providerId="LiveId" clId="{04A46892-A0BD-43CA-AF5B-1CDF6A3C40EF}" dt="2025-06-04T21:14:37.202" v="25" actId="20577"/>
        <pc:sldMkLst>
          <pc:docMk/>
          <pc:sldMk cId="3595684007" sldId="274"/>
        </pc:sldMkLst>
        <pc:spChg chg="mod">
          <ac:chgData name="April Litman" userId="c83b8c5f662f391c" providerId="LiveId" clId="{04A46892-A0BD-43CA-AF5B-1CDF6A3C40EF}" dt="2025-06-04T21:14:37.202" v="25" actId="20577"/>
          <ac:spMkLst>
            <pc:docMk/>
            <pc:sldMk cId="3595684007" sldId="274"/>
            <ac:spMk id="3" creationId="{5985CDC0-C62B-4928-9FFF-D2ED158A5FAA}"/>
          </ac:spMkLst>
        </pc:spChg>
      </pc:sldChg>
      <pc:sldChg chg="del">
        <pc:chgData name="April Litman" userId="c83b8c5f662f391c" providerId="LiveId" clId="{04A46892-A0BD-43CA-AF5B-1CDF6A3C40EF}" dt="2025-06-04T21:14:44.323" v="26" actId="47"/>
        <pc:sldMkLst>
          <pc:docMk/>
          <pc:sldMk cId="192512379" sldId="275"/>
        </pc:sldMkLst>
      </pc:sldChg>
      <pc:sldChg chg="modSp mod">
        <pc:chgData name="April Litman" userId="c83b8c5f662f391c" providerId="LiveId" clId="{04A46892-A0BD-43CA-AF5B-1CDF6A3C40EF}" dt="2025-06-04T21:15:07.844" v="27" actId="20577"/>
        <pc:sldMkLst>
          <pc:docMk/>
          <pc:sldMk cId="3734135099" sldId="282"/>
        </pc:sldMkLst>
        <pc:spChg chg="mod">
          <ac:chgData name="April Litman" userId="c83b8c5f662f391c" providerId="LiveId" clId="{04A46892-A0BD-43CA-AF5B-1CDF6A3C40EF}" dt="2025-06-04T21:15:07.844" v="27" actId="20577"/>
          <ac:spMkLst>
            <pc:docMk/>
            <pc:sldMk cId="3734135099" sldId="282"/>
            <ac:spMk id="3" creationId="{39AAAA96-930B-48BF-8BAA-3D2C800D3638}"/>
          </ac:spMkLst>
        </pc:spChg>
      </pc:sldChg>
      <pc:sldChg chg="modSp mod">
        <pc:chgData name="April Litman" userId="c83b8c5f662f391c" providerId="LiveId" clId="{04A46892-A0BD-43CA-AF5B-1CDF6A3C40EF}" dt="2025-06-04T21:15:16.296" v="28" actId="20577"/>
        <pc:sldMkLst>
          <pc:docMk/>
          <pc:sldMk cId="300407157" sldId="283"/>
        </pc:sldMkLst>
        <pc:spChg chg="mod">
          <ac:chgData name="April Litman" userId="c83b8c5f662f391c" providerId="LiveId" clId="{04A46892-A0BD-43CA-AF5B-1CDF6A3C40EF}" dt="2025-06-04T21:15:16.296" v="28" actId="20577"/>
          <ac:spMkLst>
            <pc:docMk/>
            <pc:sldMk cId="300407157" sldId="283"/>
            <ac:spMk id="3" creationId="{39AAAA96-930B-48BF-8BAA-3D2C800D3638}"/>
          </ac:spMkLst>
        </pc:spChg>
      </pc:sldChg>
      <pc:sldChg chg="modSp add mod">
        <pc:chgData name="April Litman" userId="c83b8c5f662f391c" providerId="LiveId" clId="{04A46892-A0BD-43CA-AF5B-1CDF6A3C40EF}" dt="2025-06-04T21:14:31.981" v="20" actId="20577"/>
        <pc:sldMkLst>
          <pc:docMk/>
          <pc:sldMk cId="2937971925" sldId="298"/>
        </pc:sldMkLst>
        <pc:spChg chg="mod">
          <ac:chgData name="April Litman" userId="c83b8c5f662f391c" providerId="LiveId" clId="{04A46892-A0BD-43CA-AF5B-1CDF6A3C40EF}" dt="2025-06-04T21:14:31.981" v="20" actId="20577"/>
          <ac:spMkLst>
            <pc:docMk/>
            <pc:sldMk cId="2937971925" sldId="298"/>
            <ac:spMk id="3" creationId="{7A719D49-88AE-5D3A-2637-808F7BF4E3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4F54-283F-4D13-B16C-2AC8CECF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DBA5-8F05-4B18-8F8E-2CCE4DA7D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Righteous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Blameless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walked faithfully with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6398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24F54-283F-4D13-B16C-2AC8CECF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DBA5-8F05-4B18-8F8E-2CCE4DA7D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Righteous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Blameless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walked faithfully with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14227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A0A8-CAF0-4C70-9831-A41A6D02F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Shem, Ham and Japheth?  (6:10)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C48DD-8AF2-4BA2-BDAE-3FEE2F64D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cousins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neighbors</a:t>
            </a:r>
          </a:p>
        </p:txBody>
      </p:sp>
    </p:spTree>
    <p:extLst>
      <p:ext uri="{BB962C8B-B14F-4D97-AF65-F5344CB8AC3E}">
        <p14:creationId xmlns:p14="http://schemas.microsoft.com/office/powerpoint/2010/main" val="115605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EA0A8-CAF0-4C70-9831-A41A6D02F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were Shem, Ham and Japheth?  (6:10)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C48DD-8AF2-4BA2-BDAE-3FEE2F64D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cousins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Noah’s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neighbors</a:t>
            </a:r>
          </a:p>
        </p:txBody>
      </p:sp>
    </p:spTree>
    <p:extLst>
      <p:ext uri="{BB962C8B-B14F-4D97-AF65-F5344CB8AC3E}">
        <p14:creationId xmlns:p14="http://schemas.microsoft.com/office/powerpoint/2010/main" val="707707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7D2C-8E85-4F17-8FCE-28CA18100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391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God decide to do about the violence and corruption on the earth?  (6:13)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94C60-D60F-4291-A660-DA5D7F353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Put an end to all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an angel to warn people about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the people another chance.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1006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E7D2C-8E85-4F17-8FCE-28CA18100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391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God decide to do about the violence and corruption on the earth?  (6:13)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94C60-D60F-4291-A660-DA5D7F353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Put an end to all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Send an angel to warn people about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the people another chance.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1027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834F-5D71-4DC8-9151-4EC541BA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to do?  (6:14)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3A09A-00DC-4A3A-99B0-72EB44EA8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people around him to repent of their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Repent of his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an ark of cypress wood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his family to the top of a mountain</a:t>
            </a:r>
          </a:p>
        </p:txBody>
      </p:sp>
    </p:spTree>
    <p:extLst>
      <p:ext uri="{BB962C8B-B14F-4D97-AF65-F5344CB8AC3E}">
        <p14:creationId xmlns:p14="http://schemas.microsoft.com/office/powerpoint/2010/main" val="3534097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834F-5D71-4DC8-9151-4EC541BA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to do?  (6:14)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3A09A-00DC-4A3A-99B0-72EB44EA8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people around him to repent of their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Repent of his sins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Make an ark of cypress wood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his family to the top of a mountain</a:t>
            </a:r>
          </a:p>
        </p:txBody>
      </p:sp>
    </p:spTree>
    <p:extLst>
      <p:ext uri="{BB962C8B-B14F-4D97-AF65-F5344CB8AC3E}">
        <p14:creationId xmlns:p14="http://schemas.microsoft.com/office/powerpoint/2010/main" val="656179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DFCE1-81D1-4FC1-9C48-C957E260C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big was the ark?  (6:15)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5CDC0-C62B-4928-9FFF-D2ED158A5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300 cubits long and 50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30 cubits long and 10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500 cubits long and 100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95684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1F4DF-86BB-1F1B-9D09-2EC4B0194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F816-8F8F-7EB6-35DA-BEEF88D7D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big was the ark?  (6:15)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19D49-88AE-5D3A-2637-808F7BF4E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300 cubits long and 50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30 cubits long and 10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500 cubits long and 100 cubits wide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937971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BF861-F126-44CA-9BA6-C8D49DC7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human race like during Noah’s life?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F7E73-7390-48BD-8401-F2E542017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and worshiped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wicked and their thoughts were of evil.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all farmers.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864577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BC84F-C912-415D-B109-F6C0ADC5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the Lord destroy the earth?  (6:17)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15EC-E919-461D-B97D-4660D1C6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Famine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earthquake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Floodwaters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Tornadoes</a:t>
            </a:r>
          </a:p>
        </p:txBody>
      </p:sp>
    </p:spTree>
    <p:extLst>
      <p:ext uri="{BB962C8B-B14F-4D97-AF65-F5344CB8AC3E}">
        <p14:creationId xmlns:p14="http://schemas.microsoft.com/office/powerpoint/2010/main" val="150356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BC84F-C912-415D-B109-F6C0ADC5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the Lord destroy the earth?  (6:17)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15EC-E919-461D-B97D-4660D1C6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Famine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earthquake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Floodwaters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Tornadoes</a:t>
            </a:r>
          </a:p>
        </p:txBody>
      </p:sp>
    </p:spTree>
    <p:extLst>
      <p:ext uri="{BB962C8B-B14F-4D97-AF65-F5344CB8AC3E}">
        <p14:creationId xmlns:p14="http://schemas.microsoft.com/office/powerpoint/2010/main" val="4134633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7D442-1E5B-4E4C-AA42-7A2F3CC3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the floodwaters He would send?  (6:17)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2D2D-6F96-4006-9F0C-F53257404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destroy all life under the heavens.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destroy every creature that breathed.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Everything on earth would perish.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82921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7D442-1E5B-4E4C-AA42-7A2F3CC3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the floodwaters He would send?  (6:17)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52D2D-6F96-4006-9F0C-F53257404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destroy all life under the heavens.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destroy every creature that breathed.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Everything on earth would perish.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50604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B3C1-B3C2-4152-ADDA-2ECE50338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would enter the ark?  (6:18)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87D01-3ACF-4E8C-B413-6BC185611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163044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B3C1-B3C2-4152-ADDA-2ECE50338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would enter the ark?  (6:18)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87D01-3ACF-4E8C-B413-6BC185611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62754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2BFCA-2CEE-4847-BFD5-4C513C96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plan did God have for Noah?  (6:18, 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AAA96-930B-48BF-8BAA-3D2C800D3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was going to establish a covenant with Noah.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 could go into the ark to be kept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was to keep some of every animal alive in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341350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2BFCA-2CEE-4847-BFD5-4C513C96D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plan did God have for Noah?  (6:18, 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AAA96-930B-48BF-8BAA-3D2C800D3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was going to establish a covenant </a:t>
            </a:r>
            <a:r>
              <a:rPr lang="en-US" sz="4000"/>
              <a:t>with Noah.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 could go into the ark to be kept alive.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was to keep some of every animal alive in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0407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A107E-1A33-4211-BC49-D6BCA0CB2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According to Genesis 6:18, which of these would not go into the ark?  (6:18-20)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25F3F-8ED7-41CB-94AD-6B1326986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Fish and other sea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483181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A107E-1A33-4211-BC49-D6BCA0CB2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According to Genesis 6:18, which of these would not go into the ark?  (6:18-20)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25F3F-8ED7-41CB-94AD-6B1326986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Fish and other sea creatures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wife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and their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2626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BF861-F126-44CA-9BA6-C8D49DC7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human race like during Noah’s life?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F7E73-7390-48BD-8401-F2E542017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and worshiped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wicked and their thoughts were of evil.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all farmers.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99628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091EE-B4D8-41D4-89CA-F04E8056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Noah and his family eat while in the ark?  (6:21)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69189-41E4-4FAE-8D44-A2FC09C5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would provide food for them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changed their bodies so they wouldn’t get hungry.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brought extra animals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 collected food to store in the ark.</a:t>
            </a:r>
          </a:p>
        </p:txBody>
      </p:sp>
    </p:spTree>
    <p:extLst>
      <p:ext uri="{BB962C8B-B14F-4D97-AF65-F5344CB8AC3E}">
        <p14:creationId xmlns:p14="http://schemas.microsoft.com/office/powerpoint/2010/main" val="19328451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091EE-B4D8-41D4-89CA-F04E8056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would Noah and his family eat while in the ark?  (6:21)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69189-41E4-4FAE-8D44-A2FC09C5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would provide food for them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changed their bodies so they wouldn’t get hungry.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brought extra animals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 and his family collected food to store in the ark.</a:t>
            </a:r>
          </a:p>
        </p:txBody>
      </p:sp>
    </p:spTree>
    <p:extLst>
      <p:ext uri="{BB962C8B-B14F-4D97-AF65-F5344CB8AC3E}">
        <p14:creationId xmlns:p14="http://schemas.microsoft.com/office/powerpoint/2010/main" val="759650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8E89D-D67C-4BB2-9021-C0BCBBA58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Noah respond to God’s commands?  (6:22)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0C2F-73F4-4DE1-98E9-BB952367E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most of what God said to do.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obey God at all.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everything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obeyed God, but he was angry about it.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21862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8E89D-D67C-4BB2-9021-C0BCBBA58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Noah respond to God’s commands?  (6:22)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0C2F-73F4-4DE1-98E9-BB952367E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most of what God said to do.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obey God at all.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did everything God commanded.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obeyed God, but he was angry about it.</a:t>
            </a:r>
          </a:p>
          <a:p>
            <a:pPr marL="514350" indent="-5143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49780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573B-07AB-479B-B2AB-5680C45A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kinds of animals did Noah take?  (7:2)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CB33-C383-4DA4-AE84-D2B0B54D4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Clean and 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4111002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3573B-07AB-479B-B2AB-5680C45A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kinds of animals did Noah take?  (7:2)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CB33-C383-4DA4-AE84-D2B0B54D4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Clean and 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unclean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7280440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55BF-D5AA-41E8-AE5C-8CEBFA170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last forty days and nights?  (7:4)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F16D-9404-44CE-B698-AA227C793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time it took to build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time it took to find the animals for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47251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55BF-D5AA-41E8-AE5C-8CEBFA170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last forty days and nights?  (7:4)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1F16D-9404-44CE-B698-AA227C793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rain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time it took to build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time it took to find the animals for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647104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983AC-8892-4167-9820-1979336E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entered the ark?  (7:11)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61181-CEEE-4D70-98E1-DE1B4ADC1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80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 old</a:t>
            </a:r>
          </a:p>
        </p:txBody>
      </p:sp>
    </p:spTree>
    <p:extLst>
      <p:ext uri="{BB962C8B-B14F-4D97-AF65-F5344CB8AC3E}">
        <p14:creationId xmlns:p14="http://schemas.microsoft.com/office/powerpoint/2010/main" val="19841605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983AC-8892-4167-9820-1979336E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entered the ark?  (7:11)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61181-CEEE-4D70-98E1-DE1B4ADC1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40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80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600 years old</a:t>
            </a:r>
          </a:p>
        </p:txBody>
      </p:sp>
    </p:spTree>
    <p:extLst>
      <p:ext uri="{BB962C8B-B14F-4D97-AF65-F5344CB8AC3E}">
        <p14:creationId xmlns:p14="http://schemas.microsoft.com/office/powerpoint/2010/main" val="339321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53B74-39AD-47CD-B7EB-74F6D969E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At the time Noah lived, what was evil all the time?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1BE85-CC8F-4A46-8BED-EA57635E0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thoughts of the human heart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Creatures and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9055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7E12-8734-411B-AF9A-86AB4FEB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shut Noah in the ark?  (7:16)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FDEA6-05B7-4AF7-A1C2-D3602A36A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Noah’s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2947562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7E12-8734-411B-AF9A-86AB4FEB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shut Noah in the ark?  (7:16)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FDEA6-05B7-4AF7-A1C2-D3602A36A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Noah’s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10742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53B74-39AD-47CD-B7EB-74F6D969E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At the time Noah lived, what was evil all the time?  (6:5)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1BE85-CC8F-4A46-8BED-EA57635E0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thoughts of the human heart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Creatures and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0204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E481-585E-41A9-BDA6-4077BA05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Lord’s response to man’s behavior?  (6:6)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07FBE-143E-4E1D-8183-13BCE08D0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heart was deeply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mind was filled with anger.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care that much about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190455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E481-585E-41A9-BDA6-4077BA05C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Lord’s response to man’s behavior?  (6:6)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07FBE-143E-4E1D-8183-13BCE08D0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heart was deeply troubled.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mind was filled with anger.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care that much about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283444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99FC-3932-4108-86EE-7D9F26AA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statement is </a:t>
            </a:r>
            <a:r>
              <a:rPr lang="en-US" i="1" dirty="0"/>
              <a:t>not</a:t>
            </a:r>
            <a:r>
              <a:rPr lang="en-US" dirty="0"/>
              <a:t> true about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7B05F-06A3-4B61-BF40-89BCE942B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was righteous and blameless in God’s sight.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disobeyed God once in awhile, but not often.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walked faithfully with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760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D99FC-3932-4108-86EE-7D9F26AA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Which statement is </a:t>
            </a:r>
            <a:r>
              <a:rPr lang="en-US" i="1" dirty="0"/>
              <a:t>not</a:t>
            </a:r>
            <a:r>
              <a:rPr lang="en-US" dirty="0"/>
              <a:t> true about Noah?  (6:9)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7B05F-06A3-4B61-BF40-89BCE942B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was righteous and blameless in God’s sight.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 disobeyed God once in awhile, but not often.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walked faithfully with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084856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1384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4</vt:lpstr>
      <vt:lpstr>What was the human race like during Noah’s life?  (6:5)</vt:lpstr>
      <vt:lpstr>What was the human race like during Noah’s life?  (6:5)</vt:lpstr>
      <vt:lpstr>At the time Noah lived, what was evil all the time?  (6:5)</vt:lpstr>
      <vt:lpstr>At the time Noah lived, what was evil all the time?  (6:5)</vt:lpstr>
      <vt:lpstr>What was the Lord’s response to man’s behavior?  (6:6)</vt:lpstr>
      <vt:lpstr>What was the Lord’s response to man’s behavior?  (6:6)</vt:lpstr>
      <vt:lpstr>Which statement is not true about Noah?  (6:9)</vt:lpstr>
      <vt:lpstr>Which statement is not true about Noah?  (6:9)</vt:lpstr>
      <vt:lpstr>How does the Bible describe Noah?  (6:9)</vt:lpstr>
      <vt:lpstr>How does the Bible describe Noah?  (6:9)</vt:lpstr>
      <vt:lpstr>Who were Shem, Ham and Japheth?  (6:10)</vt:lpstr>
      <vt:lpstr>Who were Shem, Ham and Japheth?  (6:10)</vt:lpstr>
      <vt:lpstr>What did God decide to do about the violence and corruption on the earth?  (6:13)</vt:lpstr>
      <vt:lpstr>What did God decide to do about the violence and corruption on the earth?  (6:13)</vt:lpstr>
      <vt:lpstr>What did God tell Noah to do?  (6:14)</vt:lpstr>
      <vt:lpstr>What did God tell Noah to do?  (6:14)</vt:lpstr>
      <vt:lpstr>How big was the ark?  (6:15)</vt:lpstr>
      <vt:lpstr>How big was the ark?  (6:15)</vt:lpstr>
      <vt:lpstr>How would the Lord destroy the earth?  (6:17)</vt:lpstr>
      <vt:lpstr>How would the Lord destroy the earth?  (6:17)</vt:lpstr>
      <vt:lpstr>What did God say about the floodwaters He would send?  (6:17)</vt:lpstr>
      <vt:lpstr>What did God say about the floodwaters He would send?  (6:17)</vt:lpstr>
      <vt:lpstr>Who would enter the ark?  (6:18)</vt:lpstr>
      <vt:lpstr>Who would enter the ark?  (6:18)</vt:lpstr>
      <vt:lpstr>What plan did God have for Noah?  (6:18, 20)</vt:lpstr>
      <vt:lpstr>What plan did God have for Noah?  (6:18, 20)</vt:lpstr>
      <vt:lpstr>According to Genesis 6:18, which of these would not go into the ark?  (6:18-20)</vt:lpstr>
      <vt:lpstr>According to Genesis 6:18, which of these would not go into the ark?  (6:18-20)</vt:lpstr>
      <vt:lpstr>How would Noah and his family eat while in the ark?  (6:21)</vt:lpstr>
      <vt:lpstr>How would Noah and his family eat while in the ark?  (6:21)</vt:lpstr>
      <vt:lpstr>How did Noah respond to God’s commands?  (6:22)</vt:lpstr>
      <vt:lpstr>How did Noah respond to God’s commands?  (6:22)</vt:lpstr>
      <vt:lpstr>What kinds of animals did Noah take?  (7:2)</vt:lpstr>
      <vt:lpstr>What kinds of animals did Noah take?  (7:2)</vt:lpstr>
      <vt:lpstr>What would last forty days and nights?  (7:4)</vt:lpstr>
      <vt:lpstr>What would last forty days and nights?  (7:4)</vt:lpstr>
      <vt:lpstr>How old was Noah when he entered the ark?  (7:11)</vt:lpstr>
      <vt:lpstr>How old was Noah when he entered the ark?  (7:11)</vt:lpstr>
      <vt:lpstr>Who shut Noah in the ark?  (7:16)</vt:lpstr>
      <vt:lpstr>Who shut Noah in the ark?  (7:16)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17</cp:revision>
  <dcterms:created xsi:type="dcterms:W3CDTF">2016-04-21T15:09:06Z</dcterms:created>
  <dcterms:modified xsi:type="dcterms:W3CDTF">2025-06-04T21:15:16Z</dcterms:modified>
</cp:coreProperties>
</file>