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8/19/2019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8/19/2019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8/19/2019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8/19/2019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8/19/2019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8/19/2019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8/19/2019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8/19/2019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8/19/2019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8/19/2019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8/19/2019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8/19/2019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sz="6000" b="1" dirty="0"/>
              <a:t>GENESIS</a:t>
            </a:r>
            <a:br>
              <a:rPr lang="en-US" sz="6000" b="1" dirty="0"/>
            </a:br>
            <a:r>
              <a:rPr lang="en-US" sz="6000" b="1" dirty="0"/>
              <a:t>Dig Site 20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Red Level Questions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C722E3-0DDE-46D6-B55D-61A31C5D4B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Joseph and his brothers do after they buried their father?  (50:14)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C25A34-61E8-45FC-8F0E-05A7F38A48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returned to Egypt.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stayed in Canaan.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27891210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C722E3-0DDE-46D6-B55D-61A31C5D4B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Joseph and his brothers do after they buried their father?  (50:14)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C25A34-61E8-45FC-8F0E-05A7F38A48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They returned to Egypt.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stayed in Canaan.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19052862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919726-86BB-4547-A158-B521E247D3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Who thought Joseph would hold a grudge against his brothers?  (50:15)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9F9606-61FE-4071-A89A-44714F4065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Pharaoh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brothers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No one</a:t>
            </a:r>
          </a:p>
        </p:txBody>
      </p:sp>
    </p:spTree>
    <p:extLst>
      <p:ext uri="{BB962C8B-B14F-4D97-AF65-F5344CB8AC3E}">
        <p14:creationId xmlns:p14="http://schemas.microsoft.com/office/powerpoint/2010/main" val="65266124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919726-86BB-4547-A158-B521E247D3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Who thought Joseph would hold a grudge against his brothers?  (50:15)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9F9606-61FE-4071-A89A-44714F4065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Pharaoh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The brothers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No one</a:t>
            </a:r>
          </a:p>
        </p:txBody>
      </p:sp>
    </p:spTree>
    <p:extLst>
      <p:ext uri="{BB962C8B-B14F-4D97-AF65-F5344CB8AC3E}">
        <p14:creationId xmlns:p14="http://schemas.microsoft.com/office/powerpoint/2010/main" val="190831343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2B96C2-0037-4DDE-AA26-3146C33E24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Why were the brothers worried after Jacob died?  (50:15)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63D642-581B-46CB-B1AE-5569B8DCE2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Joseph might pay them back for all the wrongs they had done to him.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Pharaoh might not be kind to them anymore.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375779578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2B96C2-0037-4DDE-AA26-3146C33E24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Why were the brothers worried after Jacob died?  (50:15)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63D642-581B-46CB-B1AE-5569B8DCE2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Joseph might pay them back for all the wrongs they had done to him.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Pharaoh might not be kind to them anymore.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81437727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CE5BB4-29A1-4236-87FA-6F110E52AD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was the message the brothers gave Joseph?  (50:16-17)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EECB15-51B1-4E15-B888-3AEA6F7169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He should ignore his brothers.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should forgive his brothers the sins and the wrongs they committed in treating him so badly.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337577451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CE5BB4-29A1-4236-87FA-6F110E52AD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was the message the brothers gave Joseph?  (50:16-17)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EECB15-51B1-4E15-B888-3AEA6F7169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He should ignore his brothers.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He should forgive his brothers the sins and the wrongs they committed in treating him so badly.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148188206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E9B57C-DCC6-4040-A856-33D53948A9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Joseph do when he opened their message?  (50:17)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A6FBFF-2DEE-4322-97B1-8D5BF5A953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He became angry.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wept.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was happy.</a:t>
            </a:r>
          </a:p>
        </p:txBody>
      </p:sp>
    </p:spTree>
    <p:extLst>
      <p:ext uri="{BB962C8B-B14F-4D97-AF65-F5344CB8AC3E}">
        <p14:creationId xmlns:p14="http://schemas.microsoft.com/office/powerpoint/2010/main" val="321743195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E9B57C-DCC6-4040-A856-33D53948A9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Joseph do when he opened their message?  (50:17)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A6FBFF-2DEE-4322-97B1-8D5BF5A953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He became angry.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He wept.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was happy.</a:t>
            </a:r>
          </a:p>
        </p:txBody>
      </p:sp>
    </p:spTree>
    <p:extLst>
      <p:ext uri="{BB962C8B-B14F-4D97-AF65-F5344CB8AC3E}">
        <p14:creationId xmlns:p14="http://schemas.microsoft.com/office/powerpoint/2010/main" val="16484461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A42C9E-70B5-46C0-914E-CB92BEE7FD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How did Jacob get to Goshen?  (46:28)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9C63FA-786B-4B0F-8033-225654C6C3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Pharaoh sent someone to show the way.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Joseph traveled with them.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Judah was sent ahead to get directions.</a:t>
            </a:r>
          </a:p>
        </p:txBody>
      </p:sp>
    </p:spTree>
    <p:extLst>
      <p:ext uri="{BB962C8B-B14F-4D97-AF65-F5344CB8AC3E}">
        <p14:creationId xmlns:p14="http://schemas.microsoft.com/office/powerpoint/2010/main" val="84796111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7B50A0-203D-410D-B313-8671DB0482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happened when the brothers came to see Joseph?  (50:18)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810925-31E6-47C9-B308-80C17EE9F1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all gave him a hug.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stood there and told Joseph he had to be nice to them.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threw themselves down before Joseph and said they were his slaves.</a:t>
            </a:r>
          </a:p>
        </p:txBody>
      </p:sp>
    </p:spTree>
    <p:extLst>
      <p:ext uri="{BB962C8B-B14F-4D97-AF65-F5344CB8AC3E}">
        <p14:creationId xmlns:p14="http://schemas.microsoft.com/office/powerpoint/2010/main" val="130948943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7B50A0-203D-410D-B313-8671DB0482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happened when the brothers came to see Joseph?  (50:18)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810925-31E6-47C9-B308-80C17EE9F1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all gave him a hug.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stood there and told Joseph he had to be nice to them.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They threw themselves down before Joseph and said they were his slaves.</a:t>
            </a:r>
          </a:p>
        </p:txBody>
      </p:sp>
    </p:spTree>
    <p:extLst>
      <p:ext uri="{BB962C8B-B14F-4D97-AF65-F5344CB8AC3E}">
        <p14:creationId xmlns:p14="http://schemas.microsoft.com/office/powerpoint/2010/main" val="81955879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F80A6B-F289-44A0-B938-98091C40F8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731837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What did Joseph say when the brothers threw themselves before him?  (50:18-19)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E8D25D-B221-4D7F-9A49-5C579524DF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667000"/>
            <a:ext cx="8229600" cy="3459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“Don’t be afraid.”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“Am I in the place of God?”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231043200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F80A6B-F289-44A0-B938-98091C40F8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731837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What did Joseph say when the brothers threw themselves before him?  (50:18-19)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E8D25D-B221-4D7F-9A49-5C579524DF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667000"/>
            <a:ext cx="8229600" cy="3459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“Don’t be afraid.”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“Am I in the place of God?”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384433622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1E8F55-4E55-4B0F-AAB8-A93067DF30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Joseph say he would do?  (50:21)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9E2EB2-C16A-4208-AAE9-8AD20C8586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Make his brothers leave Goshen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Provide for his brothers and their children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Stop Pharaoh from making his brothers slaves</a:t>
            </a:r>
          </a:p>
        </p:txBody>
      </p:sp>
    </p:spTree>
    <p:extLst>
      <p:ext uri="{BB962C8B-B14F-4D97-AF65-F5344CB8AC3E}">
        <p14:creationId xmlns:p14="http://schemas.microsoft.com/office/powerpoint/2010/main" val="368655804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1E8F55-4E55-4B0F-AAB8-A93067DF30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Joseph say he would do?  (50:21)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9E2EB2-C16A-4208-AAE9-8AD20C8586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Make his brothers leave Goshen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Provide for his brothers and their children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Stop Pharaoh from making his brothers slaves</a:t>
            </a:r>
          </a:p>
        </p:txBody>
      </p:sp>
    </p:spTree>
    <p:extLst>
      <p:ext uri="{BB962C8B-B14F-4D97-AF65-F5344CB8AC3E}">
        <p14:creationId xmlns:p14="http://schemas.microsoft.com/office/powerpoint/2010/main" val="427381945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60A223-4295-48D7-8E90-6817FA23AC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Who had intended everything that happened to Joseph for good?  (50:20)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98C27E-31CD-40B0-A5AE-115C730A02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Jacob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God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Pharaoh</a:t>
            </a:r>
          </a:p>
        </p:txBody>
      </p:sp>
    </p:spTree>
    <p:extLst>
      <p:ext uri="{BB962C8B-B14F-4D97-AF65-F5344CB8AC3E}">
        <p14:creationId xmlns:p14="http://schemas.microsoft.com/office/powerpoint/2010/main" val="387912989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60A223-4295-48D7-8E90-6817FA23AC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Who had intended everything that happened to Joseph for good?  (50:20)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98C27E-31CD-40B0-A5AE-115C730A02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Jacob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God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Pharaoh</a:t>
            </a:r>
          </a:p>
        </p:txBody>
      </p:sp>
    </p:spTree>
    <p:extLst>
      <p:ext uri="{BB962C8B-B14F-4D97-AF65-F5344CB8AC3E}">
        <p14:creationId xmlns:p14="http://schemas.microsoft.com/office/powerpoint/2010/main" val="360265583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3F2EE6-787B-4B9A-834C-789DCD293B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How many generations of Ephraim’s children did Joseph see?  (50:23)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38803F-586F-4CFF-8843-8888689C01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One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Two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Three</a:t>
            </a:r>
          </a:p>
        </p:txBody>
      </p:sp>
    </p:spTree>
    <p:extLst>
      <p:ext uri="{BB962C8B-B14F-4D97-AF65-F5344CB8AC3E}">
        <p14:creationId xmlns:p14="http://schemas.microsoft.com/office/powerpoint/2010/main" val="152290255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3F2EE6-787B-4B9A-834C-789DCD293B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How many generations of Ephraim’s children did Joseph see?  (50:23)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38803F-586F-4CFF-8843-8888689C01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One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Two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Three</a:t>
            </a:r>
          </a:p>
        </p:txBody>
      </p:sp>
    </p:spTree>
    <p:extLst>
      <p:ext uri="{BB962C8B-B14F-4D97-AF65-F5344CB8AC3E}">
        <p14:creationId xmlns:p14="http://schemas.microsoft.com/office/powerpoint/2010/main" val="2284718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A42C9E-70B5-46C0-914E-CB92BEE7FD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How did Jacob get to Goshen?  (46:28)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9C63FA-786B-4B0F-8033-225654C6C3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Pharaoh sent someone to show the way.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Joseph traveled with them.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Judah was sent ahead to get directions.</a:t>
            </a:r>
          </a:p>
        </p:txBody>
      </p:sp>
    </p:spTree>
    <p:extLst>
      <p:ext uri="{BB962C8B-B14F-4D97-AF65-F5344CB8AC3E}">
        <p14:creationId xmlns:p14="http://schemas.microsoft.com/office/powerpoint/2010/main" val="95516701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5D0B37-B1DF-4754-BE56-C1CCCD3DB5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Who did Joseph say would come to his brothers’ aid after he died?  (50:24)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885446-A669-4FD7-A3E4-C5894E71BF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God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Pharaoh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would (Joseph)</a:t>
            </a:r>
          </a:p>
        </p:txBody>
      </p:sp>
    </p:spTree>
    <p:extLst>
      <p:ext uri="{BB962C8B-B14F-4D97-AF65-F5344CB8AC3E}">
        <p14:creationId xmlns:p14="http://schemas.microsoft.com/office/powerpoint/2010/main" val="146145100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5D0B37-B1DF-4754-BE56-C1CCCD3DB5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Who did Joseph say would come to his brothers’ aid after he died?  (50:24)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885446-A669-4FD7-A3E4-C5894E71BF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God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Pharaoh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would (Joseph)</a:t>
            </a:r>
          </a:p>
        </p:txBody>
      </p:sp>
    </p:spTree>
    <p:extLst>
      <p:ext uri="{BB962C8B-B14F-4D97-AF65-F5344CB8AC3E}">
        <p14:creationId xmlns:p14="http://schemas.microsoft.com/office/powerpoint/2010/main" val="317143423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38E99C-D7D7-4CB4-AB88-563CD5B7DC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Where would God take Jacob’s family?  (50:24)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6C79EF-2FFD-4324-BF2B-87A0D9FCAF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would stay in Egypt forever.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land God promised on oath to Abraham.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26879972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38E99C-D7D7-4CB4-AB88-563CD5B7DC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Where would God take Jacob’s family?  (50:24)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6C79EF-2FFD-4324-BF2B-87A0D9FCAF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would stay in Egypt forever.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The land God promised on oath to Abraham.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174726047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522065-A00A-476D-A5FE-C55D13371F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Joseph tell the Israelites to do when they left Egypt?  (50:25)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7BE165-C081-4718-9274-D847A2147D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Write down all that happened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Carry his bones up from this place (from Egypt to the Promised Land).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199913502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522065-A00A-476D-A5FE-C55D13371F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Joseph tell the Israelites to do when they left Egypt?  (50:25)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7BE165-C081-4718-9274-D847A2147D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Write down all that happened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Carry his bones up from this place (from Egypt to the Promised Land).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140543341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315EA7-CD67-48ED-930D-C39A1C8F4A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happened to Joseph?  </a:t>
            </a:r>
            <a:br>
              <a:rPr lang="en-US" dirty="0"/>
            </a:br>
            <a:r>
              <a:rPr lang="en-US" dirty="0"/>
              <a:t>(50:22-23, 26)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6B7069-F917-4530-BEDE-2F5DA7FA76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He lived to see three generations of Ephraim’s children.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died at 110 years old.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18800747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315EA7-CD67-48ED-930D-C39A1C8F4A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happened to Joseph?  </a:t>
            </a:r>
            <a:br>
              <a:rPr lang="en-US" dirty="0"/>
            </a:br>
            <a:r>
              <a:rPr lang="en-US" dirty="0"/>
              <a:t>(50:22-23, 26)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6B7069-F917-4530-BEDE-2F5DA7FA76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He lived to see three generations of Ephraim’s children.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died at 110 years old.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32621072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85FE94-9F65-4DFB-A1B1-6E14A0A01E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When did Joseph go to Goshen?  (46:28-29)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02951A-A647-4FC9-AE62-9720C1A287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A week after Jacob arrived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When Jacob arrived in the region of Goshen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Joseph never went to Goshen.</a:t>
            </a:r>
          </a:p>
        </p:txBody>
      </p:sp>
    </p:spTree>
    <p:extLst>
      <p:ext uri="{BB962C8B-B14F-4D97-AF65-F5344CB8AC3E}">
        <p14:creationId xmlns:p14="http://schemas.microsoft.com/office/powerpoint/2010/main" val="24231007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85FE94-9F65-4DFB-A1B1-6E14A0A01E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When did Joseph go to Goshen?  (46:28-29)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02951A-A647-4FC9-AE62-9720C1A287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A week after Jacob arrived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When Jacob arrived in the region of Goshen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Joseph never went to Goshen.</a:t>
            </a:r>
          </a:p>
        </p:txBody>
      </p:sp>
    </p:spTree>
    <p:extLst>
      <p:ext uri="{BB962C8B-B14F-4D97-AF65-F5344CB8AC3E}">
        <p14:creationId xmlns:p14="http://schemas.microsoft.com/office/powerpoint/2010/main" val="9704681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E4D74C-0E2E-4B83-82DC-2381ED866C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happened when Joseph finally appeared before Israel?  (46:29)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93E71B-405D-477D-9FA8-0A26E546B1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Joseph threw his arms around his father.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Joseph wept for a long time.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16559582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E4D74C-0E2E-4B83-82DC-2381ED866C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happened when Joseph finally appeared before Israel?  (46:29)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93E71B-405D-477D-9FA8-0A26E546B1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Joseph threw his arms around his father.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Joseph wept for a long time.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2521535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5D3507-CF42-4132-891B-A7B57D9138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3204" y="694515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What did Joseph say he would tell Pharaoh about his father and brothers?  (46:31-32)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74AC18-5E08-451E-B144-56D60BBCC7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667000"/>
            <a:ext cx="8229600" cy="3459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have come to me.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men are shepherds; they tend livestock.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5937718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5D3507-CF42-4132-891B-A7B57D9138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3204" y="694515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What did Joseph say he would tell Pharaoh about his father and brothers?  (46:31-32)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74AC18-5E08-451E-B144-56D60BBCC7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667000"/>
            <a:ext cx="8229600" cy="3459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have come to me.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men are shepherds; they tend livestock.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2061415796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99</TotalTime>
  <Words>1110</Words>
  <Application>Microsoft Office PowerPoint</Application>
  <PresentationFormat>On-screen Show (4:3)</PresentationFormat>
  <Paragraphs>146</Paragraphs>
  <Slides>37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40" baseType="lpstr">
      <vt:lpstr>Arial</vt:lpstr>
      <vt:lpstr>Calibri</vt:lpstr>
      <vt:lpstr>1_Office Theme</vt:lpstr>
      <vt:lpstr>GENESIS Dig Site 20</vt:lpstr>
      <vt:lpstr>How did Jacob get to Goshen?  (46:28)</vt:lpstr>
      <vt:lpstr>How did Jacob get to Goshen?  (46:28)</vt:lpstr>
      <vt:lpstr>When did Joseph go to Goshen?  (46:28-29)</vt:lpstr>
      <vt:lpstr>When did Joseph go to Goshen?  (46:28-29)</vt:lpstr>
      <vt:lpstr>What happened when Joseph finally appeared before Israel?  (46:29)</vt:lpstr>
      <vt:lpstr>What happened when Joseph finally appeared before Israel?  (46:29)</vt:lpstr>
      <vt:lpstr>What did Joseph say he would tell Pharaoh about his father and brothers?  (46:31-32)</vt:lpstr>
      <vt:lpstr>What did Joseph say he would tell Pharaoh about his father and brothers?  (46:31-32)</vt:lpstr>
      <vt:lpstr>What did Joseph and his brothers do after they buried their father?  (50:14)</vt:lpstr>
      <vt:lpstr>What did Joseph and his brothers do after they buried their father?  (50:14)</vt:lpstr>
      <vt:lpstr>Who thought Joseph would hold a grudge against his brothers?  (50:15)</vt:lpstr>
      <vt:lpstr>Who thought Joseph would hold a grudge against his brothers?  (50:15)</vt:lpstr>
      <vt:lpstr>Why were the brothers worried after Jacob died?  (50:15)</vt:lpstr>
      <vt:lpstr>Why were the brothers worried after Jacob died?  (50:15)</vt:lpstr>
      <vt:lpstr>What was the message the brothers gave Joseph?  (50:16-17)</vt:lpstr>
      <vt:lpstr>What was the message the brothers gave Joseph?  (50:16-17)</vt:lpstr>
      <vt:lpstr>What did Joseph do when he opened their message?  (50:17)</vt:lpstr>
      <vt:lpstr>What did Joseph do when he opened their message?  (50:17)</vt:lpstr>
      <vt:lpstr>What happened when the brothers came to see Joseph?  (50:18)</vt:lpstr>
      <vt:lpstr>What happened when the brothers came to see Joseph?  (50:18)</vt:lpstr>
      <vt:lpstr>What did Joseph say when the brothers threw themselves before him?  (50:18-19)</vt:lpstr>
      <vt:lpstr>What did Joseph say when the brothers threw themselves before him?  (50:18-19)</vt:lpstr>
      <vt:lpstr>What did Joseph say he would do?  (50:21)</vt:lpstr>
      <vt:lpstr>What did Joseph say he would do?  (50:21)</vt:lpstr>
      <vt:lpstr>Who had intended everything that happened to Joseph for good?  (50:20)</vt:lpstr>
      <vt:lpstr>Who had intended everything that happened to Joseph for good?  (50:20)</vt:lpstr>
      <vt:lpstr>How many generations of Ephraim’s children did Joseph see?  (50:23)</vt:lpstr>
      <vt:lpstr>How many generations of Ephraim’s children did Joseph see?  (50:23)</vt:lpstr>
      <vt:lpstr>Who did Joseph say would come to his brothers’ aid after he died?  (50:24)</vt:lpstr>
      <vt:lpstr>Who did Joseph say would come to his brothers’ aid after he died?  (50:24)</vt:lpstr>
      <vt:lpstr>Where would God take Jacob’s family?  (50:24)</vt:lpstr>
      <vt:lpstr>Where would God take Jacob’s family?  (50:24)</vt:lpstr>
      <vt:lpstr>What did Joseph tell the Israelites to do when they left Egypt?  (50:25)</vt:lpstr>
      <vt:lpstr>What did Joseph tell the Israelites to do when they left Egypt?  (50:25)</vt:lpstr>
      <vt:lpstr>What happened to Joseph?   (50:22-23, 26)</vt:lpstr>
      <vt:lpstr>What happened to Joseph?   (50:22-23, 26)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1st and 2nd Samuel Dig Site 9</dc:title>
  <dc:creator>Kathy Randels</dc:creator>
  <cp:lastModifiedBy>Kathy Randels</cp:lastModifiedBy>
  <cp:revision>18</cp:revision>
  <dcterms:created xsi:type="dcterms:W3CDTF">2016-04-16T17:22:52Z</dcterms:created>
  <dcterms:modified xsi:type="dcterms:W3CDTF">2019-08-20T01:11:51Z</dcterms:modified>
</cp:coreProperties>
</file>