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20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53800-A499-418C-8461-2704F9BC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76138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Joseph and his brothers buried their father?  </a:t>
            </a:r>
            <a:br>
              <a:rPr lang="en-US" dirty="0"/>
            </a:br>
            <a:r>
              <a:rPr lang="en-US" dirty="0"/>
              <a:t>(50:14-15)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6B35-CD5D-4014-B6E4-CC07E91A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86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worried that Joseph would pay them back for the wrongs they had done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made the brothers leave Goshen.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know Joseph had forgiven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became officials.</a:t>
            </a:r>
          </a:p>
        </p:txBody>
      </p:sp>
    </p:spTree>
    <p:extLst>
      <p:ext uri="{BB962C8B-B14F-4D97-AF65-F5344CB8AC3E}">
        <p14:creationId xmlns:p14="http://schemas.microsoft.com/office/powerpoint/2010/main" val="2287968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53800-A499-418C-8461-2704F9BC2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980" y="761384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happened after Joseph and his brothers buried their father?  </a:t>
            </a:r>
            <a:br>
              <a:rPr lang="en-US" dirty="0"/>
            </a:br>
            <a:r>
              <a:rPr lang="en-US" dirty="0"/>
              <a:t>(50:14-15)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E6B35-CD5D-4014-B6E4-CC07E91AD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88620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brothers worried that Joseph would pay them back for the wrongs they had done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made the brothers leave Goshen.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know Joseph had forgiven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became officials.</a:t>
            </a:r>
          </a:p>
        </p:txBody>
      </p:sp>
    </p:spTree>
    <p:extLst>
      <p:ext uri="{BB962C8B-B14F-4D97-AF65-F5344CB8AC3E}">
        <p14:creationId xmlns:p14="http://schemas.microsoft.com/office/powerpoint/2010/main" val="16179963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DF2A-2E23-411C-8392-2631E1AC8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send a message to Joseph after Jacob died?  (50:15-16)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2CA35-6F55-4E22-BE08-1104513D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their custom.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worried that Joseph would hold a grudge against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wanted Joseph to know they were going to go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3973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8DF2A-2E23-411C-8392-2631E1AC8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send a message to Joseph after Jacob died?  (50:15-16)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32CA35-6F55-4E22-BE08-1104513DB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was their custom.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were worried that Joseph would hold a grudge against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wanted Joseph to know they were going to go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08649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37FB-59AA-4A50-A120-0E29EF5A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brothers’ message to Joseph say?  (50:16-17)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D05EB-11A7-4EB3-A78A-05B69012B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left instructions before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told them, “This is what you are to say to Joseph.”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was to forgive his brothers the sins and the wrongs they committed in treating him so badly.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09882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737FB-59AA-4A50-A120-0E29EF5A4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brothers’ message to Joseph say?  (50:16-17)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D05EB-11A7-4EB3-A78A-05B69012B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left instructions before 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father told them, “This is what you are to say to Joseph.”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was to forgive his brothers the sins and the wrongs they committed in treating him so badly.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35330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690C-7E99-4D7C-BA6F-BBC9B8B1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respond to his brothers’ message  (50:17)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BB44E-954D-4874-9C3D-FEEC28523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angry.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planned to get back at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24828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E690C-7E99-4D7C-BA6F-BBC9B8B1F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respond to his brothers’ message  (50:17)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BB44E-954D-4874-9C3D-FEEC28523D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wept.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got angry.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planned to get back at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4933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012E5-5CA9-48E6-8632-001527DC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did the brothers do after they sent Joseph their message?  (50:18)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76B07-5F30-4589-9AB5-B5D52FA35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waited for him to respond.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see him and threw themselves down before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left Egypt and went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5283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012E5-5CA9-48E6-8632-001527DCF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did the brothers do after they sent Joseph their message?  (50:18)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76B07-5F30-4589-9AB5-B5D52FA35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waited for him to respond.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went to see him and threw themselves down before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left Egypt and went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5266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C55C7-A0A6-4F63-90AC-7C6A8132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know how to get to Goshen?  (46:28)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EC85D-0F95-4B2C-AEFF-50A974F2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came to Canaan and traveled with his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sent Judah ahead to get directions.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send his steward to Canaan to help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sent Rueben ahead to get directions.</a:t>
            </a:r>
          </a:p>
        </p:txBody>
      </p:sp>
    </p:spTree>
    <p:extLst>
      <p:ext uri="{BB962C8B-B14F-4D97-AF65-F5344CB8AC3E}">
        <p14:creationId xmlns:p14="http://schemas.microsoft.com/office/powerpoint/2010/main" val="36158182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D37F-74FD-4CC8-9315-D9949E25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about the actions of his brothers?  (50:19-20)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10D20-4ABE-49A5-8E50-A738C39A6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You intended to harm 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intended the brothers’ actions for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brothers’ actions resulted in the saving of many lives.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569571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5D37F-74FD-4CC8-9315-D9949E25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about the actions of his brothers?  (50:19-20)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10D20-4ABE-49A5-8E50-A738C39A6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You intended to harm 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intended the brothers’ actions for good.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brothers’ actions resulted in the saving of many lives.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05001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8755-43FD-4257-9BA6-87AE0CA7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1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Joseph’s response after the brothers said they were his slaves?  (50:18-20)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C37E7-B61D-4CCD-8E06-8981F94FD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agreed to make them his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them, “Don’t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prove they were really sorry.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125668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48755-43FD-4257-9BA6-87AE0CA78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318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was Joseph’s response after the brothers said they were his slaves?  (50:18-20)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C37E7-B61D-4CCD-8E06-8981F94FD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agreed to make them his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told them, “Don’t be afraid.”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to prove they were really sorry.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20941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98C3-C915-4608-BD0B-62D67E02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continue to do for his family?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D71D4-289C-4128-B07E-6CDD6A32A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them twice the grain he gave to the Egyptians.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Get them jobs in Pharaoh’s court.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Pay their expenses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Provide for them and their children.</a:t>
            </a:r>
          </a:p>
        </p:txBody>
      </p:sp>
    </p:spTree>
    <p:extLst>
      <p:ext uri="{BB962C8B-B14F-4D97-AF65-F5344CB8AC3E}">
        <p14:creationId xmlns:p14="http://schemas.microsoft.com/office/powerpoint/2010/main" val="1327039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698C3-C915-4608-BD0B-62D67E021E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he would continue to do for his family?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BD71D4-289C-4128-B07E-6CDD6A32A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Give them twice the grain he gave to the Egyptians.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Get them jobs in Pharaoh’s court.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Pay their expenses back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Provide for them and their children.</a:t>
            </a:r>
          </a:p>
        </p:txBody>
      </p:sp>
    </p:spTree>
    <p:extLst>
      <p:ext uri="{BB962C8B-B14F-4D97-AF65-F5344CB8AC3E}">
        <p14:creationId xmlns:p14="http://schemas.microsoft.com/office/powerpoint/2010/main" val="18221489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08DC5-8896-43B4-965C-F3897EA38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speak to his brothers?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C9F6-B9E1-404D-89BE-7EA2183FD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scolded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ignored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reassured them and spoke kindly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2642488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08DC5-8896-43B4-965C-F3897EA38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Joseph speak to his brothers?  (50:21)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BC9F6-B9E1-404D-89BE-7EA2183FD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scolded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ignored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reassured them and spoke kindly to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43735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C6778-2F2A-4EA9-B0B1-8C244008B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stayed and lived in Egypt?  (50:22)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67AFB-39B3-4E31-B090-7460504A0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Joseph; the brothers went back to Canaan after Jacob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and all his father’s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and Benjamin’s 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903585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C6778-2F2A-4EA9-B0B1-8C244008B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stayed and lived in Egypt?  (50:22)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67AFB-39B3-4E31-B090-7460504A0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Only Joseph; the brothers went back to Canaan after Jacob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 and all his father’s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and Benjamin’s 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99218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C55C7-A0A6-4F63-90AC-7C6A81326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Jacob know how to get to Goshen?  (46:28)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EC85D-0F95-4B2C-AEFF-50A974F2A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came to Canaan and traveled with his family.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Jacob sent Judah ahead to get directions.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 send his steward to Canaan to help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 sent Rueben ahead to get directions.</a:t>
            </a:r>
          </a:p>
        </p:txBody>
      </p:sp>
    </p:spTree>
    <p:extLst>
      <p:ext uri="{BB962C8B-B14F-4D97-AF65-F5344CB8AC3E}">
        <p14:creationId xmlns:p14="http://schemas.microsoft.com/office/powerpoint/2010/main" val="6748438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6B9A-872B-4411-B088-6394F42D0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Genesis 50:23 says Joseph saw three generations of whose children?  (50:23)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5B0C-3B20-4F70-938F-68732002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Ephraim, his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Potiphar, his old boss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Pharaoh, the ruler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259867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6B9A-872B-4411-B088-6394F42D0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Genesis 50:23 says Joseph saw three generations of whose children?  (50:23)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35B0C-3B20-4F70-938F-68732002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Ephraim, his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Potiphar, his old boss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Pharaoh, the ruler of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084537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AC2E-64CD-4158-995A-3B471027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God was going to do for his brothers?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BB30A-B7B1-4715-9FF4-5E1E2FF4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Come to their aid and take them up out of this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Raise the brothers to become leaders 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Choose Manasseh to lead the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591515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6AC2E-64CD-4158-995A-3B4710272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say God was going to do for his brothers?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BB30A-B7B1-4715-9FF4-5E1E2FF47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Come to their aid and take them up out of this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Raise the brothers to become leaders in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Choose Manasseh to lead the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909046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CF17D-1F5E-402A-8E38-FFA6065E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God promise the land on oath to?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26C4A-5610-4AC6-B5D5-3633134DC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0517437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CF17D-1F5E-402A-8E38-FFA6065E0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To whom did God promise the land on oath to?  (50:24)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26C4A-5610-4AC6-B5D5-3633134DC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117274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540B-4B84-4CB7-AFFB-A081E392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make the Israelites swear to do?  (50:25)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E7C9A-D87B-48BD-ABCF-0499C0F16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Pharaoh they would tend his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Promise to tell their children all that happened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Carry his bones up from this place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Always live in Goshen</a:t>
            </a:r>
          </a:p>
        </p:txBody>
      </p:sp>
    </p:spTree>
    <p:extLst>
      <p:ext uri="{BB962C8B-B14F-4D97-AF65-F5344CB8AC3E}">
        <p14:creationId xmlns:p14="http://schemas.microsoft.com/office/powerpoint/2010/main" val="14580281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1540B-4B84-4CB7-AFFB-A081E3928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make the Israelites swear to do?  (50:25)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E7C9A-D87B-48BD-ABCF-0499C0F161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Tell Pharaoh they would tend his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Promise to tell their children all that happened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Carry his bones up from this place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Always live in Goshen</a:t>
            </a:r>
          </a:p>
        </p:txBody>
      </p:sp>
    </p:spTree>
    <p:extLst>
      <p:ext uri="{BB962C8B-B14F-4D97-AF65-F5344CB8AC3E}">
        <p14:creationId xmlns:p14="http://schemas.microsoft.com/office/powerpoint/2010/main" val="28158912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1A53-833A-4512-9914-62AFD0D5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was 110 years old?  (50:26)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70A64-ADC7-499C-AF90-B1800730A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Canaan to visit his relatives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a grandfather.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5830188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41A53-833A-4512-9914-62AFD0D55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Joseph was 110 years old?  (50:26)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70A64-ADC7-499C-AF90-B1800730A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Canaan to visit his relatives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became a grandfather.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died.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0252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3DFFD-7309-49B1-BDF8-D700DDD7A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Jacob arrived in the region of Goshen?  (46:29)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AA3E-6211-4741-B56B-19311E3A7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his chariot made ready.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Goshen to meet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threw his arms around his father and wept for a long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7504380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2EA0-F92F-4537-9CDA-64ECCF41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they do to Joseph after he died?  (50:26)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6CADB-6E9B-491E-BF34-3371CD77C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buried him next to his father in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embalmed him and placed him in a coffin in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burned his ashes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put him in a basket and sent him down the Nile.</a:t>
            </a:r>
          </a:p>
        </p:txBody>
      </p:sp>
    </p:spTree>
    <p:extLst>
      <p:ext uri="{BB962C8B-B14F-4D97-AF65-F5344CB8AC3E}">
        <p14:creationId xmlns:p14="http://schemas.microsoft.com/office/powerpoint/2010/main" val="142587790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32EA0-F92F-4537-9CDA-64ECCF41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they do to Joseph after he died?  (50:26)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6CADB-6E9B-491E-BF34-3371CD77C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buried him next to his father in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embalmed him and placed him in a coffin in Egypt.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burned his ashes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put him in a basket and sent him down the Nile.</a:t>
            </a:r>
          </a:p>
        </p:txBody>
      </p:sp>
    </p:spTree>
    <p:extLst>
      <p:ext uri="{BB962C8B-B14F-4D97-AF65-F5344CB8AC3E}">
        <p14:creationId xmlns:p14="http://schemas.microsoft.com/office/powerpoint/2010/main" val="2425853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3DFFD-7309-49B1-BDF8-D700DDD7A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Joseph do when Jacob arrived in the region of Goshen?  (46:29)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C3AA3E-6211-4741-B56B-19311E3A7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had his chariot made ready.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went to Goshen to meet his father.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threw his arms around his father and wept for a long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64685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6506A-E7A1-4DDB-A666-98E5E04E0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Joseph going to tell Pharaoh about his family?  (46:31-32)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1E9F4-D8C4-4459-AB34-964639E0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My brothers have come to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My father’s household has come to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men are shepherds, they tend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238038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6506A-E7A1-4DDB-A666-98E5E04E05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Joseph going to tell Pharaoh about his family?  (46:31-32)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1E9F4-D8C4-4459-AB34-964639E0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My brothers have come to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My father’s household has come to 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men are shepherds, they tend livestock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998171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6D502-BB8A-483C-8CFD-04146D6B3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Joseph and his brothers bury Jacob?  (50:13)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55ADD-F0F3-4D5A-9D63-E2A001E01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Bethel</a:t>
            </a:r>
          </a:p>
        </p:txBody>
      </p:sp>
    </p:spTree>
    <p:extLst>
      <p:ext uri="{BB962C8B-B14F-4D97-AF65-F5344CB8AC3E}">
        <p14:creationId xmlns:p14="http://schemas.microsoft.com/office/powerpoint/2010/main" val="39811803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6D502-BB8A-483C-8CFD-04146D6B3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Joseph and his brothers bury Jacob?  (50:13)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655ADD-F0F3-4D5A-9D63-E2A001E01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Canaan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Harran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Bethel</a:t>
            </a:r>
          </a:p>
        </p:txBody>
      </p:sp>
    </p:spTree>
    <p:extLst>
      <p:ext uri="{BB962C8B-B14F-4D97-AF65-F5344CB8AC3E}">
        <p14:creationId xmlns:p14="http://schemas.microsoft.com/office/powerpoint/2010/main" val="28245164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1654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20</vt:lpstr>
      <vt:lpstr>How did Jacob know how to get to Goshen?  (46:28)</vt:lpstr>
      <vt:lpstr>How did Jacob know how to get to Goshen?  (46:28)</vt:lpstr>
      <vt:lpstr>What did Joseph do when Jacob arrived in the region of Goshen?  (46:29)</vt:lpstr>
      <vt:lpstr>What did Joseph do when Jacob arrived in the region of Goshen?  (46:29)</vt:lpstr>
      <vt:lpstr>What was Joseph going to tell Pharaoh about his family?  (46:31-32)</vt:lpstr>
      <vt:lpstr>What was Joseph going to tell Pharaoh about his family?  (46:31-32)</vt:lpstr>
      <vt:lpstr>Where did Joseph and his brothers bury Jacob?  (50:13)</vt:lpstr>
      <vt:lpstr>Where did Joseph and his brothers bury Jacob?  (50:13)</vt:lpstr>
      <vt:lpstr>What happened after Joseph and his brothers buried their father?   (50:14-15)</vt:lpstr>
      <vt:lpstr>What happened after Joseph and his brothers buried their father?   (50:14-15)</vt:lpstr>
      <vt:lpstr>Why did the brothers send a message to Joseph after Jacob died?  (50:15-16)</vt:lpstr>
      <vt:lpstr>Why did the brothers send a message to Joseph after Jacob died?  (50:15-16)</vt:lpstr>
      <vt:lpstr>What did the brothers’ message to Joseph say?  (50:16-17)</vt:lpstr>
      <vt:lpstr>What did the brothers’ message to Joseph say?  (50:16-17)</vt:lpstr>
      <vt:lpstr>How did Joseph respond to his brothers’ message  (50:17)</vt:lpstr>
      <vt:lpstr>How did Joseph respond to his brothers’ message  (50:17)</vt:lpstr>
      <vt:lpstr>What did the brothers do after they sent Joseph their message?  (50:18)</vt:lpstr>
      <vt:lpstr>What did the brothers do after they sent Joseph their message?  (50:18)</vt:lpstr>
      <vt:lpstr>What did Joseph say about the actions of his brothers?  (50:19-20)</vt:lpstr>
      <vt:lpstr>What did Joseph say about the actions of his brothers?  (50:19-20)</vt:lpstr>
      <vt:lpstr>What was Joseph’s response after the brothers said they were his slaves?  (50:18-20)</vt:lpstr>
      <vt:lpstr>What was Joseph’s response after the brothers said they were his slaves?  (50:18-20)</vt:lpstr>
      <vt:lpstr>What did Joseph say he would continue to do for his family?  (50:21)</vt:lpstr>
      <vt:lpstr>What did Joseph say he would continue to do for his family?  (50:21)</vt:lpstr>
      <vt:lpstr>How did Joseph speak to his brothers?  (50:21)</vt:lpstr>
      <vt:lpstr>How did Joseph speak to his brothers?  (50:21)</vt:lpstr>
      <vt:lpstr>Who stayed and lived in Egypt?  (50:22)</vt:lpstr>
      <vt:lpstr>Who stayed and lived in Egypt?  (50:22)</vt:lpstr>
      <vt:lpstr>Genesis 50:23 says Joseph saw three generations of whose children?  (50:23)</vt:lpstr>
      <vt:lpstr>Genesis 50:23 says Joseph saw three generations of whose children?  (50:23)</vt:lpstr>
      <vt:lpstr>What did Joseph say God was going to do for his brothers?  (50:24)</vt:lpstr>
      <vt:lpstr>What did Joseph say God was going to do for his brothers?  (50:24)</vt:lpstr>
      <vt:lpstr>To whom did God promise the land on oath to?  (50:24)</vt:lpstr>
      <vt:lpstr>To whom did God promise the land on oath to?  (50:24)</vt:lpstr>
      <vt:lpstr>What did Joseph make the Israelites swear to do?  (50:25)</vt:lpstr>
      <vt:lpstr>What did Joseph make the Israelites swear to do?  (50:25)</vt:lpstr>
      <vt:lpstr>What happened when Joseph was 110 years old?  (50:26)</vt:lpstr>
      <vt:lpstr>What happened when Joseph was 110 years old?  (50:26)</vt:lpstr>
      <vt:lpstr>What did they do to Joseph after he died?  (50:26)</vt:lpstr>
      <vt:lpstr>What did they do to Joseph after he died?  (50:26)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19</cp:revision>
  <dcterms:created xsi:type="dcterms:W3CDTF">2016-04-21T15:09:06Z</dcterms:created>
  <dcterms:modified xsi:type="dcterms:W3CDTF">2019-08-20T17:54:58Z</dcterms:modified>
</cp:coreProperties>
</file>