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806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FDA90-9D71-4625-82CF-F8032D341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7318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asked, “Did God really say, ‘You must not eat from any tree in the garden’?”  (3:1)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B5DBC-2CCF-407A-B959-689C7CCD3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woman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cherubim</a:t>
            </a:r>
          </a:p>
        </p:txBody>
      </p:sp>
    </p:spTree>
    <p:extLst>
      <p:ext uri="{BB962C8B-B14F-4D97-AF65-F5344CB8AC3E}">
        <p14:creationId xmlns:p14="http://schemas.microsoft.com/office/powerpoint/2010/main" val="2596096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FDA90-9D71-4625-82CF-F8032D341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7318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asked, “Did God really say, ‘You must not eat from any tree in the garden’?”  (3:1)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B5DBC-2CCF-407A-B959-689C7CCD3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serpent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woman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cherubim</a:t>
            </a:r>
          </a:p>
        </p:txBody>
      </p:sp>
    </p:spTree>
    <p:extLst>
      <p:ext uri="{BB962C8B-B14F-4D97-AF65-F5344CB8AC3E}">
        <p14:creationId xmlns:p14="http://schemas.microsoft.com/office/powerpoint/2010/main" val="4078467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5CFC3-0CEB-4757-9091-26A345069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extra words did the woman add to God’s command about the tree of knowledge of good and evil?  (3:3)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5BD5D-4569-48F7-B90C-547089212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“You must not even desire fruit from this tree.”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“You must not eat any fruit from any tree.”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“You must not touch it, or you will die.”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713547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5CFC3-0CEB-4757-9091-26A345069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extra words did the woman add to God’s command about the tree of knowledge of good and evil?  (3:3)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5BD5D-4569-48F7-B90C-547089212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“You must not even desire fruit from this tree.”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“You must not eat any fruit from any tree.”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“You must not touch it, or you will die.”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940933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33D32-8FF6-4D76-B42F-DA7F1F21B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the serpent say the woman would be like if she ate the fruit?  (3:5)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C7951-88C0-4F7C-A3B4-9185E9BC0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angel</a:t>
            </a:r>
          </a:p>
        </p:txBody>
      </p:sp>
    </p:spTree>
    <p:extLst>
      <p:ext uri="{BB962C8B-B14F-4D97-AF65-F5344CB8AC3E}">
        <p14:creationId xmlns:p14="http://schemas.microsoft.com/office/powerpoint/2010/main" val="274217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33D32-8FF6-4D76-B42F-DA7F1F21B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the serpent say the woman would be like if she ate the fruit?  (3:5)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C7951-88C0-4F7C-A3B4-9185E9BC0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angel</a:t>
            </a:r>
          </a:p>
        </p:txBody>
      </p:sp>
    </p:spTree>
    <p:extLst>
      <p:ext uri="{BB962C8B-B14F-4D97-AF65-F5344CB8AC3E}">
        <p14:creationId xmlns:p14="http://schemas.microsoft.com/office/powerpoint/2010/main" val="4681154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91BD0-7554-4DB3-906C-632A909A2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the woman spoke with the serpent?  (3:6)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6B8E6-82C8-4FF7-89E6-7887A9D1B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didn’t do anything.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listened to God and ignored the serpent.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listened to the serpent and disobeyed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5331806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91BD0-7554-4DB3-906C-632A909A2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the woman spoke with the serpent?  (3:6)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6B8E6-82C8-4FF7-89E6-7887A9D1B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didn’t do anything.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listened to God and ignored the serpent.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She listened to the serpent and disobeyed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1355269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C2044-8A25-4D67-8700-382D97900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woman disobey God?  (3:6)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52939-0DE2-4B3B-A044-3071A8EFC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took some fruit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ate the fruit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gave some fruit to her husband.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898243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C2044-8A25-4D67-8700-382D97900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woman disobey God?  (3:6)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52939-0DE2-4B3B-A044-3071A8EFC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took some fruit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ate the fruit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gave some fruit to her husband.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68360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FB5FF-E85D-40EE-AABF-C30AAAB0E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God put in the Garden of Eden to take care of it?  (2:15)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ECD9A-A46C-4306-BE6C-7AAEA034C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Angels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</a:t>
            </a:r>
          </a:p>
        </p:txBody>
      </p:sp>
    </p:spTree>
    <p:extLst>
      <p:ext uri="{BB962C8B-B14F-4D97-AF65-F5344CB8AC3E}">
        <p14:creationId xmlns:p14="http://schemas.microsoft.com/office/powerpoint/2010/main" val="18908821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56230-57F4-4A97-A81F-38B791F79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the man and woman realize they were naked?  (3:6-7)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43C3A-79F1-4140-8A71-44FA07BC0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the serpent told them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God called for them in the garden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After they had eaten the fruit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1230757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56230-57F4-4A97-A81F-38B791F79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the man and woman realize they were naked?  (3:6-7)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43C3A-79F1-4140-8A71-44FA07BC0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the serpent told them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God called for them in the garden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After they had eaten the fruit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106840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0AAF1-643A-4568-82F7-B17A0B294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the man and his wife hear walking in the garden?  (3:8)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BC936-586C-4CC0-AFEE-F5142DBF7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angel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Another serpent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6478756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0AAF1-643A-4568-82F7-B17A0B294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the man and his wife hear walking in the garden?  (3:8)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BC936-586C-4CC0-AFEE-F5142DBF7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Lord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angel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Another serpent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5833107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FB547-A0AF-4356-835C-597605859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man tell the Lord God in the garden?  (3:10)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D607B-6CB5-420F-9BF6-5A5E83430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heard you in the garden.”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was afraid because I was naked.”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hid.”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6391072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FB547-A0AF-4356-835C-597605859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man tell the Lord God in the garden?  (3:10)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D607B-6CB5-420F-9BF6-5A5E83430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heard you in the garden.”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was afraid because I was naked.”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hid.”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4200041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E12E0-3AD2-482A-B874-6ECD15DFB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Did the man say gave him the fruit?  (3:12)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870D2-82E6-438C-B8D1-9A132722E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woman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got it himself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God</a:t>
            </a:r>
          </a:p>
        </p:txBody>
      </p:sp>
    </p:spTree>
    <p:extLst>
      <p:ext uri="{BB962C8B-B14F-4D97-AF65-F5344CB8AC3E}">
        <p14:creationId xmlns:p14="http://schemas.microsoft.com/office/powerpoint/2010/main" val="8301907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E12E0-3AD2-482A-B874-6ECD15DFB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Did the man say gave him the fruit?  (3:12)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870D2-82E6-438C-B8D1-9A132722E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woman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got it himself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God</a:t>
            </a:r>
          </a:p>
        </p:txBody>
      </p:sp>
    </p:spTree>
    <p:extLst>
      <p:ext uri="{BB962C8B-B14F-4D97-AF65-F5344CB8AC3E}">
        <p14:creationId xmlns:p14="http://schemas.microsoft.com/office/powerpoint/2010/main" val="11043151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72595-149D-4BAB-9D34-334595D6B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the woman say deceived her?  (3:13)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EDE45-6525-4C6D-A03D-99D16CEBD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 one</a:t>
            </a:r>
          </a:p>
        </p:txBody>
      </p:sp>
    </p:spTree>
    <p:extLst>
      <p:ext uri="{BB962C8B-B14F-4D97-AF65-F5344CB8AC3E}">
        <p14:creationId xmlns:p14="http://schemas.microsoft.com/office/powerpoint/2010/main" val="29059104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72595-149D-4BAB-9D34-334595D6B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the woman say deceived her?  (3:13)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EDE45-6525-4C6D-A03D-99D16CEBD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serpent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 one</a:t>
            </a:r>
          </a:p>
        </p:txBody>
      </p:sp>
    </p:spTree>
    <p:extLst>
      <p:ext uri="{BB962C8B-B14F-4D97-AF65-F5344CB8AC3E}">
        <p14:creationId xmlns:p14="http://schemas.microsoft.com/office/powerpoint/2010/main" val="1965520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FB5FF-E85D-40EE-AABF-C30AAAB0E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God put in the Garden of Eden to take care of it?  (2:15)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ECD9A-A46C-4306-BE6C-7AAEA034C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Angels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</a:t>
            </a:r>
          </a:p>
        </p:txBody>
      </p:sp>
    </p:spTree>
    <p:extLst>
      <p:ext uri="{BB962C8B-B14F-4D97-AF65-F5344CB8AC3E}">
        <p14:creationId xmlns:p14="http://schemas.microsoft.com/office/powerpoint/2010/main" val="5139281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AF135-C040-4D58-8BBB-A76C48992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was one consequence for the woman because of her disobedience?  (3:16)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C815C-DAC0-4FC0-A51B-26289441D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would crawl on her belly.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ground would be cursed.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would have greatly increased pain in childbearing.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3698624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AF135-C040-4D58-8BBB-A76C48992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was one consequence for the woman because of her disobedience?  (3:16)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C815C-DAC0-4FC0-A51B-26289441D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would crawl on her belly.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ground would be cursed.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She would have greatly increased pain in childbearing.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13248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B0575-C484-4332-BDEB-1F865359D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22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Which was a consequence for the man because of his disobedience?  </a:t>
            </a:r>
            <a:br>
              <a:rPr lang="en-US" dirty="0"/>
            </a:br>
            <a:r>
              <a:rPr lang="en-US" dirty="0"/>
              <a:t>(3:17-19)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1D4DB-AE38-437F-AE07-7812750B5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crawl on his belly.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ground would be cursed and he would have painful toil to eat from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children would all hate him for what he did.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27810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B0575-C484-4332-BDEB-1F865359D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22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Which was a consequence for the man because of his disobedience?  </a:t>
            </a:r>
            <a:br>
              <a:rPr lang="en-US" dirty="0"/>
            </a:br>
            <a:r>
              <a:rPr lang="en-US" dirty="0"/>
              <a:t>(3:17-19)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1D4DB-AE38-437F-AE07-7812750B5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crawl on his belly.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ground would be cursed and he would have painful toil to eat from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children would all hate him for what he did.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8463960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F76D1-F8DE-449A-84CE-7655E088A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woman get her name?  (3:20)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35F44-69E4-4F91-9046-34B96CC2C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God named the woman Eve.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woman gave herself a name.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named the woman Eve.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 named the woman Eve.</a:t>
            </a:r>
          </a:p>
        </p:txBody>
      </p:sp>
    </p:spTree>
    <p:extLst>
      <p:ext uri="{BB962C8B-B14F-4D97-AF65-F5344CB8AC3E}">
        <p14:creationId xmlns:p14="http://schemas.microsoft.com/office/powerpoint/2010/main" val="14938524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F76D1-F8DE-449A-84CE-7655E088A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woman get her name?  (3:20)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35F44-69E4-4F91-9046-34B96CC2C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God named the woman Eve.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woman gave herself a name.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Adam named the woman Eve.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 named the woman Eve.</a:t>
            </a:r>
          </a:p>
        </p:txBody>
      </p:sp>
    </p:spTree>
    <p:extLst>
      <p:ext uri="{BB962C8B-B14F-4D97-AF65-F5344CB8AC3E}">
        <p14:creationId xmlns:p14="http://schemas.microsoft.com/office/powerpoint/2010/main" val="40590232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74BE2-FDF0-49C0-A759-966225FF2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man and woman get garments of skin?  (3:21)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FFEE8-0300-448A-8BCF-373820A45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made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man made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woman made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9059077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74BE2-FDF0-49C0-A759-966225FF2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man and woman get garments of skin?  (3:21)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FFEE8-0300-448A-8BCF-373820A45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 made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man made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woman made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27736606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95407-A92A-4D82-9CDB-34353E99D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because of Adam and Eve’s disobedience?  (3:14-19)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10604-9BFA-4985-9DB9-95695A222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serpent, man, and woman were punished.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ground was cursed.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woman would have pain in childbearing.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80902005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95407-A92A-4D82-9CDB-34353E99D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because of Adam and Eve’s disobedience?  (3:14-19)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10604-9BFA-4985-9DB9-95695A222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serpent, man, and woman were punished.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ground was cursed.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woman would have pain in childbearing.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573318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A5EC4-E871-4D39-BD56-D2C57C9F5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Lord God put the man in the garden?  (2:15)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3DB5D-5FBF-442F-B0E9-2DDFF2A4D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Because the rest of the world was unformed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work and care for the garden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protect him from the 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1375161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EABDA-3218-4249-BE3F-6BE24B314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else happened to Adam and Eve after they sinned?  (3:21, 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1AFFE-A5CC-4062-B994-6270EDEFA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banished them from the Garden of Eden.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had to work the ground.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had to wear garments of skin.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0508089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EABDA-3218-4249-BE3F-6BE24B314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else happened to Adam and Eve after they sinned?  (3:21, 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1AFFE-A5CC-4062-B994-6270EDEFA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banished them from the Garden of Eden.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had to work the ground.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had to wear garments of skin.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56926507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7EE7A-B3EA-4F91-9456-5B291351F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do to guard the tree of life?  (3:24)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53F07-75E4-495A-B114-09036360F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chose lions to guard the tree.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placed cherubim and a flaming sword to guard the tree.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moved the tree to a secret place that only He knew about.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6451562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7EE7A-B3EA-4F91-9456-5B291351F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do to guard the tree of life?  (3:24)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53F07-75E4-495A-B114-09036360F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chose lions to guard the tree.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 placed cherubim and a flaming sword to guard the tree.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moved the tree to a secret place that only He knew about.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8756836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7C1F3-9773-4E1A-99BC-CE76B08C0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261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When were the cherubim and the flaming sword placed on the east side of the garden?  (3:24)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A28CB-828D-4473-AD32-D721020FC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Before Adam and Eve were punished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After Adam and Eve were banished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the serpent was talking to the woman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89963613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7C1F3-9773-4E1A-99BC-CE76B08C0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261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When were the cherubim and the flaming sword placed on the east side of the garden?  (3:24)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A28CB-828D-4473-AD32-D721020FC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Before Adam and Eve were punished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After Adam and Eve were banished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the serpent was talking to the woman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862286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A5EC4-E871-4D39-BD56-D2C57C9F5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Lord God put the man in the garden?  (2:15)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3DB5D-5FBF-442F-B0E9-2DDFF2A4D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Because the rest of the world was unformed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To work and care for the garden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protect him from the 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86267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1C342-DE8C-4B2D-BD77-D4EB1A49E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special rule did God give to the man?  (2:17)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DDC39-AF5D-4554-9CAE-663EEB510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“Don’t ever leave the Garden of Eden.”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 not eat from any fruit tree.”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“You must not eat from the tree of knowledge of good and evil.”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980318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1C342-DE8C-4B2D-BD77-D4EB1A49E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special rule did God give to the man?  (2:17)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DDC39-AF5D-4554-9CAE-663EEB510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“Don’t ever leave the Garden of Eden.”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 not eat from any fruit tree.”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“You must not eat from the tree of knowledge of good and evil.”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419196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B2891-8BD9-400A-ABE5-552670698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From what was the woman formed?  (2:21-22)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35B05-9F78-4527-BAAF-588C5B72F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ground (earth)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Water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Adam’s rib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said the words and she appeared.</a:t>
            </a:r>
          </a:p>
        </p:txBody>
      </p:sp>
    </p:spTree>
    <p:extLst>
      <p:ext uri="{BB962C8B-B14F-4D97-AF65-F5344CB8AC3E}">
        <p14:creationId xmlns:p14="http://schemas.microsoft.com/office/powerpoint/2010/main" val="4135436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B2891-8BD9-400A-ABE5-552670698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From what was the woman formed?  (2:21-22)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35B05-9F78-4527-BAAF-588C5B72F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ground (earth)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Water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Adam’s rib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said the words and she appeared.</a:t>
            </a:r>
          </a:p>
        </p:txBody>
      </p:sp>
    </p:spTree>
    <p:extLst>
      <p:ext uri="{BB962C8B-B14F-4D97-AF65-F5344CB8AC3E}">
        <p14:creationId xmlns:p14="http://schemas.microsoft.com/office/powerpoint/2010/main" val="276516112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1658</Words>
  <Application>Microsoft Office PowerPoint</Application>
  <PresentationFormat>On-screen Show (4:3)</PresentationFormat>
  <Paragraphs>222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8" baseType="lpstr">
      <vt:lpstr>Arial</vt:lpstr>
      <vt:lpstr>Calibri</vt:lpstr>
      <vt:lpstr>1_Office Theme</vt:lpstr>
      <vt:lpstr>Genesis Dig Site 2</vt:lpstr>
      <vt:lpstr>Who did God put in the Garden of Eden to take care of it?  (2:15)</vt:lpstr>
      <vt:lpstr>Who did God put in the Garden of Eden to take care of it?  (2:15)</vt:lpstr>
      <vt:lpstr>Why did the Lord God put the man in the garden?  (2:15)</vt:lpstr>
      <vt:lpstr>Why did the Lord God put the man in the garden?  (2:15)</vt:lpstr>
      <vt:lpstr>What special rule did God give to the man?  (2:17)</vt:lpstr>
      <vt:lpstr>What special rule did God give to the man?  (2:17)</vt:lpstr>
      <vt:lpstr>From what was the woman formed?  (2:21-22)</vt:lpstr>
      <vt:lpstr>From what was the woman formed?  (2:21-22)</vt:lpstr>
      <vt:lpstr>Who asked, “Did God really say, ‘You must not eat from any tree in the garden’?”  (3:1)</vt:lpstr>
      <vt:lpstr>Who asked, “Did God really say, ‘You must not eat from any tree in the garden’?”  (3:1)</vt:lpstr>
      <vt:lpstr>What extra words did the woman add to God’s command about the tree of knowledge of good and evil?  (3:3)</vt:lpstr>
      <vt:lpstr>What extra words did the woman add to God’s command about the tree of knowledge of good and evil?  (3:3)</vt:lpstr>
      <vt:lpstr>Who did the serpent say the woman would be like if she ate the fruit?  (3:5)</vt:lpstr>
      <vt:lpstr>Who did the serpent say the woman would be like if she ate the fruit?  (3:5)</vt:lpstr>
      <vt:lpstr>What happened after the woman spoke with the serpent?  (3:6)</vt:lpstr>
      <vt:lpstr>What happened after the woman spoke with the serpent?  (3:6)</vt:lpstr>
      <vt:lpstr>How did the woman disobey God?  (3:6)</vt:lpstr>
      <vt:lpstr>How did the woman disobey God?  (3:6)</vt:lpstr>
      <vt:lpstr>When did the man and woman realize they were naked?  (3:6-7)</vt:lpstr>
      <vt:lpstr>When did the man and woman realize they were naked?  (3:6-7)</vt:lpstr>
      <vt:lpstr>Who did the man and his wife hear walking in the garden?  (3:8)</vt:lpstr>
      <vt:lpstr>Who did the man and his wife hear walking in the garden?  (3:8)</vt:lpstr>
      <vt:lpstr>What did the man tell the Lord God in the garden?  (3:10)</vt:lpstr>
      <vt:lpstr>What did the man tell the Lord God in the garden?  (3:10)</vt:lpstr>
      <vt:lpstr>Did the man say gave him the fruit?  (3:12)</vt:lpstr>
      <vt:lpstr>Did the man say gave him the fruit?  (3:12)</vt:lpstr>
      <vt:lpstr>Who did the woman say deceived her?  (3:13)</vt:lpstr>
      <vt:lpstr>Who did the woman say deceived her?  (3:13)</vt:lpstr>
      <vt:lpstr>What was one consequence for the woman because of her disobedience?  (3:16)</vt:lpstr>
      <vt:lpstr>What was one consequence for the woman because of her disobedience?  (3:16)</vt:lpstr>
      <vt:lpstr>Which was a consequence for the man because of his disobedience?   (3:17-19)</vt:lpstr>
      <vt:lpstr>Which was a consequence for the man because of his disobedience?   (3:17-19)</vt:lpstr>
      <vt:lpstr>How did the woman get her name?  (3:20)</vt:lpstr>
      <vt:lpstr>How did the woman get her name?  (3:20)</vt:lpstr>
      <vt:lpstr>How did the man and woman get garments of skin?  (3:21)</vt:lpstr>
      <vt:lpstr>How did the man and woman get garments of skin?  (3:21)</vt:lpstr>
      <vt:lpstr>What happened because of Adam and Eve’s disobedience?  (3:14-19)</vt:lpstr>
      <vt:lpstr>What happened because of Adam and Eve’s disobedience?  (3:14-19)</vt:lpstr>
      <vt:lpstr>What else happened to Adam and Eve after they sinned?  (3:21, 23)</vt:lpstr>
      <vt:lpstr>What else happened to Adam and Eve after they sinned?  (3:21, 23)</vt:lpstr>
      <vt:lpstr>What did God do to guard the tree of life?  (3:24)</vt:lpstr>
      <vt:lpstr>What did God do to guard the tree of life?  (3:24)</vt:lpstr>
      <vt:lpstr>When were the cherubim and the flaming sword placed on the east side of the garden?  (3:24)</vt:lpstr>
      <vt:lpstr>When were the cherubim and the flaming sword placed on the east side of the garden?  (3:24)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April Litman</cp:lastModifiedBy>
  <cp:revision>18</cp:revision>
  <dcterms:created xsi:type="dcterms:W3CDTF">2016-04-21T15:09:06Z</dcterms:created>
  <dcterms:modified xsi:type="dcterms:W3CDTF">2025-05-31T18:47:19Z</dcterms:modified>
</cp:coreProperties>
</file>