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14A42-899C-4FAE-B257-9C0815814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Joseph say sent him to Egypt?  (45:5)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9434A-8AE8-4703-A870-B19E63A26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brothers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</a:t>
            </a:r>
          </a:p>
        </p:txBody>
      </p:sp>
    </p:spTree>
    <p:extLst>
      <p:ext uri="{BB962C8B-B14F-4D97-AF65-F5344CB8AC3E}">
        <p14:creationId xmlns:p14="http://schemas.microsoft.com/office/powerpoint/2010/main" val="124867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14A42-899C-4FAE-B257-9C0815814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Joseph say sent him to Egypt?  (45:5)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9434A-8AE8-4703-A870-B19E63A26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brothers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</a:t>
            </a:r>
          </a:p>
        </p:txBody>
      </p:sp>
    </p:spTree>
    <p:extLst>
      <p:ext uri="{BB962C8B-B14F-4D97-AF65-F5344CB8AC3E}">
        <p14:creationId xmlns:p14="http://schemas.microsoft.com/office/powerpoint/2010/main" val="1604097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0C116-45FD-4F30-BC29-1097D2E59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Joseph tell his brothers not to be distressed?  (45:5)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5B2E4-21B2-4B47-8060-2D9E1A339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sent him ahead of his brothers.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sent him to save lives.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331147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0C116-45FD-4F30-BC29-1097D2E59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Joseph tell his brothers not to be distressed?  (45:5)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5B2E4-21B2-4B47-8060-2D9E1A339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sent him ahead of his brothers.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sent him to save lives.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626361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D00D6-C8F8-4B97-8C6D-EAE9373EB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God send Joseph ahead of his brothers?  (45:7)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7AD71-2F04-49C0-89C9-E6CCFFD3E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preserve a remnant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save lives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201941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D00D6-C8F8-4B97-8C6D-EAE9373EB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God send Joseph ahead of his brothers?  (45:7)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7AD71-2F04-49C0-89C9-E6CCFFD3E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preserve a remnant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save lives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90568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316DD-FB2F-4871-8714-962841402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brothers to tell Jacob? (45:9)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7DBDD-893E-432C-9E0C-536EED027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is ruler of all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Come down to me; don’t delay.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0543821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316DD-FB2F-4871-8714-962841402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brothers to tell Jacob? (45:9)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7DBDD-893E-432C-9E0C-536EED027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is ruler of all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Come down to me; don’t delay.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9797944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F6938-9576-4D7F-AFB4-ED15CC65E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brothers to tell their father?  (45:13)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30A59-4E43-4727-A1A6-A26E73C18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About the honor given to 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About everything they had seen in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0788416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F6938-9576-4D7F-AFB4-ED15CC65E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brothers to tell their father?  (45:13)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30A59-4E43-4727-A1A6-A26E73C18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About the honor given to 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About everything they had seen in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402164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147C8-67D4-4217-8C7F-1ECFC0B28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Joseph tell everyone to leave his presence?  (45:1)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08954-7863-400D-850A-D307D1845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could no longer control himself.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didn’t want the Egyptians to hear what he was going to say.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076230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A6505-3EB2-4D94-A2D0-BBA71BF2F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told Joseph to bring his father to Egypt?  (45:17-18)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E3240-7AFE-4943-8FBD-283DF54E9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priests and magicians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brothers</a:t>
            </a:r>
          </a:p>
        </p:txBody>
      </p:sp>
    </p:spTree>
    <p:extLst>
      <p:ext uri="{BB962C8B-B14F-4D97-AF65-F5344CB8AC3E}">
        <p14:creationId xmlns:p14="http://schemas.microsoft.com/office/powerpoint/2010/main" val="2284415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A6505-3EB2-4D94-A2D0-BBA71BF2F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told Joseph to bring his father to Egypt?  (45:17-18)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E3240-7AFE-4943-8FBD-283DF54E9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priests and magicians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brothers</a:t>
            </a:r>
          </a:p>
        </p:txBody>
      </p:sp>
    </p:spTree>
    <p:extLst>
      <p:ext uri="{BB962C8B-B14F-4D97-AF65-F5344CB8AC3E}">
        <p14:creationId xmlns:p14="http://schemas.microsoft.com/office/powerpoint/2010/main" val="19286960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C5423-1716-47AE-8D51-876D9D9E5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Pharaoh say he would do for Joseph’s family? (45:17-18)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BC0DD-8322-442C-B3BF-5FBE3C10D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wasn’t going to do anything.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give them the best of the 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0339834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C5423-1716-47AE-8D51-876D9D9E5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Pharaoh say he would do for Joseph’s family? (45:17-18)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BC0DD-8322-442C-B3BF-5FBE3C10D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wasn’t going to do anything.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would give them the best of the 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5693226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19496-16A8-4AF4-BCEB-74A2C5F0F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send home with his brothers?  (45:21)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A8E09-C89F-4129-B28C-4EA3C9462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Carts and provisions for their journey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army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9275552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19496-16A8-4AF4-BCEB-74A2C5F0F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send home with his brothers?  (45:21)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A8E09-C89F-4129-B28C-4EA3C9462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Carts and provisions for their journey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army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288326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F5564-A35B-40DB-A0F7-50484D26D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did Jacob respond when the brothers told him Joseph was alive?  (45:26)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99F43-32DC-46C4-867E-CAC06DA39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He was stunned and didn’t believe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believed them right away.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0629713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F5564-A35B-40DB-A0F7-50484D26D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did Jacob respond when the brothers told him Joseph was alive?  (45:26)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99F43-32DC-46C4-867E-CAC06DA39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was stunned and didn’t believe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believed them right away.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5926813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3C043-7CC9-42D6-AB97-2905F3745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318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Israel decide to do after he was convinced Joseph was alive?  (45:28)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2A490-691A-4F85-987B-61B6DC5D8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Make Joseph come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 to Egypt and see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Stay where he was.</a:t>
            </a:r>
          </a:p>
        </p:txBody>
      </p:sp>
    </p:spTree>
    <p:extLst>
      <p:ext uri="{BB962C8B-B14F-4D97-AF65-F5344CB8AC3E}">
        <p14:creationId xmlns:p14="http://schemas.microsoft.com/office/powerpoint/2010/main" val="8366162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3C043-7CC9-42D6-AB97-2905F3745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318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Israel decide to do after he was convinced Joseph was alive?  (45:28)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2A490-691A-4F85-987B-61B6DC5D8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Make Joseph come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 to Egypt and see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Stay where he was.</a:t>
            </a:r>
          </a:p>
        </p:txBody>
      </p:sp>
    </p:spTree>
    <p:extLst>
      <p:ext uri="{BB962C8B-B14F-4D97-AF65-F5344CB8AC3E}">
        <p14:creationId xmlns:p14="http://schemas.microsoft.com/office/powerpoint/2010/main" val="2503847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147C8-67D4-4217-8C7F-1ECFC0B28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Joseph tell everyone to leave his presence?  (45:1)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08954-7863-400D-850A-D307D1845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could no longer control himself.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didn’t want the Egyptians to hear what he was going to say.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4889439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C51B6-058C-49D6-87A2-23EF4A616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tell Israel in the vision?  (46:3)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19E29-DFE2-4136-91D4-6C710A0A6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“Make sure the brothers are nice to Benjamin.”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 not be afraid to go down to Egypt.”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9858918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C51B6-058C-49D6-87A2-23EF4A616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tell Israel in the vision?  (46:3)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19E29-DFE2-4136-91D4-6C710A0A6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“Make sure the brothers are nice to Benjamin.”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“Do not be afraid to go down to Egypt.”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3300539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DE856-EECE-4D45-AACF-ED4BC9773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happen to Jacob in Egypt?  (46:3)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E978E-69E3-4E42-82BE-1E3FD58C8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would make him into a great nation.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live forever.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4630568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DE856-EECE-4D45-AACF-ED4BC9773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happen to Jacob in Egypt?  (46:3)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E978E-69E3-4E42-82BE-1E3FD58C8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 would make him into a great nation.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live forever.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5939456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67706-D0FB-4950-A288-2B42B75CD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at Beersheba?  </a:t>
            </a:r>
            <a:br>
              <a:rPr lang="en-US" dirty="0"/>
            </a:br>
            <a:r>
              <a:rPr lang="en-US" dirty="0"/>
              <a:t>(46:1-4)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2D7B6-285F-4E60-806C-BFEFCED00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Israel offered sacrifices.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told Jacob not to be afraid to go to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808330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67706-D0FB-4950-A288-2B42B75CD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at Beersheba?  </a:t>
            </a:r>
            <a:br>
              <a:rPr lang="en-US" dirty="0"/>
            </a:br>
            <a:r>
              <a:rPr lang="en-US" dirty="0"/>
              <a:t>(46:1-4)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2D7B6-285F-4E60-806C-BFEFCED00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Israel offered sacrifices.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told Jacob not to be afraid to go to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6351012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4A7F5-4D02-420F-99D1-CFFAD064C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promised to bring Jacob back from Egypt?  (46:4)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479DD-915A-4A35-9AF1-010FBA47C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0490990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4A7F5-4D02-420F-99D1-CFFAD064C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promised to bring Jacob back from Egypt?  (46:4)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479DD-915A-4A35-9AF1-010FBA47C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724889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13AE4-1C73-485A-8707-5F0DD6099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do when he could no longer control himself?  (45:1-3)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D94E9-B7F9-4088-B931-30EB9D44F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Gave his brothers back their donkeys.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Told his brothers who he was.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Returned all the brothers’ silver.</a:t>
            </a:r>
          </a:p>
        </p:txBody>
      </p:sp>
    </p:spTree>
    <p:extLst>
      <p:ext uri="{BB962C8B-B14F-4D97-AF65-F5344CB8AC3E}">
        <p14:creationId xmlns:p14="http://schemas.microsoft.com/office/powerpoint/2010/main" val="1806717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13AE4-1C73-485A-8707-5F0DD6099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do when he could no longer control himself?  (45:1-3)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D94E9-B7F9-4088-B931-30EB9D44F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Gave his brothers back their donkeys.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Told his brothers who he was.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Returned all the brothers’ silver.</a:t>
            </a:r>
          </a:p>
        </p:txBody>
      </p:sp>
    </p:spTree>
    <p:extLst>
      <p:ext uri="{BB962C8B-B14F-4D97-AF65-F5344CB8AC3E}">
        <p14:creationId xmlns:p14="http://schemas.microsoft.com/office/powerpoint/2010/main" val="2580703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88840-FE2B-42BD-AAEE-C38F7EC24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weren’t Joseph’s brothers able to answer him?  (45:1-3)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BB880-A657-4A9C-B851-2260E872A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“They were terrified at his presence.”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so happy they couldn’t speak.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714495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88840-FE2B-42BD-AAEE-C38F7EC24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weren’t Joseph’s brothers able to answer him?  (45:1-3)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BB880-A657-4A9C-B851-2260E872A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“They were terrified at his presence.”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so happy they couldn’t speak.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066270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25563-8A4C-4EF8-A521-53C0B07C9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About whom did Joseph ask his brothers?  (45:3)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5B43A-16D0-458B-9DBC-5B8F94BAB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father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mother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brothers’ children</a:t>
            </a:r>
          </a:p>
        </p:txBody>
      </p:sp>
    </p:spTree>
    <p:extLst>
      <p:ext uri="{BB962C8B-B14F-4D97-AF65-F5344CB8AC3E}">
        <p14:creationId xmlns:p14="http://schemas.microsoft.com/office/powerpoint/2010/main" val="760051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25563-8A4C-4EF8-A521-53C0B07C9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About whom did Joseph ask his brothers?  (45:3)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5B43A-16D0-458B-9DBC-5B8F94BAB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His father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mother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brothers’ children</a:t>
            </a:r>
          </a:p>
        </p:txBody>
      </p:sp>
    </p:spTree>
    <p:extLst>
      <p:ext uri="{BB962C8B-B14F-4D97-AF65-F5344CB8AC3E}">
        <p14:creationId xmlns:p14="http://schemas.microsoft.com/office/powerpoint/2010/main" val="375202277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1058</Words>
  <Application>Microsoft Office PowerPoint</Application>
  <PresentationFormat>On-screen Show (4:3)</PresentationFormat>
  <Paragraphs>146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1_Office Theme</vt:lpstr>
      <vt:lpstr>GENESIS Dig Site 19</vt:lpstr>
      <vt:lpstr>Why did Joseph tell everyone to leave his presence?  (45:1)</vt:lpstr>
      <vt:lpstr>Why did Joseph tell everyone to leave his presence?  (45:1)</vt:lpstr>
      <vt:lpstr>What did Joseph do when he could no longer control himself?  (45:1-3)</vt:lpstr>
      <vt:lpstr>What did Joseph do when he could no longer control himself?  (45:1-3)</vt:lpstr>
      <vt:lpstr>Why weren’t Joseph’s brothers able to answer him?  (45:1-3)</vt:lpstr>
      <vt:lpstr>Why weren’t Joseph’s brothers able to answer him?  (45:1-3)</vt:lpstr>
      <vt:lpstr>About whom did Joseph ask his brothers?  (45:3)</vt:lpstr>
      <vt:lpstr>About whom did Joseph ask his brothers?  (45:3)</vt:lpstr>
      <vt:lpstr>Who did Joseph say sent him to Egypt?  (45:5)</vt:lpstr>
      <vt:lpstr>Who did Joseph say sent him to Egypt?  (45:5)</vt:lpstr>
      <vt:lpstr>Why did Joseph tell his brothers not to be distressed?  (45:5)</vt:lpstr>
      <vt:lpstr>Why did Joseph tell his brothers not to be distressed?  (45:5)</vt:lpstr>
      <vt:lpstr>Why did God send Joseph ahead of his brothers?  (45:7)</vt:lpstr>
      <vt:lpstr>Why did God send Joseph ahead of his brothers?  (45:7)</vt:lpstr>
      <vt:lpstr>What were the brothers to tell Jacob? (45:9)</vt:lpstr>
      <vt:lpstr>What were the brothers to tell Jacob? (45:9)</vt:lpstr>
      <vt:lpstr>What were the brothers to tell their father?  (45:13)</vt:lpstr>
      <vt:lpstr>What were the brothers to tell their father?  (45:13)</vt:lpstr>
      <vt:lpstr>Who told Joseph to bring his father to Egypt?  (45:17-18)</vt:lpstr>
      <vt:lpstr>Who told Joseph to bring his father to Egypt?  (45:17-18)</vt:lpstr>
      <vt:lpstr>What did Pharaoh say he would do for Joseph’s family? (45:17-18)</vt:lpstr>
      <vt:lpstr>What did Pharaoh say he would do for Joseph’s family? (45:17-18)</vt:lpstr>
      <vt:lpstr>What did Joseph send home with his brothers?  (45:21)</vt:lpstr>
      <vt:lpstr>What did Joseph send home with his brothers?  (45:21)</vt:lpstr>
      <vt:lpstr>How did Jacob respond when the brothers told him Joseph was alive?  (45:26)</vt:lpstr>
      <vt:lpstr>How did Jacob respond when the brothers told him Joseph was alive?  (45:26)</vt:lpstr>
      <vt:lpstr>What did Israel decide to do after he was convinced Joseph was alive?  (45:28)</vt:lpstr>
      <vt:lpstr>What did Israel decide to do after he was convinced Joseph was alive?  (45:28)</vt:lpstr>
      <vt:lpstr>What did God tell Israel in the vision?  (46:3)</vt:lpstr>
      <vt:lpstr>What did God tell Israel in the vision?  (46:3)</vt:lpstr>
      <vt:lpstr>What would happen to Jacob in Egypt?  (46:3)</vt:lpstr>
      <vt:lpstr>What would happen to Jacob in Egypt?  (46:3)</vt:lpstr>
      <vt:lpstr>What happened at Beersheba?   (46:1-4)</vt:lpstr>
      <vt:lpstr>What happened at Beersheba?   (46:1-4)</vt:lpstr>
      <vt:lpstr>Who promised to bring Jacob back from Egypt?  (46:4)</vt:lpstr>
      <vt:lpstr>Who promised to bring Jacob back from Egypt?  (46:4)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Kathy Randels</cp:lastModifiedBy>
  <cp:revision>18</cp:revision>
  <dcterms:created xsi:type="dcterms:W3CDTF">2016-04-16T17:22:52Z</dcterms:created>
  <dcterms:modified xsi:type="dcterms:W3CDTF">2019-08-19T20:56:05Z</dcterms:modified>
</cp:coreProperties>
</file>