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A7452352-DCAE-4861-9D8F-1BE60B157BA8}"/>
    <pc:docChg chg="modSld">
      <pc:chgData name="April Litman" userId="c83b8c5f662f391c" providerId="LiveId" clId="{A7452352-DCAE-4861-9D8F-1BE60B157BA8}" dt="2025-08-31T17:28:36.846" v="11" actId="20577"/>
      <pc:docMkLst>
        <pc:docMk/>
      </pc:docMkLst>
      <pc:sldChg chg="modSp mod">
        <pc:chgData name="April Litman" userId="c83b8c5f662f391c" providerId="LiveId" clId="{A7452352-DCAE-4861-9D8F-1BE60B157BA8}" dt="2025-08-31T17:28:36.846" v="11" actId="20577"/>
        <pc:sldMkLst>
          <pc:docMk/>
          <pc:sldMk cId="3524719542" sldId="292"/>
        </pc:sldMkLst>
        <pc:spChg chg="mod">
          <ac:chgData name="April Litman" userId="c83b8c5f662f391c" providerId="LiveId" clId="{A7452352-DCAE-4861-9D8F-1BE60B157BA8}" dt="2025-08-31T17:28:36.846" v="11" actId="20577"/>
          <ac:spMkLst>
            <pc:docMk/>
            <pc:sldMk cId="3524719542" sldId="292"/>
            <ac:spMk id="3" creationId="{E08CF93F-D949-4218-8F80-30ABCE3CD0A5}"/>
          </ac:spMkLst>
        </pc:spChg>
      </pc:sldChg>
      <pc:sldChg chg="modSp mod">
        <pc:chgData name="April Litman" userId="c83b8c5f662f391c" providerId="LiveId" clId="{A7452352-DCAE-4861-9D8F-1BE60B157BA8}" dt="2025-08-31T17:28:26.418" v="7" actId="20577"/>
        <pc:sldMkLst>
          <pc:docMk/>
          <pc:sldMk cId="3873767071" sldId="293"/>
        </pc:sldMkLst>
        <pc:spChg chg="mod">
          <ac:chgData name="April Litman" userId="c83b8c5f662f391c" providerId="LiveId" clId="{A7452352-DCAE-4861-9D8F-1BE60B157BA8}" dt="2025-08-31T17:28:26.418" v="7" actId="20577"/>
          <ac:spMkLst>
            <pc:docMk/>
            <pc:sldMk cId="3873767071" sldId="293"/>
            <ac:spMk id="3" creationId="{E08CF93F-D949-4218-8F80-30ABCE3CD0A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AAB83-BE46-46CE-AFF7-3C5F20C52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more years of famine were still to come?  (45:6)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4394B-8DFF-4579-BD69-81A390422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Three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Four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Five more years</a:t>
            </a:r>
          </a:p>
        </p:txBody>
      </p:sp>
    </p:spTree>
    <p:extLst>
      <p:ext uri="{BB962C8B-B14F-4D97-AF65-F5344CB8AC3E}">
        <p14:creationId xmlns:p14="http://schemas.microsoft.com/office/powerpoint/2010/main" val="387460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AAB83-BE46-46CE-AFF7-3C5F20C52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more years of famine were still to come?  (45:6)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4394B-8DFF-4579-BD69-81A390422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Three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Four more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Five more years</a:t>
            </a:r>
          </a:p>
        </p:txBody>
      </p:sp>
    </p:spTree>
    <p:extLst>
      <p:ext uri="{BB962C8B-B14F-4D97-AF65-F5344CB8AC3E}">
        <p14:creationId xmlns:p14="http://schemas.microsoft.com/office/powerpoint/2010/main" val="3143076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2FBA6-6711-43CA-98AA-1A43D8494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say God sent him to Egypt?  (45:7)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20F6E-7AF0-45A6-9C3E-A036A9CF0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save lives by a great deliverance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save him from his brothers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help Egypt become a great nation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618901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2FBA6-6711-43CA-98AA-1A43D8494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say God sent him to Egypt?  (45:7)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20F6E-7AF0-45A6-9C3E-A036A9CF0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save lives by a great deliverance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save him from his brothers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help Egypt become a great nation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02408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C60A6-7C44-4F5F-A106-8636A4C69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brothers to tell their father?  (45:9)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875D3-0D19-46CC-9A47-EA866B41E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“This is what your son Joseph says.”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has made me lord of all Egypt.”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“Come down to me; don’t delay.”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03517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C60A6-7C44-4F5F-A106-8636A4C69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brothers to tell their father?  (45:9)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875D3-0D19-46CC-9A47-EA866B41E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“This is what your son Joseph says.”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has made me lord of all Egypt.”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“Come down to me; don’t delay.”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70644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643B3-E974-4FC1-8E0C-3012B51BF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react to his brother Benjamin?  (45:14)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0F3BB-7BC8-4BEF-B598-C053F27A1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shook Benjamin’s hand.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threw his arms around him and wept.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realize it was Benjamin.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happy and spoke to him through an interpreter.</a:t>
            </a:r>
          </a:p>
        </p:txBody>
      </p:sp>
    </p:spTree>
    <p:extLst>
      <p:ext uri="{BB962C8B-B14F-4D97-AF65-F5344CB8AC3E}">
        <p14:creationId xmlns:p14="http://schemas.microsoft.com/office/powerpoint/2010/main" val="4039068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643B3-E974-4FC1-8E0C-3012B51BF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react to his brother Benjamin?  (45:14)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0F3BB-7BC8-4BEF-B598-C053F27A1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shook Benjamin’s hand.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threw his arms around him and wept.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realize it was Benjamin.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happy and spoke to him through an interpreter.</a:t>
            </a:r>
          </a:p>
        </p:txBody>
      </p:sp>
    </p:spTree>
    <p:extLst>
      <p:ext uri="{BB962C8B-B14F-4D97-AF65-F5344CB8AC3E}">
        <p14:creationId xmlns:p14="http://schemas.microsoft.com/office/powerpoint/2010/main" val="1059583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F9928-DCF2-445F-8AFF-62BBEA9E7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promise to do for his family?  (45:9-11)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2AE3E-62F9-4260-8025-69AD6F9F5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care only for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only help them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provide for his father and family.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67902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F9928-DCF2-445F-8AFF-62BBEA9E7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promise to do for his family?  (45:9-11)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2AE3E-62F9-4260-8025-69AD6F9F5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care only for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only help them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would provide for his father and family.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603267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5275A-2A11-49E0-9AA5-FFA4F6DC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react to being with his brothers?  (45:1)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E4392-7858-42E3-BB95-C86B56361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so happy he laughed.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no longer control himself, and he told his attendants to leave his presence.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angry and yelled at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106955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4D9C1-2DE5-488D-8B67-87BB7D6E2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he was accorded in Egypt?  (45:13)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BE8DB-CD17-4299-906D-D58880E18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Honor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Riches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7588963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4D9C1-2DE5-488D-8B67-87BB7D6E2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he was accorded in Egypt?  (45:13)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BE8DB-CD17-4299-906D-D58880E18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Honor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Riches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6105181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B1C19-E9D9-4637-818B-C222C5DE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treat his brothers?  (45:14-15)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13E49-C833-494C-BB5C-1CDD9B1E1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put them in prison for three days after he told them who he was.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kissed all his brothers and talked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them he hated them for a long time, but now he forgave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39911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B1C19-E9D9-4637-818B-C222C5DE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treat his brothers?  (45:14-15)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13E49-C833-494C-BB5C-1CDD9B1E1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put them in prison for three days after he told them who he was.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kissed all his brothers and talked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them he hated them for a long time, but now he forgave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27913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30956-787D-4FE7-B90B-8FAEC05F5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Pharaoh react to the news that Joseph’s brothers had come?  (45:16-20)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71F9A-E73F-4448-BC7E-9DB9331F4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pleased.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directed Joseph to bring his family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offered the best of the land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56304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30956-787D-4FE7-B90B-8FAEC05F5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Pharaoh react to the news that Joseph’s brothers had come?  (45:16-20)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71F9A-E73F-4448-BC7E-9DB9331F4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pleased.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directed Joseph to bring his family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offered the best of the land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030138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1B9B5-FE34-4D49-982C-1FE297283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had the idea to bring Joseph’s father and family to Egypt?  (45:17-18)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64722-A86A-4C5C-8C12-99453038B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</p:txBody>
      </p:sp>
    </p:spTree>
    <p:extLst>
      <p:ext uri="{BB962C8B-B14F-4D97-AF65-F5344CB8AC3E}">
        <p14:creationId xmlns:p14="http://schemas.microsoft.com/office/powerpoint/2010/main" val="16463826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1B9B5-FE34-4D49-982C-1FE297283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had the idea to bring Joseph’s father and family to Egypt?  (45:17-18)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64722-A86A-4C5C-8C12-99453038B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Pharaoh</a:t>
            </a:r>
          </a:p>
        </p:txBody>
      </p:sp>
    </p:spTree>
    <p:extLst>
      <p:ext uri="{BB962C8B-B14F-4D97-AF65-F5344CB8AC3E}">
        <p14:creationId xmlns:p14="http://schemas.microsoft.com/office/powerpoint/2010/main" val="14486232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888A4-95EC-4C3E-A66A-5D380E9CA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send back to Canaan with his brothers?  (45:21-23)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A751-966E-4642-9ECE-363652FBF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the brothers carts and provisions.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them new clothes.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loaded donkeys with the best things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33630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888A4-95EC-4C3E-A66A-5D380E9CA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send back to Canaan with his brothers?  (45:21-23)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A751-966E-4642-9ECE-363652FBF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the brothers carts and provisions.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them new clothes.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loaded donkeys with the best things of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50884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5275A-2A11-49E0-9AA5-FFA4F6DC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react to being with his brothers?  (45:1)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E4392-7858-42E3-BB95-C86B56361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so happy he laughed.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could no longer control himself, and he told his attendants to leave his presence.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angry and yelled at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79393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90D36-A73B-4C1C-BC23-67EF02BA6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Jacob know his sons were telling the truth about Joseph?  </a:t>
            </a:r>
            <a:br>
              <a:rPr lang="en-US" dirty="0"/>
            </a:br>
            <a:r>
              <a:rPr lang="en-US" dirty="0"/>
              <a:t>(45:27-28)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65401-1FEB-450C-A578-23C5CA124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came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never really sure, but he trusted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heard their story, and he saw the carts Joseph sent.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believe them, but he decided to see for himself.</a:t>
            </a:r>
          </a:p>
        </p:txBody>
      </p:sp>
    </p:spTree>
    <p:extLst>
      <p:ext uri="{BB962C8B-B14F-4D97-AF65-F5344CB8AC3E}">
        <p14:creationId xmlns:p14="http://schemas.microsoft.com/office/powerpoint/2010/main" val="2836701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90D36-A73B-4C1C-BC23-67EF02BA6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Jacob know his sons were telling the truth about Joseph?  </a:t>
            </a:r>
            <a:br>
              <a:rPr lang="en-US" dirty="0"/>
            </a:br>
            <a:r>
              <a:rPr lang="en-US" dirty="0"/>
              <a:t>(45:27-28)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65401-1FEB-450C-A578-23C5CA124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came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never really sure, but he trusted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heard their story, and he saw the carts Joseph sent.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believe them, but he decided to see for himself.</a:t>
            </a:r>
          </a:p>
        </p:txBody>
      </p:sp>
    </p:spTree>
    <p:extLst>
      <p:ext uri="{BB962C8B-B14F-4D97-AF65-F5344CB8AC3E}">
        <p14:creationId xmlns:p14="http://schemas.microsoft.com/office/powerpoint/2010/main" val="35801548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787DA-73CE-490E-96B4-337A06732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Israel set out to Egypt?  (45:28)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3587A-F038-4A56-B4D8-945F88D73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convinced Joseph was alive and wanted to see him before 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wasn’t sure if what the brothers said was true, but decided to check it out.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to see the wonders of Egypt and he hoped Joseph was there.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8697173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787DA-73CE-490E-96B4-337A06732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Israel set out to Egypt?  (45:28)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3587A-F038-4A56-B4D8-945F88D73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convinced Joseph was alive and wanted to see him before 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wasn’t sure if what the brothers said was true, but decided to check it out.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to see the wonders of Egypt and he hoped Joseph was there.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8369489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3B3C1-F15A-4015-919A-0BDF21B2F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Israel at Beersheba?  (46:1-4)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50BF3-D680-4809-8A96-8A4E64B9F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not be afraid.”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make you into a great nation.”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go down with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025803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3B3C1-F15A-4015-919A-0BDF21B2F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Israel at Beersheba?  (46:1-4)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50BF3-D680-4809-8A96-8A4E64B9F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not be afraid.”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make you into a great nation.”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go down with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6350683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34584-02A5-4367-889A-073B00596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take with him to Egypt?  (46:5-7)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F93F-D949-4218-8F80-30ABCE3CD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Nothing except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his tent and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his possessions and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247195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34584-02A5-4367-889A-073B00596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take with him to Egypt?  (46:5-7)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F93F-D949-4218-8F80-30ABCE3CD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Nothing except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his tent and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his possessions and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7376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4888-E7D8-4784-9A4E-42CE31B1C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Pharaoh’s house hear about Joseph’s weeping?  (45:2)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A8468-3863-43C6-A240-BBEADC226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wept so loudly the Egyptians heard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servants were still in the room when Joseph started crying.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was visiting Joseph and saw what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25629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4888-E7D8-4784-9A4E-42CE31B1C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Pharaoh’s house hear about Joseph’s weeping?  (45:2)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A8468-3863-43C6-A240-BBEADC226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 wept so loudly the Egyptians heard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servants were still in the room when Joseph started crying.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was visiting Joseph and saw what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48941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80B2C-5DDF-45EF-9F27-34BC6D353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make himself known to his brothers?  (45:1-3)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731AC-6B87-4A95-8598-5F810EF6A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said, “You will pay for what you did to 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said, “I am Joseph, and you will be my slaves.”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everyone to leave and said, “I am Joseph.”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50464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80B2C-5DDF-45EF-9F27-34BC6D353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make himself known to his brothers?  (45:1-3)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731AC-6B87-4A95-8598-5F810EF6A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said, “You will pay for what you did to 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said, “I am Joseph, and you will be my slaves.”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told everyone to leave and said, “I am Joseph.”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38703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548A0-07E6-40F8-91E6-5F36C450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couldn’t the brothers answer Joseph?  (45:3)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716E8-B9CA-4726-A1F1-CCBE59F1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crying too hard to talk.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ran out of the room when Joseph started crying.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“They were terrified at his presence.”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6664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548A0-07E6-40F8-91E6-5F36C450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couldn’t the brothers answer Joseph?  (45:3)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716E8-B9CA-4726-A1F1-CCBE59F1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crying too hard to talk.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ran out of the room when Joseph started crying.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“They were terrified at his presence.”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6022218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1540</Words>
  <Application>Microsoft Office PowerPoint</Application>
  <PresentationFormat>On-screen Show (4:3)</PresentationFormat>
  <Paragraphs>182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19</vt:lpstr>
      <vt:lpstr>How did Joseph react to being with his brothers?  (45:1)</vt:lpstr>
      <vt:lpstr>How did Joseph react to being with his brothers?  (45:1)</vt:lpstr>
      <vt:lpstr>How did Pharaoh’s house hear about Joseph’s weeping?  (45:2)</vt:lpstr>
      <vt:lpstr>How did Pharaoh’s house hear about Joseph’s weeping?  (45:2)</vt:lpstr>
      <vt:lpstr>How did Joseph make himself known to his brothers?  (45:1-3)</vt:lpstr>
      <vt:lpstr>How did Joseph make himself known to his brothers?  (45:1-3)</vt:lpstr>
      <vt:lpstr>Why couldn’t the brothers answer Joseph?  (45:3)</vt:lpstr>
      <vt:lpstr>Why couldn’t the brothers answer Joseph?  (45:3)</vt:lpstr>
      <vt:lpstr>How many more years of famine were still to come?  (45:6)</vt:lpstr>
      <vt:lpstr>How many more years of famine were still to come?  (45:6)</vt:lpstr>
      <vt:lpstr>Why did Joseph say God sent him to Egypt?  (45:7)</vt:lpstr>
      <vt:lpstr>Why did Joseph say God sent him to Egypt?  (45:7)</vt:lpstr>
      <vt:lpstr>What were the brothers to tell their father?  (45:9)</vt:lpstr>
      <vt:lpstr>What were the brothers to tell their father?  (45:9)</vt:lpstr>
      <vt:lpstr>How did Joseph react to his brother Benjamin?  (45:14)</vt:lpstr>
      <vt:lpstr>How did Joseph react to his brother Benjamin?  (45:14)</vt:lpstr>
      <vt:lpstr>What did Joseph promise to do for his family?  (45:9-11)</vt:lpstr>
      <vt:lpstr>What did Joseph promise to do for his family?  (45:9-11)</vt:lpstr>
      <vt:lpstr>What did Joseph say he was accorded in Egypt?  (45:13)</vt:lpstr>
      <vt:lpstr>What did Joseph say he was accorded in Egypt?  (45:13)</vt:lpstr>
      <vt:lpstr>How did Joseph treat his brothers?  (45:14-15)</vt:lpstr>
      <vt:lpstr>How did Joseph treat his brothers?  (45:14-15)</vt:lpstr>
      <vt:lpstr>How did Pharaoh react to the news that Joseph’s brothers had come?  (45:16-20)</vt:lpstr>
      <vt:lpstr>How did Pharaoh react to the news that Joseph’s brothers had come?  (45:16-20)</vt:lpstr>
      <vt:lpstr>Who had the idea to bring Joseph’s father and family to Egypt?  (45:17-18)</vt:lpstr>
      <vt:lpstr>Who had the idea to bring Joseph’s father and family to Egypt?  (45:17-18)</vt:lpstr>
      <vt:lpstr>What did Joseph send back to Canaan with his brothers?  (45:21-23)</vt:lpstr>
      <vt:lpstr>What did Joseph send back to Canaan with his brothers?  (45:21-23)</vt:lpstr>
      <vt:lpstr>How did Jacob know his sons were telling the truth about Joseph?   (45:27-28)</vt:lpstr>
      <vt:lpstr>How did Jacob know his sons were telling the truth about Joseph?   (45:27-28)</vt:lpstr>
      <vt:lpstr>Why did Israel set out to Egypt?  (45:28)</vt:lpstr>
      <vt:lpstr>Why did Israel set out to Egypt?  (45:28)</vt:lpstr>
      <vt:lpstr>What did God tell Israel at Beersheba?  (46:1-4)</vt:lpstr>
      <vt:lpstr>What did God tell Israel at Beersheba?  (46:1-4)</vt:lpstr>
      <vt:lpstr>What did Jacob take with him to Egypt?  (46:5-7)</vt:lpstr>
      <vt:lpstr>What did Jacob take with him to Egypt?  (46:5-7)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18</cp:revision>
  <dcterms:created xsi:type="dcterms:W3CDTF">2016-04-21T15:09:06Z</dcterms:created>
  <dcterms:modified xsi:type="dcterms:W3CDTF">2025-08-31T17:28:42Z</dcterms:modified>
</cp:coreProperties>
</file>