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4"/>
  </p:notesMasterIdLst>
  <p:sldIdLst>
    <p:sldId id="256" r:id="rId2"/>
    <p:sldId id="688" r:id="rId3"/>
    <p:sldId id="692" r:id="rId4"/>
    <p:sldId id="257" r:id="rId5"/>
    <p:sldId id="657" r:id="rId6"/>
    <p:sldId id="259" r:id="rId7"/>
    <p:sldId id="260" r:id="rId8"/>
    <p:sldId id="261" r:id="rId9"/>
    <p:sldId id="262" r:id="rId10"/>
    <p:sldId id="263" r:id="rId11"/>
    <p:sldId id="663" r:id="rId12"/>
    <p:sldId id="265" r:id="rId13"/>
    <p:sldId id="665" r:id="rId14"/>
    <p:sldId id="267" r:id="rId15"/>
    <p:sldId id="268" r:id="rId16"/>
    <p:sldId id="667" r:id="rId17"/>
    <p:sldId id="668" r:id="rId18"/>
    <p:sldId id="271" r:id="rId19"/>
    <p:sldId id="687" r:id="rId20"/>
    <p:sldId id="689" r:id="rId21"/>
    <p:sldId id="690" r:id="rId22"/>
    <p:sldId id="691" r:id="rId23"/>
    <p:sldId id="277" r:id="rId24"/>
    <p:sldId id="671" r:id="rId25"/>
    <p:sldId id="672" r:id="rId26"/>
    <p:sldId id="280" r:id="rId27"/>
    <p:sldId id="281" r:id="rId28"/>
    <p:sldId id="282" r:id="rId29"/>
    <p:sldId id="284" r:id="rId30"/>
    <p:sldId id="674" r:id="rId31"/>
    <p:sldId id="658" r:id="rId32"/>
    <p:sldId id="682" r:id="rId33"/>
    <p:sldId id="676" r:id="rId34"/>
    <p:sldId id="289" r:id="rId35"/>
    <p:sldId id="291" r:id="rId36"/>
    <p:sldId id="677" r:id="rId37"/>
    <p:sldId id="292" r:id="rId38"/>
    <p:sldId id="678" r:id="rId39"/>
    <p:sldId id="293" r:id="rId40"/>
    <p:sldId id="294" r:id="rId41"/>
    <p:sldId id="684" r:id="rId42"/>
    <p:sldId id="683"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E1EE2-FE8E-4C73-8BFF-844A4A453B28}" v="1" dt="2026-02-16T04:06:01.377"/>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9" autoAdjust="0"/>
    <p:restoredTop sz="94660"/>
  </p:normalViewPr>
  <p:slideViewPr>
    <p:cSldViewPr>
      <p:cViewPr varScale="1">
        <p:scale>
          <a:sx n="84" d="100"/>
          <a:sy n="84" d="100"/>
        </p:scale>
        <p:origin x="1046" y="288"/>
      </p:cViewPr>
      <p:guideLst>
        <p:guide orient="horz" pos="2160"/>
        <p:guide pos="2880"/>
      </p:guideLst>
    </p:cSldViewPr>
  </p:slideViewPr>
  <p:notesTextViewPr>
    <p:cViewPr>
      <p:scale>
        <a:sx n="100" d="100"/>
        <a:sy n="100" d="100"/>
      </p:scale>
      <p:origin x="0" y="0"/>
    </p:cViewPr>
  </p:notesTextViewPr>
  <p:sorterViewPr>
    <p:cViewPr>
      <p:scale>
        <a:sx n="68" d="100"/>
        <a:sy n="68" d="100"/>
      </p:scale>
      <p:origin x="0" y="-3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E968C797-3260-4A98-984D-02F953CD095E}"/>
    <pc:docChg chg="addSld delSld modSld delMainMaster">
      <pc:chgData name="April Litman" userId="c83b8c5f662f391c" providerId="LiveId" clId="{E968C797-3260-4A98-984D-02F953CD095E}" dt="2026-02-16T04:08:20.920" v="135" actId="20577"/>
      <pc:docMkLst>
        <pc:docMk/>
      </pc:docMkLst>
      <pc:sldChg chg="del">
        <pc:chgData name="April Litman" userId="c83b8c5f662f391c" providerId="LiveId" clId="{E968C797-3260-4A98-984D-02F953CD095E}" dt="2026-02-16T04:07:46.738" v="134" actId="47"/>
        <pc:sldMkLst>
          <pc:docMk/>
          <pc:sldMk cId="2032889121" sldId="610"/>
        </pc:sldMkLst>
      </pc:sldChg>
      <pc:sldChg chg="modSp mod">
        <pc:chgData name="April Litman" userId="c83b8c5f662f391c" providerId="LiveId" clId="{E968C797-3260-4A98-984D-02F953CD095E}" dt="2026-02-16T04:08:20.920" v="135" actId="20577"/>
        <pc:sldMkLst>
          <pc:docMk/>
          <pc:sldMk cId="1883007389" sldId="671"/>
        </pc:sldMkLst>
        <pc:spChg chg="mod">
          <ac:chgData name="April Litman" userId="c83b8c5f662f391c" providerId="LiveId" clId="{E968C797-3260-4A98-984D-02F953CD095E}" dt="2026-02-16T04:08:20.920" v="135" actId="20577"/>
          <ac:spMkLst>
            <pc:docMk/>
            <pc:sldMk cId="1883007389" sldId="671"/>
            <ac:spMk id="8" creationId="{ABD61583-CF6B-4208-9A73-C6A106B0FE04}"/>
          </ac:spMkLst>
        </pc:spChg>
      </pc:sldChg>
      <pc:sldChg chg="modSp mod">
        <pc:chgData name="April Litman" userId="c83b8c5f662f391c" providerId="LiveId" clId="{E968C797-3260-4A98-984D-02F953CD095E}" dt="2026-02-16T04:07:42.710" v="133" actId="404"/>
        <pc:sldMkLst>
          <pc:docMk/>
          <pc:sldMk cId="3326328877" sldId="688"/>
        </pc:sldMkLst>
        <pc:spChg chg="mod">
          <ac:chgData name="April Litman" userId="c83b8c5f662f391c" providerId="LiveId" clId="{E968C797-3260-4A98-984D-02F953CD095E}" dt="2026-02-16T04:07:42.710" v="133" actId="404"/>
          <ac:spMkLst>
            <pc:docMk/>
            <pc:sldMk cId="3326328877" sldId="688"/>
            <ac:spMk id="2" creationId="{7D0BB575-97C8-4FF2-BB14-203F1AE3B946}"/>
          </ac:spMkLst>
        </pc:spChg>
      </pc:sldChg>
      <pc:sldChg chg="add">
        <pc:chgData name="April Litman" userId="c83b8c5f662f391c" providerId="LiveId" clId="{E968C797-3260-4A98-984D-02F953CD095E}" dt="2026-02-16T04:05:27.993" v="0" actId="2890"/>
        <pc:sldMkLst>
          <pc:docMk/>
          <pc:sldMk cId="899787465" sldId="692"/>
        </pc:sldMkLst>
      </pc:sldChg>
      <pc:sldMasterChg chg="del delSldLayout">
        <pc:chgData name="April Litman" userId="c83b8c5f662f391c" providerId="LiveId" clId="{E968C797-3260-4A98-984D-02F953CD095E}" dt="2026-02-16T04:07:46.738" v="134" actId="47"/>
        <pc:sldMasterMkLst>
          <pc:docMk/>
          <pc:sldMasterMk cId="1344235515" sldId="2147483662"/>
        </pc:sldMasterMkLst>
        <pc:sldLayoutChg chg="del">
          <pc:chgData name="April Litman" userId="c83b8c5f662f391c" providerId="LiveId" clId="{E968C797-3260-4A98-984D-02F953CD095E}" dt="2026-02-16T04:07:46.738" v="134" actId="47"/>
          <pc:sldLayoutMkLst>
            <pc:docMk/>
            <pc:sldMasterMk cId="1344235515" sldId="2147483662"/>
            <pc:sldLayoutMk cId="1951899176"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7584947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3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73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96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29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7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3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899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54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4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061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15313A-A990-DCED-5BA1-D139C9572C7E}"/>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244A65AE-9D35-60E6-7920-1E3256BFD53E}"/>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D658835D-9E57-9DE8-B451-7537B1944DF6}"/>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6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44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3A40502-8A57-BCCE-AD37-9013C66C0178}"/>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92083C4F-A602-9C22-9307-7E4667BE3424}"/>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692048B5-E6B8-0E5A-B454-A4A9A210D87B}"/>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481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AC386D2-7C42-88B4-9A1D-53025486FCE0}"/>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896586D4-8D14-4075-E011-C17CF0F9EABF}"/>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48F0BC71-0383-7643-6288-B17C8378F56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72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20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01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98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702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845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536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1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798E2ED-4A71-FD94-F758-B386E382A33B}"/>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EB3B8B8C-4428-0964-CC03-C7F6188A5DE3}"/>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21EE0DED-9820-2531-4A8F-E7B57AC7F304}"/>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040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29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378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180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772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097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09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045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1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0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44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29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48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2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95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3BDFB541-88C6-458B-96E0-8EFBCCE65BF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5" name="Rectangle 24">
            <a:extLst>
              <a:ext uri="{FF2B5EF4-FFF2-40B4-BE49-F238E27FC236}">
                <a16:creationId xmlns:a16="http://schemas.microsoft.com/office/drawing/2014/main" id="{2BB18BBB-50CE-431A-BD49-65A607B775D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6" name="Rectangle 25">
            <a:extLst>
              <a:ext uri="{FF2B5EF4-FFF2-40B4-BE49-F238E27FC236}">
                <a16:creationId xmlns:a16="http://schemas.microsoft.com/office/drawing/2014/main" id="{69A86300-8444-48C4-B795-EEC5AA72BCA5}"/>
              </a:ext>
            </a:extLst>
          </p:cNvPr>
          <p:cNvSpPr>
            <a:spLocks noGrp="1" noChangeArrowheads="1"/>
          </p:cNvSpPr>
          <p:nvPr>
            <p:ph type="sldNum" sz="quarter" idx="12"/>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92FB8F6-1294-4F98-83DE-C5F3FA06FF79}" type="slidenum">
              <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Tree>
    <p:extLst>
      <p:ext uri="{BB962C8B-B14F-4D97-AF65-F5344CB8AC3E}">
        <p14:creationId xmlns:p14="http://schemas.microsoft.com/office/powerpoint/2010/main" val="20703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val="240328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083CEBED-F8B3-4A2B-BCAE-54C80F7DD575}"/>
              </a:ext>
            </a:extLst>
          </p:cNvPr>
          <p:cNvGrpSpPr>
            <a:grpSpLocks/>
          </p:cNvGrpSpPr>
          <p:nvPr/>
        </p:nvGrpSpPr>
        <p:grpSpPr bwMode="auto">
          <a:xfrm>
            <a:off x="0" y="0"/>
            <a:ext cx="9144000" cy="6934200"/>
            <a:chOff x="0" y="0"/>
            <a:chExt cx="5760" cy="4368"/>
          </a:xfrm>
        </p:grpSpPr>
        <p:sp>
          <p:nvSpPr>
            <p:cNvPr id="4099" name="Freeform 3">
              <a:extLst>
                <a:ext uri="{FF2B5EF4-FFF2-40B4-BE49-F238E27FC236}">
                  <a16:creationId xmlns:a16="http://schemas.microsoft.com/office/drawing/2014/main" id="{975E1AF9-4498-4FC5-AA20-F1F24BCD3C06}"/>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49" name="Freeform 4">
              <a:extLst>
                <a:ext uri="{FF2B5EF4-FFF2-40B4-BE49-F238E27FC236}">
                  <a16:creationId xmlns:a16="http://schemas.microsoft.com/office/drawing/2014/main" id="{980C1169-F177-4A5C-A258-35B315F377E4}"/>
                </a:ext>
              </a:extLst>
            </p:cNvPr>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5">
              <a:extLst>
                <a:ext uri="{FF2B5EF4-FFF2-40B4-BE49-F238E27FC236}">
                  <a16:creationId xmlns:a16="http://schemas.microsoft.com/office/drawing/2014/main" id="{EF29B4A6-CCFA-4EDE-881E-1980D360EA6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6">
              <a:extLst>
                <a:ext uri="{FF2B5EF4-FFF2-40B4-BE49-F238E27FC236}">
                  <a16:creationId xmlns:a16="http://schemas.microsoft.com/office/drawing/2014/main" id="{80FB8DFF-D24E-42A0-8486-41F88EF1E9F3}"/>
                </a:ext>
              </a:extLst>
            </p:cNvPr>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D22D8CE4-9477-4D99-8B1A-6262B7B1616D}"/>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43A9FAFB-73F6-4A0E-906A-AE21C3E74917}"/>
                </a:ext>
              </a:extLst>
            </p:cNvPr>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80B1A4EE-CED1-437D-AD8D-2158A6F0C888}"/>
                </a:ext>
              </a:extLst>
            </p:cNvPr>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4B1DDB51-1FED-42A6-A758-D51A8CD56843}"/>
                </a:ext>
              </a:extLst>
            </p:cNvPr>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1">
              <a:extLst>
                <a:ext uri="{FF2B5EF4-FFF2-40B4-BE49-F238E27FC236}">
                  <a16:creationId xmlns:a16="http://schemas.microsoft.com/office/drawing/2014/main" id="{146C0114-5D2D-454C-BBA1-32E8294808EB}"/>
                </a:ext>
              </a:extLst>
            </p:cNvPr>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Rectangle 12">
              <a:extLst>
                <a:ext uri="{FF2B5EF4-FFF2-40B4-BE49-F238E27FC236}">
                  <a16:creationId xmlns:a16="http://schemas.microsoft.com/office/drawing/2014/main" id="{90B25F03-4DBB-4869-9AE6-9D3E72BEC856}"/>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4114" name="Rectangle 13">
              <a:extLst>
                <a:ext uri="{FF2B5EF4-FFF2-40B4-BE49-F238E27FC236}">
                  <a16:creationId xmlns:a16="http://schemas.microsoft.com/office/drawing/2014/main" id="{B77F943B-2070-42FE-9D01-F5C774BE45C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2" name="Freeform 14">
              <a:extLst>
                <a:ext uri="{FF2B5EF4-FFF2-40B4-BE49-F238E27FC236}">
                  <a16:creationId xmlns:a16="http://schemas.microsoft.com/office/drawing/2014/main" id="{A6C8BA7F-691B-4F36-A82B-2D4CE97C3D3B}"/>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3" name="Freeform 15">
              <a:extLst>
                <a:ext uri="{FF2B5EF4-FFF2-40B4-BE49-F238E27FC236}">
                  <a16:creationId xmlns:a16="http://schemas.microsoft.com/office/drawing/2014/main" id="{8A05C04F-A9BF-4DE7-B867-A3A1BAB9C34F}"/>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4" name="Freeform 16">
              <a:extLst>
                <a:ext uri="{FF2B5EF4-FFF2-40B4-BE49-F238E27FC236}">
                  <a16:creationId xmlns:a16="http://schemas.microsoft.com/office/drawing/2014/main" id="{4B18D96A-E83A-4AD3-A746-83E620549046}"/>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2" name="Freeform 17">
              <a:extLst>
                <a:ext uri="{FF2B5EF4-FFF2-40B4-BE49-F238E27FC236}">
                  <a16:creationId xmlns:a16="http://schemas.microsoft.com/office/drawing/2014/main" id="{D2C3BA05-7C74-4879-96BF-2AF9ED8EE75E}"/>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8">
              <a:extLst>
                <a:ext uri="{FF2B5EF4-FFF2-40B4-BE49-F238E27FC236}">
                  <a16:creationId xmlns:a16="http://schemas.microsoft.com/office/drawing/2014/main" id="{8B3A4B44-77B7-4375-A8EB-C8B5EA2F35B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a:extLst>
                <a:ext uri="{FF2B5EF4-FFF2-40B4-BE49-F238E27FC236}">
                  <a16:creationId xmlns:a16="http://schemas.microsoft.com/office/drawing/2014/main" id="{E01D3763-98A6-40CE-807B-7464376DEF9B}"/>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5" name="Freeform 20">
              <a:extLst>
                <a:ext uri="{FF2B5EF4-FFF2-40B4-BE49-F238E27FC236}">
                  <a16:creationId xmlns:a16="http://schemas.microsoft.com/office/drawing/2014/main" id="{CBB1496D-C676-43F5-9FD7-2024473931A1}"/>
                </a:ext>
              </a:extLst>
            </p:cNvPr>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7" name="Rectangle 21">
            <a:extLst>
              <a:ext uri="{FF2B5EF4-FFF2-40B4-BE49-F238E27FC236}">
                <a16:creationId xmlns:a16="http://schemas.microsoft.com/office/drawing/2014/main" id="{62AB6D9F-4339-4E08-813A-8F66297D08DE}"/>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8" name="Rectangle 22">
            <a:extLst>
              <a:ext uri="{FF2B5EF4-FFF2-40B4-BE49-F238E27FC236}">
                <a16:creationId xmlns:a16="http://schemas.microsoft.com/office/drawing/2014/main" id="{BE1A69A6-6312-4054-9428-172C4FE8AD1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9" name="Rectangle 23">
            <a:extLst>
              <a:ext uri="{FF2B5EF4-FFF2-40B4-BE49-F238E27FC236}">
                <a16:creationId xmlns:a16="http://schemas.microsoft.com/office/drawing/2014/main" id="{B7D003E6-976D-4D87-940F-7C3BE9E21B26}"/>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0" name="Rectangle 24">
            <a:extLst>
              <a:ext uri="{FF2B5EF4-FFF2-40B4-BE49-F238E27FC236}">
                <a16:creationId xmlns:a16="http://schemas.microsoft.com/office/drawing/2014/main" id="{971892C0-B5B9-466B-B454-359F93DA4A7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1" name="Rectangle 25">
            <a:extLst>
              <a:ext uri="{FF2B5EF4-FFF2-40B4-BE49-F238E27FC236}">
                <a16:creationId xmlns:a16="http://schemas.microsoft.com/office/drawing/2014/main" id="{3BD1AD3F-0E84-4670-ADF2-029B854B68A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fld id="{3527E05E-A751-420F-A569-74B39BEB86CC}" type="slidenum">
              <a:rPr lang="en-US"/>
              <a:pPr>
                <a:defRPr/>
              </a:pPr>
              <a:t>‹#›</a:t>
            </a:fld>
            <a:endParaRPr lang="en-US"/>
          </a:p>
        </p:txBody>
      </p:sp>
    </p:spTree>
    <p:extLst>
      <p:ext uri="{BB962C8B-B14F-4D97-AF65-F5344CB8AC3E}">
        <p14:creationId xmlns:p14="http://schemas.microsoft.com/office/powerpoint/2010/main" val="4014049792"/>
      </p:ext>
    </p:extLst>
  </p:cSld>
  <p:clrMap bg1="dk2" tx1="lt1" bg2="dk1" tx2="lt2" accent1="accent1" accent2="accent2" accent3="accent3" accent4="accent4" accent5="accent5" accent6="accent6" hlink="hlink" folHlink="folHlink"/>
  <p:sldLayoutIdLst>
    <p:sldLayoutId id="2147483665" r:id="rId1"/>
    <p:sldLayoutId id="2147483666" r:id="rId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creativecommons.org/licenses/by-nc-nd/3.0/" TargetMode="External"/><Relationship Id="rId4" Type="http://schemas.openxmlformats.org/officeDocument/2006/relationships/hyperlink" Target="https://www.focolare.org/conosur/news/2019/03/30/palabra-de-vida-abril-de-20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pxhere.com/es/photo/137157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freepngimg.com/svg/color/FF0000/131322-crying-boy-vector-image" TargetMode="Externa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7" name="Title 1">
            <a:extLst>
              <a:ext uri="{FF2B5EF4-FFF2-40B4-BE49-F238E27FC236}">
                <a16:creationId xmlns:a16="http://schemas.microsoft.com/office/drawing/2014/main" id="{9767B016-4826-4122-82F2-176AF1BB9ED0}"/>
              </a:ext>
            </a:extLst>
          </p:cNvPr>
          <p:cNvSpPr txBox="1">
            <a:spLocks/>
          </p:cNvSpPr>
          <p:nvPr/>
        </p:nvSpPr>
        <p:spPr bwMode="auto">
          <a:xfrm>
            <a:off x="-457200" y="16948"/>
            <a:ext cx="7188200" cy="12938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91425" rIns="91425" bIns="91425" numCol="1" anchor="ctr" anchorCtr="0" compatLnSpc="1">
            <a:prstTxWarp prst="textNoShape">
              <a:avLst/>
            </a:prstTxWarp>
            <a:noAutofit/>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eaLnBrk="1" fontAlgn="auto" hangingPunct="1">
              <a:spcAft>
                <a:spcPts val="0"/>
              </a:spcAft>
              <a:defRPr/>
            </a:pPr>
            <a:r>
              <a:rPr lang="en-US" altLang="en-US" sz="9600" dirty="0"/>
              <a:t>Dig Site 18</a:t>
            </a:r>
            <a:endParaRPr lang="en-US" sz="10000" dirty="0"/>
          </a:p>
        </p:txBody>
      </p:sp>
      <p:sp>
        <p:nvSpPr>
          <p:cNvPr id="3" name="Rectangle 2">
            <a:extLst>
              <a:ext uri="{FF2B5EF4-FFF2-40B4-BE49-F238E27FC236}">
                <a16:creationId xmlns:a16="http://schemas.microsoft.com/office/drawing/2014/main" id="{DE1CB4B2-492C-4689-BBC0-C9B9A2CD4A99}"/>
              </a:ext>
            </a:extLst>
          </p:cNvPr>
          <p:cNvSpPr/>
          <p:nvPr/>
        </p:nvSpPr>
        <p:spPr>
          <a:xfrm>
            <a:off x="381000" y="1676400"/>
            <a:ext cx="5638800" cy="2616101"/>
          </a:xfrm>
          <a:prstGeom prst="rect">
            <a:avLst/>
          </a:prstGeom>
        </p:spPr>
        <p:txBody>
          <a:bodyPr wrap="square">
            <a:spAutoFit/>
          </a:bodyPr>
          <a:lstStyle/>
          <a:p>
            <a:pPr lvl="0" eaLnBrk="0" fontAlgn="base" hangingPunct="0">
              <a:spcBef>
                <a:spcPct val="0"/>
              </a:spcBef>
              <a:spcAft>
                <a:spcPct val="0"/>
              </a:spcAft>
              <a:defRPr/>
            </a:pPr>
            <a:r>
              <a:rPr lang="en-US" altLang="en-US" sz="3600" b="1" kern="1200" dirty="0">
                <a:solidFill>
                  <a:schemeClr val="accent4">
                    <a:lumMod val="10000"/>
                  </a:schemeClr>
                </a:solidFill>
                <a:latin typeface="+mj-lt"/>
              </a:rPr>
              <a:t>Genesis 43:1-15, </a:t>
            </a:r>
            <a:r>
              <a:rPr lang="en-US" sz="3600" b="1" dirty="0">
                <a:solidFill>
                  <a:schemeClr val="accent4">
                    <a:lumMod val="10000"/>
                  </a:schemeClr>
                </a:solidFill>
                <a:latin typeface="+mj-lt"/>
              </a:rPr>
              <a:t>23</a:t>
            </a:r>
            <a:r>
              <a:rPr lang="en-US" sz="3600" b="1" i="1" dirty="0">
                <a:solidFill>
                  <a:schemeClr val="accent4">
                    <a:lumMod val="10000"/>
                  </a:schemeClr>
                </a:solidFill>
                <a:latin typeface="+mj-lt"/>
              </a:rPr>
              <a:t>b</a:t>
            </a:r>
            <a:r>
              <a:rPr lang="en-US" sz="3600" b="1" dirty="0">
                <a:solidFill>
                  <a:schemeClr val="accent4">
                    <a:lumMod val="10000"/>
                  </a:schemeClr>
                </a:solidFill>
                <a:latin typeface="+mj-lt"/>
              </a:rPr>
              <a:t>-32; </a:t>
            </a:r>
          </a:p>
          <a:p>
            <a:pPr eaLnBrk="0" fontAlgn="base" hangingPunct="0">
              <a:spcBef>
                <a:spcPct val="0"/>
              </a:spcBef>
              <a:spcAft>
                <a:spcPct val="0"/>
              </a:spcAft>
              <a:defRPr/>
            </a:pPr>
            <a:r>
              <a:rPr lang="en-US" sz="3600" b="1" dirty="0">
                <a:solidFill>
                  <a:schemeClr val="accent4">
                    <a:lumMod val="10000"/>
                  </a:schemeClr>
                </a:solidFill>
                <a:latin typeface="+mj-lt"/>
              </a:rPr>
              <a:t>               44:1-18, 33-34</a:t>
            </a:r>
          </a:p>
          <a:p>
            <a:pPr eaLnBrk="0" fontAlgn="base" hangingPunct="0">
              <a:spcBef>
                <a:spcPct val="0"/>
              </a:spcBef>
              <a:spcAft>
                <a:spcPct val="0"/>
              </a:spcAft>
              <a:defRPr/>
            </a:pPr>
            <a:endParaRPr lang="en-US" b="1" dirty="0">
              <a:solidFill>
                <a:schemeClr val="accent4">
                  <a:lumMod val="10000"/>
                </a:schemeClr>
              </a:solidFill>
              <a:latin typeface="+mj-lt"/>
            </a:endParaRPr>
          </a:p>
          <a:p>
            <a:pPr algn="ctr"/>
            <a:r>
              <a:rPr lang="en-US" altLang="en-US" sz="3600" b="1" dirty="0">
                <a:latin typeface="Century Gothic" panose="020B0502020202020204" pitchFamily="34" charset="0"/>
              </a:rPr>
              <a:t>FACE </a:t>
            </a:r>
            <a:r>
              <a:rPr lang="en-US" sz="3600" b="1" dirty="0">
                <a:latin typeface="Century Gothic" panose="020B0502020202020204" pitchFamily="34" charset="0"/>
              </a:rPr>
              <a:t>TO FACE</a:t>
            </a:r>
          </a:p>
          <a:p>
            <a:pPr eaLnBrk="0" fontAlgn="base" hangingPunct="0">
              <a:spcBef>
                <a:spcPct val="0"/>
              </a:spcBef>
              <a:spcAft>
                <a:spcPct val="0"/>
              </a:spcAft>
              <a:defRPr/>
            </a:pPr>
            <a:endParaRPr lang="en-US" sz="3600" dirty="0">
              <a:solidFill>
                <a:schemeClr val="accent4">
                  <a:lumMod val="10000"/>
                </a:schemeClr>
              </a:solidFill>
              <a:latin typeface="+mj-l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457200" y="2286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They replied,</a:t>
            </a:r>
          </a:p>
        </p:txBody>
      </p:sp>
      <p:sp>
        <p:nvSpPr>
          <p:cNvPr id="172" name="Shape 172"/>
          <p:cNvSpPr/>
          <p:nvPr/>
        </p:nvSpPr>
        <p:spPr>
          <a:xfrm>
            <a:off x="1524000" y="1676400"/>
            <a:ext cx="6553200" cy="2057400"/>
          </a:xfrm>
          <a:prstGeom prst="wedgeRoundRectCallout">
            <a:avLst>
              <a:gd name="adj1" fmla="val -57017"/>
              <a:gd name="adj2" fmla="val 70029"/>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questioned us closely about ourselves and our family. ‘Is your father still living?’ he asked us. ‘Do you have another brother?’</a:t>
            </a:r>
          </a:p>
        </p:txBody>
      </p:sp>
      <p:pic>
        <p:nvPicPr>
          <p:cNvPr id="174" name="Shape 1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76200" y="3733800"/>
            <a:ext cx="2133600" cy="3124200"/>
          </a:xfrm>
          <a:prstGeom prst="rect">
            <a:avLst/>
          </a:prstGeom>
        </p:spPr>
      </p:pic>
      <p:sp>
        <p:nvSpPr>
          <p:cNvPr id="2" name="Shape 173">
            <a:extLst>
              <a:ext uri="{FF2B5EF4-FFF2-40B4-BE49-F238E27FC236}">
                <a16:creationId xmlns:a16="http://schemas.microsoft.com/office/drawing/2014/main" id="{A1FDF7CF-B1AE-E23F-968E-80B3F7BDC89C}"/>
              </a:ext>
            </a:extLst>
          </p:cNvPr>
          <p:cNvSpPr/>
          <p:nvPr/>
        </p:nvSpPr>
        <p:spPr>
          <a:xfrm>
            <a:off x="2209800" y="4152900"/>
            <a:ext cx="6553200" cy="2057400"/>
          </a:xfrm>
          <a:prstGeom prst="wedgeRoundRectCallout">
            <a:avLst>
              <a:gd name="adj1" fmla="val -61384"/>
              <a:gd name="adj2" fmla="val -4035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We simply answered his questions. How were we to know he would say, ‘Bring your brother down here’?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p:nvPr/>
        </p:nvSpPr>
        <p:spPr>
          <a:xfrm>
            <a:off x="1362250" y="232972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Send the boy along with me and we will go at once, so that we and you and our children may live and not die. </a:t>
            </a:r>
          </a:p>
        </p:txBody>
      </p:sp>
      <p:pic>
        <p:nvPicPr>
          <p:cNvPr id="181" name="Shape 181"/>
          <p:cNvPicPr preferRelativeResize="0"/>
          <p:nvPr/>
        </p:nvPicPr>
        <p:blipFill>
          <a:blip r:embed="rId3"/>
          <a:stretch>
            <a:fillRect/>
          </a:stretch>
        </p:blipFill>
        <p:spPr>
          <a:xfrm>
            <a:off x="2922850" y="4515300"/>
            <a:ext cx="2573075" cy="2200275"/>
          </a:xfrm>
          <a:prstGeom prst="rect">
            <a:avLst/>
          </a:prstGeom>
        </p:spPr>
      </p:pic>
      <p:sp>
        <p:nvSpPr>
          <p:cNvPr id="5" name="Shape 179">
            <a:extLst>
              <a:ext uri="{FF2B5EF4-FFF2-40B4-BE49-F238E27FC236}">
                <a16:creationId xmlns:a16="http://schemas.microsoft.com/office/drawing/2014/main" id="{7F3C9E4C-FE08-4BB0-A712-AC95760C1C2B}"/>
              </a:ext>
            </a:extLst>
          </p:cNvPr>
          <p:cNvSpPr txBox="1">
            <a:spLocks noGrp="1"/>
          </p:cNvSpPr>
          <p:nvPr>
            <p:ph type="ctrTitle"/>
          </p:nvPr>
        </p:nvSpPr>
        <p:spPr>
          <a:xfrm>
            <a:off x="533400" y="685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Then Judah said to Israel his father,</a:t>
            </a:r>
          </a:p>
        </p:txBody>
      </p:sp>
    </p:spTree>
    <p:extLst>
      <p:ext uri="{BB962C8B-B14F-4D97-AF65-F5344CB8AC3E}">
        <p14:creationId xmlns:p14="http://schemas.microsoft.com/office/powerpoint/2010/main" val="146544086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p:nvPr/>
        </p:nvSpPr>
        <p:spPr>
          <a:xfrm>
            <a:off x="1813375" y="333800"/>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 myself will guarantee his safety; you can hold me personally responsible for him. </a:t>
            </a:r>
            <a:endParaRPr lang="en-US" sz="3200" dirty="0">
              <a:solidFill>
                <a:schemeClr val="lt1"/>
              </a:solidFill>
              <a:latin typeface="Calibri"/>
              <a:ea typeface="Calibri"/>
              <a:cs typeface="Calibri"/>
              <a:sym typeface="Calibri"/>
            </a:endParaRPr>
          </a:p>
        </p:txBody>
      </p:sp>
      <p:pic>
        <p:nvPicPr>
          <p:cNvPr id="189" name="Shape 189"/>
          <p:cNvPicPr preferRelativeResize="0"/>
          <p:nvPr/>
        </p:nvPicPr>
        <p:blipFill>
          <a:blip r:embed="rId3"/>
          <a:stretch>
            <a:fillRect/>
          </a:stretch>
        </p:blipFill>
        <p:spPr>
          <a:xfrm>
            <a:off x="3207975" y="2520550"/>
            <a:ext cx="3521674" cy="2057400"/>
          </a:xfrm>
          <a:prstGeom prst="rect">
            <a:avLst/>
          </a:prstGeom>
        </p:spPr>
      </p:pic>
      <p:sp>
        <p:nvSpPr>
          <p:cNvPr id="2" name="Shape 188">
            <a:extLst>
              <a:ext uri="{FF2B5EF4-FFF2-40B4-BE49-F238E27FC236}">
                <a16:creationId xmlns:a16="http://schemas.microsoft.com/office/drawing/2014/main" id="{427C905C-8C4D-74A1-92E5-CCBFAFD3B723}"/>
              </a:ext>
            </a:extLst>
          </p:cNvPr>
          <p:cNvSpPr/>
          <p:nvPr/>
        </p:nvSpPr>
        <p:spPr>
          <a:xfrm>
            <a:off x="1905000" y="4707300"/>
            <a:ext cx="6553200" cy="2057400"/>
          </a:xfrm>
          <a:prstGeom prst="wedgeRoundRectCallout">
            <a:avLst>
              <a:gd name="adj1" fmla="val -21448"/>
              <a:gd name="adj2" fmla="val -64105"/>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 do not bring him back to you and set him here before you, I will bear the blame before you all my life.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p:nvPr/>
        </p:nvSpPr>
        <p:spPr>
          <a:xfrm>
            <a:off x="1905000" y="91677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it is, if we had not delayed, we could have gone and returned twice.</a:t>
            </a:r>
          </a:p>
        </p:txBody>
      </p:sp>
      <p:pic>
        <p:nvPicPr>
          <p:cNvPr id="196" name="Shape 196"/>
          <p:cNvPicPr preferRelativeResize="0"/>
          <p:nvPr/>
        </p:nvPicPr>
        <p:blipFill>
          <a:blip r:embed="rId3"/>
          <a:stretch>
            <a:fillRect/>
          </a:stretch>
        </p:blipFill>
        <p:spPr>
          <a:xfrm>
            <a:off x="185160" y="3234860"/>
            <a:ext cx="4343400" cy="3124200"/>
          </a:xfrm>
          <a:prstGeom prst="rect">
            <a:avLst/>
          </a:prstGeom>
        </p:spPr>
      </p:pic>
      <p:pic>
        <p:nvPicPr>
          <p:cNvPr id="5" name="Shape 196">
            <a:extLst>
              <a:ext uri="{FF2B5EF4-FFF2-40B4-BE49-F238E27FC236}">
                <a16:creationId xmlns:a16="http://schemas.microsoft.com/office/drawing/2014/main" id="{806EFC6B-8E02-475C-97B3-3EA09E270F6E}"/>
              </a:ext>
            </a:extLst>
          </p:cNvPr>
          <p:cNvPicPr preferRelativeResize="0"/>
          <p:nvPr/>
        </p:nvPicPr>
        <p:blipFill>
          <a:blip r:embed="rId3"/>
          <a:stretch>
            <a:fillRect/>
          </a:stretch>
        </p:blipFill>
        <p:spPr>
          <a:xfrm>
            <a:off x="4876800" y="3200400"/>
            <a:ext cx="4038600" cy="3103926"/>
          </a:xfrm>
          <a:prstGeom prst="rect">
            <a:avLst/>
          </a:prstGeom>
        </p:spPr>
      </p:pic>
    </p:spTree>
    <p:extLst>
      <p:ext uri="{BB962C8B-B14F-4D97-AF65-F5344CB8AC3E}">
        <p14:creationId xmlns:p14="http://schemas.microsoft.com/office/powerpoint/2010/main" val="427708386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754575" y="0"/>
            <a:ext cx="7848599" cy="1351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3000" b="0" i="0" u="none" strike="noStrike" cap="none" baseline="0" dirty="0">
                <a:solidFill>
                  <a:schemeClr val="tx1"/>
                </a:solidFill>
                <a:latin typeface="Calibri"/>
                <a:ea typeface="Calibri"/>
                <a:cs typeface="Calibri"/>
                <a:sym typeface="Calibri"/>
              </a:rPr>
              <a:t>Then their father Israel said to them, </a:t>
            </a:r>
          </a:p>
        </p:txBody>
      </p:sp>
      <p:sp>
        <p:nvSpPr>
          <p:cNvPr id="202" name="Shape 202"/>
          <p:cNvSpPr/>
          <p:nvPr/>
        </p:nvSpPr>
        <p:spPr>
          <a:xfrm>
            <a:off x="1592775" y="1046175"/>
            <a:ext cx="6096000" cy="19049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it must be, then do this: Put some of the best products of the land in your bags and take them down to the man as a</a:t>
            </a:r>
            <a:r>
              <a:rPr lang="en-US" sz="3200" dirty="0">
                <a:solidFill>
                  <a:schemeClr val="lt1"/>
                </a:solidFill>
                <a:latin typeface="Calibri"/>
                <a:ea typeface="Calibri"/>
                <a:cs typeface="Calibri"/>
                <a:sym typeface="Calibri"/>
              </a:rPr>
              <a:t> gift</a:t>
            </a:r>
          </a:p>
        </p:txBody>
      </p:sp>
      <p:pic>
        <p:nvPicPr>
          <p:cNvPr id="204" name="Shape 204"/>
          <p:cNvPicPr preferRelativeResize="0"/>
          <p:nvPr/>
        </p:nvPicPr>
        <p:blipFill>
          <a:blip r:embed="rId3"/>
          <a:stretch>
            <a:fillRect/>
          </a:stretch>
        </p:blipFill>
        <p:spPr>
          <a:xfrm>
            <a:off x="2849050" y="3006912"/>
            <a:ext cx="3063025" cy="1814149"/>
          </a:xfrm>
          <a:prstGeom prst="rect">
            <a:avLst/>
          </a:prstGeom>
        </p:spPr>
      </p:pic>
      <p:sp>
        <p:nvSpPr>
          <p:cNvPr id="2" name="Shape 203">
            <a:extLst>
              <a:ext uri="{FF2B5EF4-FFF2-40B4-BE49-F238E27FC236}">
                <a16:creationId xmlns:a16="http://schemas.microsoft.com/office/drawing/2014/main" id="{5D8E3975-162D-C7D7-16EE-3C9780F684F2}"/>
              </a:ext>
            </a:extLst>
          </p:cNvPr>
          <p:cNvSpPr/>
          <p:nvPr/>
        </p:nvSpPr>
        <p:spPr>
          <a:xfrm>
            <a:off x="1668975" y="4876800"/>
            <a:ext cx="6019799" cy="1981199"/>
          </a:xfrm>
          <a:prstGeom prst="wedgeRoundRectCallout">
            <a:avLst>
              <a:gd name="adj1" fmla="val -21290"/>
              <a:gd name="adj2" fmla="val -6661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 little balm and a little honey, some spices and myrrh, some pistachio nuts and almonds.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p:cNvSpPr/>
          <p:nvPr/>
        </p:nvSpPr>
        <p:spPr>
          <a:xfrm>
            <a:off x="1943325" y="693075"/>
            <a:ext cx="6172199" cy="2438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double the amount of silver with you, for you must return the silver that was put back into the mouths of your sacks. Perhaps it was a mistake.</a:t>
            </a:r>
          </a:p>
        </p:txBody>
      </p:sp>
      <p:pic>
        <p:nvPicPr>
          <p:cNvPr id="211" name="Shape 211"/>
          <p:cNvPicPr preferRelativeResize="0"/>
          <p:nvPr/>
        </p:nvPicPr>
        <p:blipFill>
          <a:blip r:embed="rId3"/>
          <a:stretch>
            <a:fillRect/>
          </a:stretch>
        </p:blipFill>
        <p:spPr>
          <a:xfrm>
            <a:off x="2044900" y="3298375"/>
            <a:ext cx="5645849" cy="33827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Shape 217"/>
          <p:cNvSpPr/>
          <p:nvPr/>
        </p:nvSpPr>
        <p:spPr>
          <a:xfrm>
            <a:off x="1964850" y="4005950"/>
            <a:ext cx="6019799" cy="19811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your brother also and go back to the man at once. </a:t>
            </a:r>
          </a:p>
        </p:txBody>
      </p:sp>
      <p:pic>
        <p:nvPicPr>
          <p:cNvPr id="218" name="Shape 218"/>
          <p:cNvPicPr preferRelativeResize="0"/>
          <p:nvPr/>
        </p:nvPicPr>
        <p:blipFill>
          <a:blip r:embed="rId3"/>
          <a:stretch>
            <a:fillRect/>
          </a:stretch>
        </p:blipFill>
        <p:spPr>
          <a:xfrm>
            <a:off x="2356750" y="462625"/>
            <a:ext cx="5399325" cy="3031675"/>
          </a:xfrm>
          <a:prstGeom prst="rect">
            <a:avLst/>
          </a:prstGeom>
        </p:spPr>
      </p:pic>
    </p:spTree>
    <p:extLst>
      <p:ext uri="{BB962C8B-B14F-4D97-AF65-F5344CB8AC3E}">
        <p14:creationId xmlns:p14="http://schemas.microsoft.com/office/powerpoint/2010/main" val="125532864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p:nvPr/>
        </p:nvSpPr>
        <p:spPr>
          <a:xfrm>
            <a:off x="1703601" y="212250"/>
            <a:ext cx="5992600" cy="245475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lgn="ctr">
              <a:buSzPct val="25000"/>
            </a:pP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And may God Almighty (</a:t>
            </a:r>
            <a:r>
              <a:rPr lang="en-US" sz="3200" dirty="0">
                <a:solidFill>
                  <a:schemeClr val="tx1"/>
                </a:solidFill>
                <a:latin typeface="Calibri" panose="020F0502020204030204" pitchFamily="34" charset="0"/>
                <a:cs typeface="Calibri" panose="020F0502020204030204" pitchFamily="34" charset="0"/>
              </a:rPr>
              <a:t>El-Shaddai)</a:t>
            </a: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 grant you mercy before the man so that he will let your other brother and Benjamin come back with you.</a:t>
            </a:r>
          </a:p>
        </p:txBody>
      </p:sp>
      <p:pic>
        <p:nvPicPr>
          <p:cNvPr id="226" name="Shape 226"/>
          <p:cNvPicPr preferRelativeResize="0"/>
          <p:nvPr/>
        </p:nvPicPr>
        <p:blipFill>
          <a:blip r:embed="rId3"/>
          <a:stretch>
            <a:fillRect/>
          </a:stretch>
        </p:blipFill>
        <p:spPr>
          <a:xfrm>
            <a:off x="2438400" y="2743200"/>
            <a:ext cx="4408725" cy="2335000"/>
          </a:xfrm>
          <a:prstGeom prst="rect">
            <a:avLst/>
          </a:prstGeom>
        </p:spPr>
      </p:pic>
      <p:sp>
        <p:nvSpPr>
          <p:cNvPr id="2" name="Shape 225">
            <a:extLst>
              <a:ext uri="{FF2B5EF4-FFF2-40B4-BE49-F238E27FC236}">
                <a16:creationId xmlns:a16="http://schemas.microsoft.com/office/drawing/2014/main" id="{3FAB1202-1A7B-FB6C-8B99-620EB0D22F74}"/>
              </a:ext>
            </a:extLst>
          </p:cNvPr>
          <p:cNvSpPr/>
          <p:nvPr/>
        </p:nvSpPr>
        <p:spPr>
          <a:xfrm>
            <a:off x="1981200" y="5334000"/>
            <a:ext cx="6019799" cy="1143000"/>
          </a:xfrm>
          <a:prstGeom prst="wedgeRoundRectCallout">
            <a:avLst>
              <a:gd name="adj1" fmla="val -13497"/>
              <a:gd name="adj2" fmla="val -107356"/>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for me, if I am bereaved, I am bereaved.</a:t>
            </a:r>
          </a:p>
        </p:txBody>
      </p:sp>
    </p:spTree>
    <p:extLst>
      <p:ext uri="{BB962C8B-B14F-4D97-AF65-F5344CB8AC3E}">
        <p14:creationId xmlns:p14="http://schemas.microsoft.com/office/powerpoint/2010/main" val="231381078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09600" y="1676400"/>
            <a:ext cx="7848599" cy="3429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 </a:t>
            </a:r>
            <a:r>
              <a:rPr lang="en-US" sz="3950" b="0" i="0" u="none" strike="noStrike" cap="none" baseline="0" dirty="0">
                <a:solidFill>
                  <a:schemeClr val="tx1"/>
                </a:solidFill>
                <a:latin typeface="Calibri"/>
                <a:ea typeface="Calibri"/>
                <a:cs typeface="Calibri"/>
                <a:sym typeface="Calibri"/>
              </a:rPr>
              <a:t>So the men took the gifts and double the amount of silver, and Benjamin also. They hurried down to </a:t>
            </a:r>
            <a:r>
              <a:rPr lang="en-US" sz="3950" b="0" i="1" u="none" strike="noStrike" cap="none" baseline="0" dirty="0">
                <a:solidFill>
                  <a:schemeClr val="tx1"/>
                </a:solidFill>
                <a:latin typeface="Calibri"/>
                <a:ea typeface="Calibri"/>
                <a:cs typeface="Calibri"/>
                <a:sym typeface="Calibri"/>
              </a:rPr>
              <a:t>Egypt</a:t>
            </a:r>
            <a:r>
              <a:rPr lang="en-US" sz="3950" b="0" i="0" u="none" strike="noStrike" cap="none" baseline="0" dirty="0">
                <a:solidFill>
                  <a:schemeClr val="tx1"/>
                </a:solidFill>
                <a:latin typeface="Calibri"/>
                <a:ea typeface="Calibri"/>
                <a:cs typeface="Calibri"/>
                <a:sym typeface="Calibri"/>
              </a:rPr>
              <a:t> and presented themselves to Joseph.</a:t>
            </a:r>
          </a:p>
        </p:txBody>
      </p:sp>
      <p:pic>
        <p:nvPicPr>
          <p:cNvPr id="232" name="Shape 232"/>
          <p:cNvPicPr preferRelativeResize="0"/>
          <p:nvPr/>
        </p:nvPicPr>
        <p:blipFill>
          <a:blip r:embed="rId3"/>
          <a:stretch>
            <a:fillRect/>
          </a:stretch>
        </p:blipFill>
        <p:spPr>
          <a:xfrm>
            <a:off x="2138675" y="152400"/>
            <a:ext cx="4419899" cy="1524000"/>
          </a:xfrm>
          <a:prstGeom prst="rect">
            <a:avLst/>
          </a:prstGeom>
        </p:spPr>
      </p:pic>
      <p:pic>
        <p:nvPicPr>
          <p:cNvPr id="233" name="Shape 233"/>
          <p:cNvPicPr preferRelativeResize="0"/>
          <p:nvPr/>
        </p:nvPicPr>
        <p:blipFill>
          <a:blip r:embed="rId4"/>
          <a:stretch>
            <a:fillRect/>
          </a:stretch>
        </p:blipFill>
        <p:spPr>
          <a:xfrm>
            <a:off x="1635225" y="4886000"/>
            <a:ext cx="2628900" cy="1743075"/>
          </a:xfrm>
          <a:prstGeom prst="rect">
            <a:avLst/>
          </a:prstGeom>
        </p:spPr>
      </p:pic>
      <p:pic>
        <p:nvPicPr>
          <p:cNvPr id="234" name="Shape 234"/>
          <p:cNvPicPr preferRelativeResize="0"/>
          <p:nvPr/>
        </p:nvPicPr>
        <p:blipFill>
          <a:blip r:embed="rId4"/>
          <a:stretch>
            <a:fillRect/>
          </a:stretch>
        </p:blipFill>
        <p:spPr>
          <a:xfrm>
            <a:off x="4681950" y="4886000"/>
            <a:ext cx="2628900" cy="174307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2" name="Rectangle 1">
            <a:extLst>
              <a:ext uri="{FF2B5EF4-FFF2-40B4-BE49-F238E27FC236}">
                <a16:creationId xmlns:a16="http://schemas.microsoft.com/office/drawing/2014/main" id="{7D0BB575-97C8-4FF2-BB14-203F1AE3B946}"/>
              </a:ext>
            </a:extLst>
          </p:cNvPr>
          <p:cNvSpPr/>
          <p:nvPr/>
        </p:nvSpPr>
        <p:spPr>
          <a:xfrm>
            <a:off x="266699" y="773419"/>
            <a:ext cx="8610600" cy="1107996"/>
          </a:xfrm>
          <a:prstGeom prst="rect">
            <a:avLst/>
          </a:prstGeom>
        </p:spPr>
        <p:txBody>
          <a:bodyPr wrap="square">
            <a:spAutoFit/>
          </a:bodyPr>
          <a:lstStyle/>
          <a:p>
            <a:r>
              <a:rPr lang="en-US" altLang="en-US" sz="6600" b="1" dirty="0">
                <a:latin typeface="Century Gothic" panose="020B0502020202020204" pitchFamily="34" charset="0"/>
              </a:rPr>
              <a:t>AT </a:t>
            </a:r>
            <a:r>
              <a:rPr lang="en-US" sz="6600" b="1" dirty="0">
                <a:latin typeface="Century Gothic" panose="020B0502020202020204" pitchFamily="34" charset="0"/>
              </a:rPr>
              <a:t>JOSEPH’S HOUSE</a:t>
            </a:r>
          </a:p>
        </p:txBody>
      </p:sp>
    </p:spTree>
    <p:extLst>
      <p:ext uri="{BB962C8B-B14F-4D97-AF65-F5344CB8AC3E}">
        <p14:creationId xmlns:p14="http://schemas.microsoft.com/office/powerpoint/2010/main" val="115454664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Rectangle 1">
            <a:extLst>
              <a:ext uri="{FF2B5EF4-FFF2-40B4-BE49-F238E27FC236}">
                <a16:creationId xmlns:a16="http://schemas.microsoft.com/office/drawing/2014/main" id="{7D0BB575-97C8-4FF2-BB14-203F1AE3B946}"/>
              </a:ext>
            </a:extLst>
          </p:cNvPr>
          <p:cNvSpPr/>
          <p:nvPr/>
        </p:nvSpPr>
        <p:spPr>
          <a:xfrm>
            <a:off x="190500" y="533400"/>
            <a:ext cx="8763000" cy="6186309"/>
          </a:xfrm>
          <a:prstGeom prst="rect">
            <a:avLst/>
          </a:prstGeom>
        </p:spPr>
        <p:txBody>
          <a:bodyPr wrap="square">
            <a:spAutoFit/>
          </a:bodyPr>
          <a:lstStyle/>
          <a:p>
            <a:pPr algn="ctr"/>
            <a:r>
              <a:rPr lang="en-US" altLang="en-US" sz="8000" b="1" dirty="0">
                <a:solidFill>
                  <a:schemeClr val="tx2">
                    <a:lumMod val="60000"/>
                    <a:lumOff val="40000"/>
                  </a:schemeClr>
                </a:solidFill>
                <a:latin typeface="Century Gothic" panose="020B0502020202020204" pitchFamily="34" charset="0"/>
              </a:rPr>
              <a:t>Memory Verse</a:t>
            </a:r>
          </a:p>
          <a:p>
            <a:pPr lvl="0" algn="ctr"/>
            <a:endParaRPr lang="en-US" sz="4000" dirty="0"/>
          </a:p>
          <a:p>
            <a:pPr lvl="0" algn="ctr"/>
            <a:r>
              <a:rPr lang="en-US" sz="4800" dirty="0">
                <a:solidFill>
                  <a:schemeClr val="tx1"/>
                </a:solidFill>
              </a:rPr>
              <a:t>Be kind and compassionate to one another, </a:t>
            </a:r>
            <a:r>
              <a:rPr lang="en-US" sz="4800" dirty="0">
                <a:solidFill>
                  <a:schemeClr val="tx1"/>
                </a:solidFill>
                <a:latin typeface="Arial" panose="020B0604020202020204" pitchFamily="34" charset="0"/>
                <a:cs typeface="Arial" panose="020B0604020202020204" pitchFamily="34" charset="0"/>
              </a:rPr>
              <a:t>forgiving each other, just as in Christ God forgave you.</a:t>
            </a:r>
          </a:p>
          <a:p>
            <a:pPr lvl="0" algn="ctr"/>
            <a:endParaRPr lang="en-US" altLang="en-US" sz="2400" kern="12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0" algn="ctr"/>
            <a:r>
              <a:rPr lang="en-US" altLang="en-US" sz="4800" kern="1200" dirty="0">
                <a:solidFill>
                  <a:schemeClr val="tx1"/>
                </a:solidFill>
                <a:latin typeface="Arial" panose="020B0604020202020204" pitchFamily="34" charset="0"/>
                <a:ea typeface="MS PGothic" panose="020B0600070205080204" pitchFamily="34" charset="-128"/>
                <a:cs typeface="Arial" panose="020B0604020202020204" pitchFamily="34" charset="0"/>
              </a:rPr>
              <a:t>Ephesians 4:32</a:t>
            </a:r>
          </a:p>
        </p:txBody>
      </p:sp>
    </p:spTree>
    <p:extLst>
      <p:ext uri="{BB962C8B-B14F-4D97-AF65-F5344CB8AC3E}">
        <p14:creationId xmlns:p14="http://schemas.microsoft.com/office/powerpoint/2010/main" val="332632887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AB718BF-1D54-4FBE-58C4-4C9E62EACF6A}"/>
            </a:ext>
          </a:extLst>
        </p:cNvPr>
        <p:cNvGrpSpPr/>
        <p:nvPr/>
      </p:nvGrpSpPr>
      <p:grpSpPr>
        <a:xfrm>
          <a:off x="0" y="0"/>
          <a:ext cx="0" cy="0"/>
          <a:chOff x="0" y="0"/>
          <a:chExt cx="0" cy="0"/>
        </a:xfrm>
      </p:grpSpPr>
      <p:pic>
        <p:nvPicPr>
          <p:cNvPr id="80" name="Shape 80">
            <a:extLst>
              <a:ext uri="{FF2B5EF4-FFF2-40B4-BE49-F238E27FC236}">
                <a16:creationId xmlns:a16="http://schemas.microsoft.com/office/drawing/2014/main" id="{D9846551-A5DB-FF8A-8C38-9B3FC3ED9DB1}"/>
              </a:ext>
            </a:extLst>
          </p:cNvPr>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a:extLst>
              <a:ext uri="{FF2B5EF4-FFF2-40B4-BE49-F238E27FC236}">
                <a16:creationId xmlns:a16="http://schemas.microsoft.com/office/drawing/2014/main" id="{6347457D-A20B-2713-96DA-E1EDDB17CDE2}"/>
              </a:ext>
            </a:extLst>
          </p:cNvPr>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a:extLst>
              <a:ext uri="{FF2B5EF4-FFF2-40B4-BE49-F238E27FC236}">
                <a16:creationId xmlns:a16="http://schemas.microsoft.com/office/drawing/2014/main" id="{544525BF-A68A-4024-575F-F8589BABE161}"/>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3" name="Shape 231">
            <a:extLst>
              <a:ext uri="{FF2B5EF4-FFF2-40B4-BE49-F238E27FC236}">
                <a16:creationId xmlns:a16="http://schemas.microsoft.com/office/drawing/2014/main" id="{4A47EDFE-1E7C-BE84-A994-E026A8DB07D1}"/>
              </a:ext>
            </a:extLst>
          </p:cNvPr>
          <p:cNvSpPr txBox="1">
            <a:spLocks noGrp="1"/>
          </p:cNvSpPr>
          <p:nvPr>
            <p:ph type="ctrTitle"/>
          </p:nvPr>
        </p:nvSpPr>
        <p:spPr>
          <a:xfrm>
            <a:off x="266699" y="766966"/>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Then he brought Simeon out to them.</a:t>
            </a: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08006110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DA8ACB5-E26D-38E7-5909-8ADF9C662224}"/>
            </a:ext>
          </a:extLst>
        </p:cNvPr>
        <p:cNvGrpSpPr/>
        <p:nvPr/>
      </p:nvGrpSpPr>
      <p:grpSpPr>
        <a:xfrm>
          <a:off x="0" y="0"/>
          <a:ext cx="0" cy="0"/>
          <a:chOff x="0" y="0"/>
          <a:chExt cx="0" cy="0"/>
        </a:xfrm>
      </p:grpSpPr>
      <p:sp>
        <p:nvSpPr>
          <p:cNvPr id="3" name="Shape 231">
            <a:extLst>
              <a:ext uri="{FF2B5EF4-FFF2-40B4-BE49-F238E27FC236}">
                <a16:creationId xmlns:a16="http://schemas.microsoft.com/office/drawing/2014/main" id="{4F22997A-5B7C-EB7E-E6DA-3D2E9CC5A780}"/>
              </a:ext>
            </a:extLst>
          </p:cNvPr>
          <p:cNvSpPr txBox="1">
            <a:spLocks noGrp="1"/>
          </p:cNvSpPr>
          <p:nvPr>
            <p:ph type="ctrTitle"/>
          </p:nvPr>
        </p:nvSpPr>
        <p:spPr>
          <a:xfrm>
            <a:off x="266699" y="766966"/>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The steward took the men into Joseph's house, gave them water to wash their feet and provided fodder for their donkeys.</a:t>
            </a: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07906CB1-78E9-6365-DAD6-9B0174D2DF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0600" y="2819400"/>
            <a:ext cx="2743200" cy="2743200"/>
          </a:xfrm>
          <a:prstGeom prst="rect">
            <a:avLst/>
          </a:prstGeom>
        </p:spPr>
      </p:pic>
      <p:sp>
        <p:nvSpPr>
          <p:cNvPr id="5" name="TextBox 4">
            <a:extLst>
              <a:ext uri="{FF2B5EF4-FFF2-40B4-BE49-F238E27FC236}">
                <a16:creationId xmlns:a16="http://schemas.microsoft.com/office/drawing/2014/main" id="{861D91A6-9D30-30FE-2753-038E37B0F95C}"/>
              </a:ext>
            </a:extLst>
          </p:cNvPr>
          <p:cNvSpPr txBox="1"/>
          <p:nvPr/>
        </p:nvSpPr>
        <p:spPr>
          <a:xfrm>
            <a:off x="1143000" y="6858000"/>
            <a:ext cx="6858000" cy="230832"/>
          </a:xfrm>
          <a:prstGeom prst="rect">
            <a:avLst/>
          </a:prstGeom>
          <a:noFill/>
        </p:spPr>
        <p:txBody>
          <a:bodyPr wrap="square" rtlCol="0">
            <a:spAutoFit/>
          </a:bodyPr>
          <a:lstStyle/>
          <a:p>
            <a:r>
              <a:rPr lang="en-US" sz="900">
                <a:hlinkClick r:id="rId4" tooltip="https://www.focolare.org/conosur/news/2019/03/30/palabra-de-vida-abril-de-2019/"/>
              </a:rPr>
              <a:t>This Photo</a:t>
            </a:r>
            <a:r>
              <a:rPr lang="en-US" sz="900"/>
              <a:t> by Unknown Author is licensed under </a:t>
            </a:r>
            <a:r>
              <a:rPr lang="en-US" sz="900">
                <a:hlinkClick r:id="rId5" tooltip="https://creativecommons.org/licenses/by-nc-nd/3.0/"/>
              </a:rPr>
              <a:t>CC BY-NC-ND</a:t>
            </a:r>
            <a:endParaRPr lang="en-US" sz="900"/>
          </a:p>
        </p:txBody>
      </p:sp>
      <p:pic>
        <p:nvPicPr>
          <p:cNvPr id="12" name="Picture 11">
            <a:extLst>
              <a:ext uri="{FF2B5EF4-FFF2-40B4-BE49-F238E27FC236}">
                <a16:creationId xmlns:a16="http://schemas.microsoft.com/office/drawing/2014/main" id="{C6F64271-9413-30BE-8B2D-B9025AB7151B}"/>
              </a:ext>
            </a:extLst>
          </p:cNvPr>
          <p:cNvPicPr>
            <a:picLocks noChangeAspect="1"/>
          </p:cNvPicPr>
          <p:nvPr/>
        </p:nvPicPr>
        <p:blipFill>
          <a:blip r:embed="rId6"/>
          <a:stretch>
            <a:fillRect/>
          </a:stretch>
        </p:blipFill>
        <p:spPr>
          <a:xfrm>
            <a:off x="4571998" y="3271085"/>
            <a:ext cx="3216618" cy="2000250"/>
          </a:xfrm>
          <a:prstGeom prst="rect">
            <a:avLst/>
          </a:prstGeom>
        </p:spPr>
      </p:pic>
      <p:sp>
        <p:nvSpPr>
          <p:cNvPr id="13" name="TextBox 12">
            <a:extLst>
              <a:ext uri="{FF2B5EF4-FFF2-40B4-BE49-F238E27FC236}">
                <a16:creationId xmlns:a16="http://schemas.microsoft.com/office/drawing/2014/main" id="{849AA61A-71F4-E02B-AEC4-6154F168A272}"/>
              </a:ext>
            </a:extLst>
          </p:cNvPr>
          <p:cNvSpPr txBox="1"/>
          <p:nvPr/>
        </p:nvSpPr>
        <p:spPr>
          <a:xfrm>
            <a:off x="1894798" y="6080232"/>
            <a:ext cx="6950416" cy="461665"/>
          </a:xfrm>
          <a:prstGeom prst="rect">
            <a:avLst/>
          </a:prstGeom>
          <a:noFill/>
        </p:spPr>
        <p:txBody>
          <a:bodyPr wrap="square" rtlCol="0">
            <a:spAutoFit/>
          </a:bodyPr>
          <a:lstStyle/>
          <a:p>
            <a:pPr algn="r"/>
            <a:r>
              <a:rPr lang="en-US" sz="2400" dirty="0">
                <a:solidFill>
                  <a:schemeClr val="tx1"/>
                </a:solidFill>
              </a:rPr>
              <a:t>*Fodder: food, such as hay, for farm animals</a:t>
            </a:r>
          </a:p>
        </p:txBody>
      </p:sp>
    </p:spTree>
    <p:extLst>
      <p:ext uri="{BB962C8B-B14F-4D97-AF65-F5344CB8AC3E}">
        <p14:creationId xmlns:p14="http://schemas.microsoft.com/office/powerpoint/2010/main" val="285662676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CA38A7F-45E9-C87A-0F4E-6DFEF79BB7AB}"/>
            </a:ext>
          </a:extLst>
        </p:cNvPr>
        <p:cNvGrpSpPr/>
        <p:nvPr/>
      </p:nvGrpSpPr>
      <p:grpSpPr>
        <a:xfrm>
          <a:off x="0" y="0"/>
          <a:ext cx="0" cy="0"/>
          <a:chOff x="0" y="0"/>
          <a:chExt cx="0" cy="0"/>
        </a:xfrm>
      </p:grpSpPr>
      <p:sp>
        <p:nvSpPr>
          <p:cNvPr id="3" name="Shape 231">
            <a:extLst>
              <a:ext uri="{FF2B5EF4-FFF2-40B4-BE49-F238E27FC236}">
                <a16:creationId xmlns:a16="http://schemas.microsoft.com/office/drawing/2014/main" id="{3905E565-784D-BA21-7CFA-C90D6958EC1F}"/>
              </a:ext>
            </a:extLst>
          </p:cNvPr>
          <p:cNvSpPr txBox="1">
            <a:spLocks noGrp="1"/>
          </p:cNvSpPr>
          <p:nvPr>
            <p:ph type="ctrTitle"/>
          </p:nvPr>
        </p:nvSpPr>
        <p:spPr>
          <a:xfrm>
            <a:off x="266700" y="705912"/>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b="0" i="0" u="none" strike="noStrike" cap="none" baseline="0" dirty="0">
                <a:solidFill>
                  <a:schemeClr val="tx1"/>
                </a:solidFill>
                <a:latin typeface="Calibri"/>
                <a:ea typeface="Calibri"/>
                <a:cs typeface="Calibri"/>
                <a:sym typeface="Calibri"/>
              </a:rPr>
              <a:t>They prepared their gifts for Joseph's arrival at noon, because they had heard that they were to eat there. </a:t>
            </a:r>
            <a:br>
              <a:rPr lang="en-US" sz="320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pic>
        <p:nvPicPr>
          <p:cNvPr id="1026" name="Picture 2" descr="The brothers were escorted into the room for the meal. Joseph entered. They bowed down in homage. As he lifted his eyes and saw his brother Benjamin, his mother’s son, he said, ‘Is this your youngest brother, of whom you spoke to me?’ And he said, ‘May God be gracious to you, my son.’ Joseph quickly left them to find a private place to weep. Genesis 43:28b-29 (NASB) – Slide 4">
            <a:extLst>
              <a:ext uri="{FF2B5EF4-FFF2-40B4-BE49-F238E27FC236}">
                <a16:creationId xmlns:a16="http://schemas.microsoft.com/office/drawing/2014/main" id="{A63213BC-115B-7B31-A1EB-B2463FA90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E89A14-E184-B90F-7CB1-A9CB99296EF5}"/>
              </a:ext>
            </a:extLst>
          </p:cNvPr>
          <p:cNvSpPr txBox="1"/>
          <p:nvPr/>
        </p:nvSpPr>
        <p:spPr>
          <a:xfrm>
            <a:off x="457200" y="5143500"/>
            <a:ext cx="8686800" cy="1477328"/>
          </a:xfrm>
          <a:prstGeom prst="rect">
            <a:avLst/>
          </a:prstGeom>
          <a:noFill/>
        </p:spPr>
        <p:txBody>
          <a:bodyPr wrap="square" rtlCol="0">
            <a:spAutoFit/>
          </a:bodyPr>
          <a:lstStyle/>
          <a:p>
            <a:pPr algn="ctr"/>
            <a:r>
              <a:rPr lang="en-US" sz="3000" dirty="0">
                <a:solidFill>
                  <a:schemeClr val="tx1"/>
                </a:solidFill>
                <a:latin typeface="Calibri"/>
                <a:ea typeface="Calibri"/>
                <a:cs typeface="Calibri"/>
                <a:sym typeface="Calibri"/>
              </a:rPr>
              <a:t>When Joseph came home, they presented to him the gifts they had brought into the house, and they bowed down before him to the ground.</a:t>
            </a:r>
            <a:endParaRPr lang="en-US" sz="3000" dirty="0"/>
          </a:p>
        </p:txBody>
      </p:sp>
      <p:pic>
        <p:nvPicPr>
          <p:cNvPr id="6" name="Shape 204">
            <a:extLst>
              <a:ext uri="{FF2B5EF4-FFF2-40B4-BE49-F238E27FC236}">
                <a16:creationId xmlns:a16="http://schemas.microsoft.com/office/drawing/2014/main" id="{723BCA71-FDE5-F783-0417-E036EA15614C}"/>
              </a:ext>
            </a:extLst>
          </p:cNvPr>
          <p:cNvPicPr preferRelativeResize="0"/>
          <p:nvPr/>
        </p:nvPicPr>
        <p:blipFill>
          <a:blip r:embed="rId4"/>
          <a:stretch>
            <a:fillRect/>
          </a:stretch>
        </p:blipFill>
        <p:spPr>
          <a:xfrm>
            <a:off x="79651" y="2314978"/>
            <a:ext cx="2254475" cy="1239661"/>
          </a:xfrm>
          <a:prstGeom prst="rect">
            <a:avLst/>
          </a:prstGeom>
        </p:spPr>
      </p:pic>
      <p:pic>
        <p:nvPicPr>
          <p:cNvPr id="7" name="Shape 233">
            <a:extLst>
              <a:ext uri="{FF2B5EF4-FFF2-40B4-BE49-F238E27FC236}">
                <a16:creationId xmlns:a16="http://schemas.microsoft.com/office/drawing/2014/main" id="{90527843-BBC4-64FE-9857-29981896A927}"/>
              </a:ext>
            </a:extLst>
          </p:cNvPr>
          <p:cNvPicPr preferRelativeResize="0"/>
          <p:nvPr/>
        </p:nvPicPr>
        <p:blipFill>
          <a:blip r:embed="rId5"/>
          <a:stretch>
            <a:fillRect/>
          </a:stretch>
        </p:blipFill>
        <p:spPr>
          <a:xfrm>
            <a:off x="6809876" y="2337993"/>
            <a:ext cx="2133601" cy="1228678"/>
          </a:xfrm>
          <a:prstGeom prst="rect">
            <a:avLst/>
          </a:prstGeom>
        </p:spPr>
      </p:pic>
    </p:spTree>
    <p:extLst>
      <p:ext uri="{BB962C8B-B14F-4D97-AF65-F5344CB8AC3E}">
        <p14:creationId xmlns:p14="http://schemas.microsoft.com/office/powerpoint/2010/main" val="366274488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295400" y="152400"/>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tx1"/>
                </a:solidFill>
                <a:latin typeface="Calibri"/>
                <a:ea typeface="Calibri"/>
                <a:cs typeface="Calibri"/>
                <a:sym typeface="Calibri"/>
              </a:rPr>
              <a:t>He asked them how they were, and then he said, </a:t>
            </a:r>
          </a:p>
        </p:txBody>
      </p:sp>
      <p:sp>
        <p:nvSpPr>
          <p:cNvPr id="278" name="Shape 278"/>
          <p:cNvSpPr/>
          <p:nvPr/>
        </p:nvSpPr>
        <p:spPr>
          <a:xfrm>
            <a:off x="1789000" y="4903450"/>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How is your aged father you told me about? Is he still living?</a:t>
            </a:r>
          </a:p>
        </p:txBody>
      </p:sp>
      <p:pic>
        <p:nvPicPr>
          <p:cNvPr id="279" name="Shape 279"/>
          <p:cNvPicPr preferRelativeResize="0"/>
          <p:nvPr/>
        </p:nvPicPr>
        <p:blipFill>
          <a:blip r:embed="rId3"/>
          <a:stretch>
            <a:fillRect/>
          </a:stretch>
        </p:blipFill>
        <p:spPr>
          <a:xfrm>
            <a:off x="3164200" y="1904987"/>
            <a:ext cx="1590675" cy="2876550"/>
          </a:xfrm>
          <a:prstGeom prst="rect">
            <a:avLst/>
          </a:prstGeom>
        </p:spPr>
      </p:pic>
      <p:pic>
        <p:nvPicPr>
          <p:cNvPr id="280" name="Shape 280"/>
          <p:cNvPicPr preferRelativeResize="0"/>
          <p:nvPr/>
        </p:nvPicPr>
        <p:blipFill>
          <a:blip r:embed="rId4"/>
          <a:stretch>
            <a:fillRect/>
          </a:stretch>
        </p:blipFill>
        <p:spPr>
          <a:xfrm>
            <a:off x="4966150" y="1905000"/>
            <a:ext cx="1914374" cy="287655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6" name="Picture 2" descr="The brothers were escorted into the room for the meal. Joseph entered. They bowed down in homage. As he lifted his eyes and saw his brother Benjamin, his mother’s son, he said, ‘Is this your youngest brother, of whom you spoke to me?’ And he said, ‘May God be gracious to you, my son.’ Joseph quickly left them to find a private place to weep. Genesis 43:28b-29 (NASB) – Slide 4">
            <a:extLst>
              <a:ext uri="{FF2B5EF4-FFF2-40B4-BE49-F238E27FC236}">
                <a16:creationId xmlns:a16="http://schemas.microsoft.com/office/drawing/2014/main" id="{2E6606D8-FD3D-F06F-EA9A-D44D7D9F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2"/>
            <a:ext cx="9144000" cy="7010398"/>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86">
            <a:extLst>
              <a:ext uri="{FF2B5EF4-FFF2-40B4-BE49-F238E27FC236}">
                <a16:creationId xmlns:a16="http://schemas.microsoft.com/office/drawing/2014/main" id="{3C4EF6E2-DD5F-833A-94BC-88E42C6AA51E}"/>
              </a:ext>
            </a:extLst>
          </p:cNvPr>
          <p:cNvSpPr/>
          <p:nvPr/>
        </p:nvSpPr>
        <p:spPr>
          <a:xfrm>
            <a:off x="236764" y="152400"/>
            <a:ext cx="8670471" cy="1219200"/>
          </a:xfrm>
          <a:prstGeom prst="wedgeRoundRectCallout">
            <a:avLst>
              <a:gd name="adj1" fmla="val -32000"/>
              <a:gd name="adj2" fmla="val 42139"/>
              <a:gd name="adj3" fmla="val 16667"/>
            </a:avLst>
          </a:prstGeom>
          <a:solidFill>
            <a:schemeClr val="accent5">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They replied, "Your servant our father is still alive and well."</a:t>
            </a:r>
          </a:p>
        </p:txBody>
      </p:sp>
      <p:sp>
        <p:nvSpPr>
          <p:cNvPr id="8" name="Shape 286">
            <a:extLst>
              <a:ext uri="{FF2B5EF4-FFF2-40B4-BE49-F238E27FC236}">
                <a16:creationId xmlns:a16="http://schemas.microsoft.com/office/drawing/2014/main" id="{ABD61583-CF6B-4208-9A73-C6A106B0FE04}"/>
              </a:ext>
            </a:extLst>
          </p:cNvPr>
          <p:cNvSpPr/>
          <p:nvPr/>
        </p:nvSpPr>
        <p:spPr>
          <a:xfrm>
            <a:off x="2599108" y="5867400"/>
            <a:ext cx="6536871" cy="990600"/>
          </a:xfrm>
          <a:prstGeom prst="wedgeRoundRectCallout">
            <a:avLst>
              <a:gd name="adj1" fmla="val -32000"/>
              <a:gd name="adj2" fmla="val 42139"/>
              <a:gd name="adj3" fmla="val 16667"/>
            </a:avLst>
          </a:prstGeom>
          <a:solidFill>
            <a:schemeClr val="accent5">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a:solidFill>
                  <a:schemeClr val="lt1"/>
                </a:solidFill>
                <a:latin typeface="Calibri"/>
                <a:ea typeface="Calibri"/>
                <a:cs typeface="Calibri"/>
                <a:sym typeface="Calibri"/>
              </a:rPr>
              <a:t>And they </a:t>
            </a:r>
            <a:r>
              <a:rPr lang="en-US" sz="3200" b="0" i="0" u="none" strike="noStrike" cap="none" baseline="0" dirty="0">
                <a:solidFill>
                  <a:schemeClr val="lt1"/>
                </a:solidFill>
                <a:latin typeface="Calibri"/>
                <a:ea typeface="Calibri"/>
                <a:cs typeface="Calibri"/>
                <a:sym typeface="Calibri"/>
              </a:rPr>
              <a:t>bowed down, prostrating themselves before him.</a:t>
            </a:r>
          </a:p>
        </p:txBody>
      </p:sp>
    </p:spTree>
    <p:extLst>
      <p:ext uri="{BB962C8B-B14F-4D97-AF65-F5344CB8AC3E}">
        <p14:creationId xmlns:p14="http://schemas.microsoft.com/office/powerpoint/2010/main" val="188300738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609600" y="152400"/>
            <a:ext cx="7848599" cy="2133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As he looked about and saw his brother Benjamin, his own mother’s son, he asked,</a:t>
            </a:r>
          </a:p>
        </p:txBody>
      </p:sp>
      <p:pic>
        <p:nvPicPr>
          <p:cNvPr id="294" name="Shape 294"/>
          <p:cNvPicPr preferRelativeResize="0"/>
          <p:nvPr/>
        </p:nvPicPr>
        <p:blipFill>
          <a:blip r:embed="rId3"/>
          <a:stretch>
            <a:fillRect/>
          </a:stretch>
        </p:blipFill>
        <p:spPr>
          <a:xfrm>
            <a:off x="6181725" y="3424951"/>
            <a:ext cx="2276475" cy="2009775"/>
          </a:xfrm>
          <a:prstGeom prst="rect">
            <a:avLst/>
          </a:prstGeom>
        </p:spPr>
      </p:pic>
      <p:sp>
        <p:nvSpPr>
          <p:cNvPr id="295" name="Shape 295"/>
          <p:cNvSpPr/>
          <p:nvPr/>
        </p:nvSpPr>
        <p:spPr>
          <a:xfrm>
            <a:off x="2819400" y="2209801"/>
            <a:ext cx="5714999" cy="1066800"/>
          </a:xfrm>
          <a:prstGeom prst="wedgeRoundRectCallout">
            <a:avLst>
              <a:gd name="adj1" fmla="val -65588"/>
              <a:gd name="adj2" fmla="val -10535"/>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Is this your youngest brother, the one you told me about?</a:t>
            </a:r>
          </a:p>
        </p:txBody>
      </p:sp>
      <p:pic>
        <p:nvPicPr>
          <p:cNvPr id="296" name="Shape 296"/>
          <p:cNvPicPr preferRelativeResize="0"/>
          <p:nvPr/>
        </p:nvPicPr>
        <p:blipFill>
          <a:blip r:embed="rId4"/>
          <a:stretch>
            <a:fillRect/>
          </a:stretch>
        </p:blipFill>
        <p:spPr>
          <a:xfrm>
            <a:off x="3743325" y="3428963"/>
            <a:ext cx="2276475" cy="2009774"/>
          </a:xfrm>
          <a:prstGeom prst="rect">
            <a:avLst/>
          </a:prstGeom>
        </p:spPr>
      </p:pic>
      <p:pic>
        <p:nvPicPr>
          <p:cNvPr id="2" name="Shape 82">
            <a:extLst>
              <a:ext uri="{FF2B5EF4-FFF2-40B4-BE49-F238E27FC236}">
                <a16:creationId xmlns:a16="http://schemas.microsoft.com/office/drawing/2014/main" id="{41ED0A18-3DA1-A8F0-8C44-44D0323676DF}"/>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85537" y="2193680"/>
            <a:ext cx="1451572" cy="2462542"/>
          </a:xfrm>
          <a:prstGeom prst="rect">
            <a:avLst/>
          </a:prstGeom>
        </p:spPr>
      </p:pic>
      <p:sp>
        <p:nvSpPr>
          <p:cNvPr id="3" name="Shape 297">
            <a:extLst>
              <a:ext uri="{FF2B5EF4-FFF2-40B4-BE49-F238E27FC236}">
                <a16:creationId xmlns:a16="http://schemas.microsoft.com/office/drawing/2014/main" id="{ADC7523A-006E-EB4D-28F8-AFB5BE891FA0}"/>
              </a:ext>
            </a:extLst>
          </p:cNvPr>
          <p:cNvSpPr/>
          <p:nvPr/>
        </p:nvSpPr>
        <p:spPr>
          <a:xfrm>
            <a:off x="2037109" y="5885639"/>
            <a:ext cx="5714999" cy="685800"/>
          </a:xfrm>
          <a:prstGeom prst="wedgeRoundRectCallout">
            <a:avLst>
              <a:gd name="adj1" fmla="val -50035"/>
              <a:gd name="adj2" fmla="val -425952"/>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God be gracious to you, my son.</a:t>
            </a:r>
          </a:p>
        </p:txBody>
      </p:sp>
      <p:sp>
        <p:nvSpPr>
          <p:cNvPr id="5" name="TextBox 4">
            <a:extLst>
              <a:ext uri="{FF2B5EF4-FFF2-40B4-BE49-F238E27FC236}">
                <a16:creationId xmlns:a16="http://schemas.microsoft.com/office/drawing/2014/main" id="{FEA0488E-244A-3275-4155-89B38AEEEF33}"/>
              </a:ext>
            </a:extLst>
          </p:cNvPr>
          <p:cNvSpPr txBox="1"/>
          <p:nvPr/>
        </p:nvSpPr>
        <p:spPr>
          <a:xfrm>
            <a:off x="322608" y="5175911"/>
            <a:ext cx="4572000" cy="523220"/>
          </a:xfrm>
          <a:prstGeom prst="rect">
            <a:avLst/>
          </a:prstGeom>
          <a:noFill/>
        </p:spPr>
        <p:txBody>
          <a:bodyPr wrap="square">
            <a:spAutoFit/>
          </a:bodyPr>
          <a:lstStyle/>
          <a:p>
            <a:r>
              <a:rPr kumimoji="0" lang="en-US" sz="2800" b="0" i="0" u="none" strike="noStrike" kern="0" cap="none" spc="0" normalizeH="0" baseline="0" noProof="0" dirty="0">
                <a:ln>
                  <a:noFill/>
                </a:ln>
                <a:solidFill>
                  <a:schemeClr val="tx1"/>
                </a:solidFill>
                <a:effectLst/>
                <a:uLnTx/>
                <a:uFillTx/>
                <a:latin typeface="Calibri"/>
                <a:ea typeface="Calibri"/>
                <a:cs typeface="Calibri"/>
                <a:sym typeface="Calibri"/>
              </a:rPr>
              <a:t>And he said, </a:t>
            </a:r>
            <a:endParaRPr lang="en-US" sz="2800" dirty="0">
              <a:solidFill>
                <a:schemeClr val="tx1"/>
              </a:solidFill>
            </a:endParaRPr>
          </a:p>
        </p:txBody>
      </p:sp>
    </p:spTree>
    <p:extLst>
      <p:ext uri="{BB962C8B-B14F-4D97-AF65-F5344CB8AC3E}">
        <p14:creationId xmlns:p14="http://schemas.microsoft.com/office/powerpoint/2010/main" val="263356582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304800" y="1219200"/>
            <a:ext cx="8382000" cy="255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tx1"/>
                </a:solidFill>
                <a:latin typeface="Calibri"/>
                <a:ea typeface="Calibri"/>
                <a:cs typeface="Calibri"/>
                <a:sym typeface="Calibri"/>
              </a:rPr>
              <a:t>Deeply moved at the sight of his brother, Joseph hurried out and looked for a place to weep. He went into his private room and wept there.</a:t>
            </a:r>
          </a:p>
        </p:txBody>
      </p:sp>
      <p:pic>
        <p:nvPicPr>
          <p:cNvPr id="3" name="Graphic 2">
            <a:extLst>
              <a:ext uri="{FF2B5EF4-FFF2-40B4-BE49-F238E27FC236}">
                <a16:creationId xmlns:a16="http://schemas.microsoft.com/office/drawing/2014/main" id="{E00E19ED-2292-B774-A22B-8A87274F960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096000" y="3772200"/>
            <a:ext cx="2305050" cy="2697399"/>
          </a:xfrm>
          <a:prstGeom prst="rect">
            <a:avLst/>
          </a:prstGeom>
        </p:spPr>
      </p:pic>
      <p:pic>
        <p:nvPicPr>
          <p:cNvPr id="5" name="Picture 4" descr="A wooden door with a stone wall&#10;&#10;AI-generated content may be incorrect.">
            <a:extLst>
              <a:ext uri="{FF2B5EF4-FFF2-40B4-BE49-F238E27FC236}">
                <a16:creationId xmlns:a16="http://schemas.microsoft.com/office/drawing/2014/main" id="{A5B3FB2B-0E01-3A54-5BB4-694D45E3853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2950" y="3702902"/>
            <a:ext cx="1863892" cy="2730602"/>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74" name="Picture 2" descr="Joseph ate away from his brothers. Now they were seated before him, the firstborn according to his birthright and the youngest according to his youth, and the men looked at one another in astonishment. He took portions to them from his own table, but Benjamin’s portion was five times as much as any of theirs.’ Genesis 43:33-34a (NASB) – Slide 5">
            <a:extLst>
              <a:ext uri="{FF2B5EF4-FFF2-40B4-BE49-F238E27FC236}">
                <a16:creationId xmlns:a16="http://schemas.microsoft.com/office/drawing/2014/main" id="{FE9341E0-C9DF-93C1-9AAD-6B3899891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08" name="Shape 308"/>
          <p:cNvSpPr txBox="1">
            <a:spLocks noGrp="1"/>
          </p:cNvSpPr>
          <p:nvPr>
            <p:ph type="ctrTitle"/>
          </p:nvPr>
        </p:nvSpPr>
        <p:spPr>
          <a:xfrm>
            <a:off x="326193" y="0"/>
            <a:ext cx="8805775" cy="1219200"/>
          </a:xfrm>
          <a:prstGeom prst="rect">
            <a:avLst/>
          </a:prstGeom>
          <a:solidFill>
            <a:schemeClr val="accent3">
              <a:lumMod val="75000"/>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tx1"/>
                </a:solidFill>
                <a:latin typeface="Calibri"/>
                <a:ea typeface="Calibri"/>
                <a:cs typeface="Calibri"/>
                <a:sym typeface="Calibri"/>
              </a:rPr>
              <a:t>After he had washed his face, he came out and, controlling himself, said,</a:t>
            </a:r>
          </a:p>
        </p:txBody>
      </p:sp>
      <p:sp>
        <p:nvSpPr>
          <p:cNvPr id="309" name="Shape 309"/>
          <p:cNvSpPr/>
          <p:nvPr/>
        </p:nvSpPr>
        <p:spPr>
          <a:xfrm>
            <a:off x="2438400" y="5943600"/>
            <a:ext cx="5714999" cy="643400"/>
          </a:xfrm>
          <a:prstGeom prst="wedgeRoundRectCallout">
            <a:avLst>
              <a:gd name="adj1" fmla="val -12421"/>
              <a:gd name="adj2" fmla="val -163267"/>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b="0" i="0" u="none" strike="noStrike" cap="none" baseline="0" dirty="0">
                <a:solidFill>
                  <a:schemeClr val="lt1"/>
                </a:solidFill>
                <a:latin typeface="Calibri"/>
                <a:ea typeface="Calibri"/>
                <a:cs typeface="Calibri"/>
                <a:sym typeface="Calibri"/>
              </a:rPr>
              <a:t>Serve the food.</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3277000" y="754474"/>
            <a:ext cx="2398625" cy="3299500"/>
          </a:xfrm>
          <a:prstGeom prst="rect">
            <a:avLst/>
          </a:prstGeom>
        </p:spPr>
      </p:pic>
      <p:sp>
        <p:nvSpPr>
          <p:cNvPr id="316" name="Shape 316"/>
          <p:cNvSpPr txBox="1">
            <a:spLocks noGrp="1"/>
          </p:cNvSpPr>
          <p:nvPr>
            <p:ph type="ctrTitle"/>
          </p:nvPr>
        </p:nvSpPr>
        <p:spPr>
          <a:xfrm>
            <a:off x="533400" y="4343400"/>
            <a:ext cx="7848599" cy="2184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baseline="0" dirty="0">
                <a:solidFill>
                  <a:schemeClr val="bg1">
                    <a:lumMod val="50000"/>
                  </a:schemeClr>
                </a:solidFill>
                <a:latin typeface="Calibri"/>
                <a:ea typeface="Calibri"/>
                <a:cs typeface="Calibri"/>
                <a:sym typeface="Calibri"/>
              </a:rPr>
              <a:t> </a:t>
            </a:r>
            <a:r>
              <a:rPr lang="en-US" sz="3200" b="0" i="0" u="none" strike="noStrike" cap="none" baseline="0" dirty="0">
                <a:solidFill>
                  <a:schemeClr val="tx1"/>
                </a:solidFill>
                <a:latin typeface="Calibri"/>
                <a:ea typeface="Calibri"/>
                <a:cs typeface="Calibri"/>
                <a:sym typeface="Calibri"/>
              </a:rPr>
              <a:t>They served him by himself, the brothers by themselves, and the Egyptians who ate with him by themselves, because Egyptians could not eat with Hebrews, for that is detestable to Egyptians.</a:t>
            </a:r>
          </a:p>
        </p:txBody>
      </p:sp>
      <p:pic>
        <p:nvPicPr>
          <p:cNvPr id="317" name="Shape 317"/>
          <p:cNvPicPr preferRelativeResize="0"/>
          <p:nvPr/>
        </p:nvPicPr>
        <p:blipFill>
          <a:blip r:embed="rId4"/>
          <a:stretch>
            <a:fillRect/>
          </a:stretch>
        </p:blipFill>
        <p:spPr>
          <a:xfrm>
            <a:off x="720700" y="1317550"/>
            <a:ext cx="1824300" cy="1745475"/>
          </a:xfrm>
          <a:prstGeom prst="rect">
            <a:avLst/>
          </a:prstGeom>
        </p:spPr>
      </p:pic>
      <p:pic>
        <p:nvPicPr>
          <p:cNvPr id="318" name="Shape 318"/>
          <p:cNvPicPr preferRelativeResize="0"/>
          <p:nvPr/>
        </p:nvPicPr>
        <p:blipFill>
          <a:blip r:embed="rId4"/>
          <a:stretch>
            <a:fillRect/>
          </a:stretch>
        </p:blipFill>
        <p:spPr>
          <a:xfrm>
            <a:off x="6204850" y="1317550"/>
            <a:ext cx="1779250" cy="17454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oseph commanded his house steward, saying, ‘Fill the men’s sacks with food, as much as they can carry, and put each man’s money in the mouth of his sack. Put my cup, the silver cup, in the mouth of the sack of the youngest, and his money for the grain.’ And he did as Joseph had told him.” Genesis 44:1b-2 (NASB) – Slide 6">
            <a:extLst>
              <a:ext uri="{FF2B5EF4-FFF2-40B4-BE49-F238E27FC236}">
                <a16:creationId xmlns:a16="http://schemas.microsoft.com/office/drawing/2014/main" id="{EF28E782-953A-ACC4-3089-A12DDE8C4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80260"/>
            <a:ext cx="6400800" cy="4853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5F3092-2F03-45A0-A545-EA0995304E0E}"/>
              </a:ext>
            </a:extLst>
          </p:cNvPr>
          <p:cNvSpPr>
            <a:spLocks noGrp="1"/>
          </p:cNvSpPr>
          <p:nvPr>
            <p:ph type="ctrTitle"/>
          </p:nvPr>
        </p:nvSpPr>
        <p:spPr>
          <a:xfrm>
            <a:off x="0" y="152400"/>
            <a:ext cx="9144000" cy="1535431"/>
          </a:xfrm>
        </p:spPr>
        <p:txBody>
          <a:bodyPr/>
          <a:lstStyle/>
          <a:p>
            <a:r>
              <a:rPr lang="en-US" sz="2800" dirty="0">
                <a:solidFill>
                  <a:schemeClr val="tx1"/>
                </a:solidFill>
                <a:effectLst/>
              </a:rPr>
              <a:t>Now Joseph gave these instructions to </a:t>
            </a:r>
            <a:br>
              <a:rPr lang="en-US" sz="2800" dirty="0">
                <a:solidFill>
                  <a:schemeClr val="tx1"/>
                </a:solidFill>
                <a:effectLst/>
              </a:rPr>
            </a:br>
            <a:r>
              <a:rPr lang="en-US" sz="2800" dirty="0">
                <a:solidFill>
                  <a:schemeClr val="tx1"/>
                </a:solidFill>
                <a:effectLst/>
              </a:rPr>
              <a:t>the steward of his house: </a:t>
            </a:r>
            <a:br>
              <a:rPr lang="en-US" sz="2800" dirty="0">
                <a:solidFill>
                  <a:schemeClr val="tx1"/>
                </a:solidFill>
                <a:effectLst/>
              </a:rPr>
            </a:br>
            <a:r>
              <a:rPr lang="en-US" sz="2800" dirty="0">
                <a:solidFill>
                  <a:schemeClr val="tx1"/>
                </a:solidFill>
                <a:effectLst/>
              </a:rPr>
              <a:t>“Fill the men’s sacks with as much food as they can carry, and put each man’s silver in the mouth of his sack. </a:t>
            </a:r>
            <a:endParaRPr lang="en-US" sz="2800" dirty="0">
              <a:solidFill>
                <a:schemeClr val="tx1"/>
              </a:solidFill>
            </a:endParaRPr>
          </a:p>
        </p:txBody>
      </p:sp>
      <p:sp>
        <p:nvSpPr>
          <p:cNvPr id="3" name="TextBox 2">
            <a:extLst>
              <a:ext uri="{FF2B5EF4-FFF2-40B4-BE49-F238E27FC236}">
                <a16:creationId xmlns:a16="http://schemas.microsoft.com/office/drawing/2014/main" id="{8D13AC29-64DE-C0F7-86F0-A4F5FC8581EF}"/>
              </a:ext>
            </a:extLst>
          </p:cNvPr>
          <p:cNvSpPr txBox="1"/>
          <p:nvPr/>
        </p:nvSpPr>
        <p:spPr>
          <a:xfrm>
            <a:off x="152400" y="2212062"/>
            <a:ext cx="2476500" cy="4493538"/>
          </a:xfrm>
          <a:prstGeom prst="rect">
            <a:avLst/>
          </a:prstGeom>
          <a:noFill/>
        </p:spPr>
        <p:txBody>
          <a:bodyPr wrap="square" rtlCol="0">
            <a:spAutoFit/>
          </a:bodyPr>
          <a:lstStyle/>
          <a:p>
            <a:r>
              <a:rPr lang="en-US" sz="2600" dirty="0">
                <a:solidFill>
                  <a:schemeClr val="tx1"/>
                </a:solidFill>
              </a:rPr>
              <a:t>Then put my cup, </a:t>
            </a:r>
            <a:br>
              <a:rPr lang="en-US" sz="2600" dirty="0">
                <a:solidFill>
                  <a:schemeClr val="tx1"/>
                </a:solidFill>
              </a:rPr>
            </a:br>
            <a:r>
              <a:rPr lang="en-US" sz="2600" dirty="0">
                <a:solidFill>
                  <a:schemeClr val="tx1"/>
                </a:solidFill>
              </a:rPr>
              <a:t>the silver one, </a:t>
            </a:r>
            <a:br>
              <a:rPr lang="en-US" sz="2600" dirty="0">
                <a:solidFill>
                  <a:schemeClr val="tx1"/>
                </a:solidFill>
              </a:rPr>
            </a:br>
            <a:r>
              <a:rPr lang="en-US" sz="2600" dirty="0">
                <a:solidFill>
                  <a:schemeClr val="tx1"/>
                </a:solidFill>
              </a:rPr>
              <a:t>in the mouth of the youngest one’s sack, along with the silver for his grain.” </a:t>
            </a:r>
            <a:br>
              <a:rPr lang="en-US" sz="2600" dirty="0">
                <a:solidFill>
                  <a:schemeClr val="tx1"/>
                </a:solidFill>
              </a:rPr>
            </a:br>
            <a:r>
              <a:rPr lang="en-US" sz="2600" dirty="0">
                <a:solidFill>
                  <a:schemeClr val="tx1"/>
                </a:solidFill>
              </a:rPr>
              <a:t>And he did as Joseph said.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72BAB05-77F4-780B-8151-E1E6D89E65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D80041-96A4-66E4-B259-9D9B1958FF8F}"/>
              </a:ext>
            </a:extLst>
          </p:cNvPr>
          <p:cNvSpPr/>
          <p:nvPr/>
        </p:nvSpPr>
        <p:spPr>
          <a:xfrm>
            <a:off x="190500" y="533400"/>
            <a:ext cx="8763000" cy="5447645"/>
          </a:xfrm>
          <a:prstGeom prst="rect">
            <a:avLst/>
          </a:prstGeom>
        </p:spPr>
        <p:txBody>
          <a:bodyPr wrap="square">
            <a:spAutoFit/>
          </a:bodyPr>
          <a:lstStyle/>
          <a:p>
            <a:pPr algn="ctr"/>
            <a:r>
              <a:rPr lang="en-US" altLang="en-US" sz="8000" b="1" dirty="0">
                <a:latin typeface="Century Gothic" panose="020B0502020202020204" pitchFamily="34" charset="0"/>
              </a:rPr>
              <a:t>The Truth</a:t>
            </a:r>
          </a:p>
          <a:p>
            <a:endParaRPr lang="en-US" sz="8000" b="1" dirty="0">
              <a:latin typeface="Century Gothic" panose="020B0502020202020204" pitchFamily="34" charset="0"/>
            </a:endParaRPr>
          </a:p>
          <a:p>
            <a:pPr algn="ctr"/>
            <a:r>
              <a:rPr lang="en-US" sz="5400" b="1" dirty="0">
                <a:latin typeface="Century Gothic" panose="020B0502020202020204" pitchFamily="34" charset="0"/>
              </a:rPr>
              <a:t>God is forgiving, and He wants us to forgive others!</a:t>
            </a:r>
          </a:p>
          <a:p>
            <a:endParaRPr lang="en-US" sz="8000" b="1" dirty="0">
              <a:latin typeface="Century Gothic" panose="020B0502020202020204" pitchFamily="34" charset="0"/>
            </a:endParaRPr>
          </a:p>
        </p:txBody>
      </p:sp>
    </p:spTree>
    <p:extLst>
      <p:ext uri="{BB962C8B-B14F-4D97-AF65-F5344CB8AC3E}">
        <p14:creationId xmlns:p14="http://schemas.microsoft.com/office/powerpoint/2010/main" val="89978746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166437" y="8021"/>
            <a:ext cx="8811126" cy="22170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3600" b="0" i="0" u="none" strike="noStrike" cap="none" baseline="0" dirty="0">
                <a:solidFill>
                  <a:schemeClr val="tx1"/>
                </a:solidFill>
                <a:latin typeface="Calibri"/>
                <a:ea typeface="Calibri"/>
                <a:cs typeface="Calibri"/>
                <a:sym typeface="Calibri"/>
              </a:rPr>
              <a:t>As morning dawned, the men were sent on their way with their donkeys.</a:t>
            </a:r>
            <a:r>
              <a:rPr lang="en-US" sz="3600" b="0" i="0" u="none" strike="noStrike" cap="none" baseline="30000" dirty="0">
                <a:solidFill>
                  <a:schemeClr val="tx1"/>
                </a:solidFill>
                <a:latin typeface="Calibri"/>
                <a:ea typeface="Calibri"/>
                <a:cs typeface="Calibri"/>
                <a:sym typeface="Calibri"/>
              </a:rPr>
              <a:t> </a:t>
            </a:r>
            <a:r>
              <a:rPr lang="en-US" sz="3600" b="0" i="0" u="none" strike="noStrike" cap="none" baseline="0" dirty="0">
                <a:solidFill>
                  <a:schemeClr val="tx1"/>
                </a:solidFill>
                <a:latin typeface="Calibri"/>
                <a:ea typeface="Calibri"/>
                <a:cs typeface="Calibri"/>
                <a:sym typeface="Calibri"/>
              </a:rPr>
              <a:t>They had not gone far from the city when Joseph said to his steward, </a:t>
            </a:r>
            <a:endParaRPr lang="en-US" sz="4850" b="0" i="0" u="none" strike="noStrike" cap="none" baseline="0" dirty="0">
              <a:solidFill>
                <a:schemeClr val="tx1"/>
              </a:solidFill>
              <a:latin typeface="Calibri"/>
              <a:ea typeface="Calibri"/>
              <a:cs typeface="Calibri"/>
              <a:sym typeface="Calibri"/>
            </a:endParaRPr>
          </a:p>
        </p:txBody>
      </p:sp>
      <p:pic>
        <p:nvPicPr>
          <p:cNvPr id="5122" name="Picture 2" descr="Joseph said to his house steward, ‘Up, follow the men; and when you overtake them, say to them, “Why have you repaid evil for good? Is not this the one from which my lord drinks ...? You have done wrong in doing this.’” Genesis 44:4b-5 (NASB) – Slide 7">
            <a:extLst>
              <a:ext uri="{FF2B5EF4-FFF2-40B4-BE49-F238E27FC236}">
                <a16:creationId xmlns:a16="http://schemas.microsoft.com/office/drawing/2014/main" id="{56715006-7077-6ED9-08E1-AFF7E1B8F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219002"/>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346">
            <a:extLst>
              <a:ext uri="{FF2B5EF4-FFF2-40B4-BE49-F238E27FC236}">
                <a16:creationId xmlns:a16="http://schemas.microsoft.com/office/drawing/2014/main" id="{DDCC1D88-06B3-E6E5-8763-BFE875A45BAC}"/>
              </a:ext>
            </a:extLst>
          </p:cNvPr>
          <p:cNvSpPr/>
          <p:nvPr/>
        </p:nvSpPr>
        <p:spPr>
          <a:xfrm>
            <a:off x="-12031" y="2229095"/>
            <a:ext cx="7708232" cy="989908"/>
          </a:xfrm>
          <a:prstGeom prst="wedgeRoundRectCallout">
            <a:avLst>
              <a:gd name="adj1" fmla="val 30231"/>
              <a:gd name="adj2" fmla="val 93354"/>
              <a:gd name="adj3" fmla="val 16667"/>
            </a:avLst>
          </a:prstGeom>
          <a:solidFill>
            <a:schemeClr val="accent5">
              <a:lumMod val="1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i="0" u="none" strike="noStrike" cap="none" baseline="0" dirty="0">
                <a:solidFill>
                  <a:schemeClr val="lt1"/>
                </a:solidFill>
                <a:latin typeface="Calibri"/>
                <a:ea typeface="Calibri"/>
                <a:cs typeface="Calibri"/>
                <a:sym typeface="Calibri"/>
              </a:rPr>
              <a:t>Go after those men at once, and when you catch up with them, say to them, </a:t>
            </a:r>
          </a:p>
        </p:txBody>
      </p:sp>
      <p:sp>
        <p:nvSpPr>
          <p:cNvPr id="3" name="Shape 346">
            <a:extLst>
              <a:ext uri="{FF2B5EF4-FFF2-40B4-BE49-F238E27FC236}">
                <a16:creationId xmlns:a16="http://schemas.microsoft.com/office/drawing/2014/main" id="{C6A9D1ED-0F3B-F8A7-A629-7AE159576CC5}"/>
              </a:ext>
            </a:extLst>
          </p:cNvPr>
          <p:cNvSpPr/>
          <p:nvPr/>
        </p:nvSpPr>
        <p:spPr>
          <a:xfrm>
            <a:off x="83350" y="3263118"/>
            <a:ext cx="4082250" cy="3061482"/>
          </a:xfrm>
          <a:prstGeom prst="wedgeRoundRectCallout">
            <a:avLst>
              <a:gd name="adj1" fmla="val 64252"/>
              <a:gd name="adj2" fmla="val -31292"/>
              <a:gd name="adj3" fmla="val 16667"/>
            </a:avLst>
          </a:prstGeom>
          <a:solidFill>
            <a:schemeClr val="accent4">
              <a:lumMod val="1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i="0" u="none" strike="noStrike" cap="none" baseline="0" dirty="0">
                <a:solidFill>
                  <a:schemeClr val="lt1"/>
                </a:solidFill>
                <a:latin typeface="Calibri"/>
                <a:ea typeface="Calibri"/>
                <a:cs typeface="Calibri"/>
                <a:sym typeface="Calibri"/>
              </a:rPr>
              <a:t>‘Why have you repaid good with evil? </a:t>
            </a:r>
            <a:r>
              <a:rPr lang="en-US" sz="2800" b="1" i="0" u="none" strike="noStrike" cap="none" baseline="30000" dirty="0">
                <a:solidFill>
                  <a:schemeClr val="lt1"/>
                </a:solidFill>
                <a:latin typeface="Calibri"/>
                <a:ea typeface="Calibri"/>
                <a:cs typeface="Calibri"/>
                <a:sym typeface="Calibri"/>
              </a:rPr>
              <a:t> </a:t>
            </a:r>
            <a:r>
              <a:rPr lang="en-US" sz="2800" b="1" i="0" u="none" strike="noStrike" cap="none" baseline="0" dirty="0">
                <a:solidFill>
                  <a:schemeClr val="lt1"/>
                </a:solidFill>
                <a:latin typeface="Calibri"/>
                <a:ea typeface="Calibri"/>
                <a:cs typeface="Calibri"/>
                <a:sym typeface="Calibri"/>
              </a:rPr>
              <a:t>Isn’t this the cup my master drinks from and also uses for divination? This is a wicked thing you have done.</a:t>
            </a:r>
          </a:p>
        </p:txBody>
      </p:sp>
    </p:spTree>
    <p:extLst>
      <p:ext uri="{BB962C8B-B14F-4D97-AF65-F5344CB8AC3E}">
        <p14:creationId xmlns:p14="http://schemas.microsoft.com/office/powerpoint/2010/main" val="541454464"/>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6146" name="Picture 2" descr="When the steward caught up with them, and blamed them for stealing, they said: ‘Behold, the money which we found in the mouth of our sacks we have brought back to you from the land of Canaan. How then could we steal silver or gold from your lord’s house? With whomever of your servants it is found, let him die, and we also will be my lord’s slaves.’ Genesis 44:8-9 (NASB) – Slide 8">
            <a:extLst>
              <a:ext uri="{FF2B5EF4-FFF2-40B4-BE49-F238E27FC236}">
                <a16:creationId xmlns:a16="http://schemas.microsoft.com/office/drawing/2014/main" id="{15FCF398-7DE3-B7D1-8CC9-14594965C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52" name="Shape 352"/>
          <p:cNvSpPr txBox="1">
            <a:spLocks noGrp="1"/>
          </p:cNvSpPr>
          <p:nvPr>
            <p:ph type="ctrTitle"/>
          </p:nvPr>
        </p:nvSpPr>
        <p:spPr>
          <a:xfrm>
            <a:off x="419100" y="76200"/>
            <a:ext cx="8305799" cy="990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a:solidFill>
                  <a:schemeClr val="accent4">
                    <a:lumMod val="10000"/>
                  </a:schemeClr>
                </a:solidFill>
                <a:latin typeface="Calibri"/>
                <a:ea typeface="Calibri"/>
                <a:cs typeface="Calibri"/>
                <a:sym typeface="Calibri"/>
              </a:rPr>
              <a:t>When he caught up with them, he repeated these words to them. But they said to him, </a:t>
            </a:r>
          </a:p>
        </p:txBody>
      </p:sp>
      <p:sp>
        <p:nvSpPr>
          <p:cNvPr id="3" name="Shape 354">
            <a:extLst>
              <a:ext uri="{FF2B5EF4-FFF2-40B4-BE49-F238E27FC236}">
                <a16:creationId xmlns:a16="http://schemas.microsoft.com/office/drawing/2014/main" id="{FE50E99C-29C3-83AE-35BD-EA5E72C6BECB}"/>
              </a:ext>
            </a:extLst>
          </p:cNvPr>
          <p:cNvSpPr/>
          <p:nvPr/>
        </p:nvSpPr>
        <p:spPr>
          <a:xfrm>
            <a:off x="152401" y="5295900"/>
            <a:ext cx="9082314" cy="1562100"/>
          </a:xfrm>
          <a:prstGeom prst="wedgeRoundRectCallout">
            <a:avLst>
              <a:gd name="adj1" fmla="val -13310"/>
              <a:gd name="adj2" fmla="val -145835"/>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700" b="1" i="0" u="none" strike="noStrike" cap="none" baseline="0" dirty="0">
                <a:solidFill>
                  <a:schemeClr val="lt1"/>
                </a:solidFill>
                <a:latin typeface="Calibri"/>
                <a:ea typeface="Calibri"/>
                <a:cs typeface="Calibri"/>
                <a:sym typeface="Calibri"/>
              </a:rPr>
              <a:t>Why does my lord say such things?</a:t>
            </a:r>
            <a:r>
              <a:rPr lang="en-US" sz="2700" b="1" i="0" u="none" strike="noStrike" cap="none" dirty="0">
                <a:solidFill>
                  <a:schemeClr val="lt1"/>
                </a:solidFill>
                <a:latin typeface="Calibri"/>
                <a:ea typeface="Calibri"/>
                <a:cs typeface="Calibri"/>
                <a:sym typeface="Calibri"/>
              </a:rPr>
              <a:t> </a:t>
            </a:r>
            <a:br>
              <a:rPr lang="en-US" sz="2700" b="1" i="0" u="none" strike="noStrike" cap="none" dirty="0">
                <a:solidFill>
                  <a:schemeClr val="lt1"/>
                </a:solidFill>
                <a:latin typeface="Calibri"/>
                <a:ea typeface="Calibri"/>
                <a:cs typeface="Calibri"/>
                <a:sym typeface="Calibri"/>
              </a:rPr>
            </a:br>
            <a:r>
              <a:rPr lang="en-US" sz="2700" b="1" i="0" u="none" strike="noStrike" cap="none" baseline="0" dirty="0">
                <a:solidFill>
                  <a:schemeClr val="lt1"/>
                </a:solidFill>
                <a:latin typeface="Calibri"/>
                <a:ea typeface="Calibri"/>
                <a:cs typeface="Calibri"/>
                <a:sym typeface="Calibri"/>
              </a:rPr>
              <a:t>Far be it from your servants to do anything like that! </a:t>
            </a:r>
            <a:r>
              <a:rPr lang="en-US" sz="2700" b="1" i="0" u="none" strike="noStrike" cap="none" baseline="30000" dirty="0">
                <a:solidFill>
                  <a:schemeClr val="lt1"/>
                </a:solidFill>
                <a:latin typeface="Calibri"/>
                <a:ea typeface="Calibri"/>
                <a:cs typeface="Calibri"/>
                <a:sym typeface="Calibri"/>
              </a:rPr>
              <a:t> </a:t>
            </a:r>
            <a:r>
              <a:rPr lang="en-US" sz="2700" b="1" i="0" u="none" strike="noStrike" cap="none" baseline="0" dirty="0">
                <a:solidFill>
                  <a:schemeClr val="lt1"/>
                </a:solidFill>
                <a:latin typeface="Calibri"/>
                <a:ea typeface="Calibri"/>
                <a:cs typeface="Calibri"/>
                <a:sym typeface="Calibri"/>
              </a:rPr>
              <a:t>We even brought back to you from the land of Canaan the silver we found inside the mouths of our sacks.</a:t>
            </a:r>
          </a:p>
        </p:txBody>
      </p:sp>
    </p:spTree>
    <p:extLst>
      <p:ext uri="{BB962C8B-B14F-4D97-AF65-F5344CB8AC3E}">
        <p14:creationId xmlns:p14="http://schemas.microsoft.com/office/powerpoint/2010/main" val="3420872060"/>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2" name="Picture 2" descr="When the steward caught up with them, and blamed them for stealing, they said: ‘Behold, the money which we found in the mouth of our sacks we have brought back to you from the land of Canaan. How then could we steal silver or gold from your lord’s house? With whomever of your servants it is found, let him die, and we also will be my lord’s slaves.’ Genesis 44:8-9 (NASB) – Slide 8">
            <a:extLst>
              <a:ext uri="{FF2B5EF4-FFF2-40B4-BE49-F238E27FC236}">
                <a16:creationId xmlns:a16="http://schemas.microsoft.com/office/drawing/2014/main" id="{8C80A2A6-3567-AB04-5434-AA582A6D1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14" y="2133600"/>
            <a:ext cx="6487886" cy="4865915"/>
          </a:xfrm>
          <a:prstGeom prst="rect">
            <a:avLst/>
          </a:prstGeom>
          <a:noFill/>
          <a:extLst>
            <a:ext uri="{909E8E84-426E-40DD-AFC4-6F175D3DCCD1}">
              <a14:hiddenFill xmlns:a14="http://schemas.microsoft.com/office/drawing/2010/main">
                <a:solidFill>
                  <a:srgbClr val="FFFFFF"/>
                </a:solidFill>
              </a14:hiddenFill>
            </a:ext>
          </a:extLst>
        </p:spPr>
      </p:pic>
      <p:sp>
        <p:nvSpPr>
          <p:cNvPr id="361" name="Shape 361"/>
          <p:cNvSpPr/>
          <p:nvPr/>
        </p:nvSpPr>
        <p:spPr>
          <a:xfrm>
            <a:off x="1104900" y="0"/>
            <a:ext cx="8039100" cy="2667000"/>
          </a:xfrm>
          <a:prstGeom prst="wedgeRoundRectCallout">
            <a:avLst>
              <a:gd name="adj1" fmla="val -7367"/>
              <a:gd name="adj2" fmla="val 91985"/>
              <a:gd name="adj3" fmla="val 16667"/>
            </a:avLst>
          </a:prstGeom>
          <a:solidFill>
            <a:schemeClr val="accent4">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buSzPct val="25000"/>
            </a:pPr>
            <a:r>
              <a:rPr lang="en-US" sz="2800" dirty="0">
                <a:solidFill>
                  <a:schemeClr val="tx1"/>
                </a:solidFill>
              </a:rPr>
              <a:t>So why would we steal silver or gold from your master’s house? </a:t>
            </a:r>
          </a:p>
          <a:p>
            <a:pPr lvl="0">
              <a:buSzPct val="25000"/>
            </a:pPr>
            <a:endParaRPr lang="en-US" sz="2800" b="1" i="0" u="none" strike="noStrike" cap="none" baseline="0" dirty="0">
              <a:solidFill>
                <a:schemeClr val="tx1"/>
              </a:solidFill>
              <a:latin typeface="Calibri"/>
              <a:ea typeface="Calibri"/>
              <a:cs typeface="Calibri"/>
              <a:sym typeface="Calibri"/>
            </a:endParaRPr>
          </a:p>
          <a:p>
            <a:pPr lvl="0">
              <a:buSzPct val="25000"/>
            </a:pPr>
            <a:r>
              <a:rPr lang="en-US" sz="2800" dirty="0">
                <a:solidFill>
                  <a:schemeClr val="tx1"/>
                </a:solidFill>
              </a:rPr>
              <a:t>If any of your servants is found to have it, he will die; and the rest of us will become my lord’s slaves.</a:t>
            </a:r>
            <a:endParaRPr lang="en-US" sz="2800" b="1" i="0" u="none" strike="noStrike" cap="none" baseline="0" dirty="0">
              <a:solidFill>
                <a:schemeClr val="tx1"/>
              </a:solidFill>
              <a:latin typeface="Calibri"/>
              <a:ea typeface="Calibri"/>
              <a:cs typeface="Calibri"/>
              <a:sym typeface="Calibri"/>
            </a:endParaRPr>
          </a:p>
        </p:txBody>
      </p:sp>
      <p:sp>
        <p:nvSpPr>
          <p:cNvPr id="3" name="Shape 362">
            <a:extLst>
              <a:ext uri="{FF2B5EF4-FFF2-40B4-BE49-F238E27FC236}">
                <a16:creationId xmlns:a16="http://schemas.microsoft.com/office/drawing/2014/main" id="{432F9DC0-CBE0-762F-E540-2E0774C9A893}"/>
              </a:ext>
            </a:extLst>
          </p:cNvPr>
          <p:cNvSpPr/>
          <p:nvPr/>
        </p:nvSpPr>
        <p:spPr>
          <a:xfrm>
            <a:off x="4572000" y="2514600"/>
            <a:ext cx="4479471" cy="685800"/>
          </a:xfrm>
          <a:prstGeom prst="wedgeRoundRectCallout">
            <a:avLst>
              <a:gd name="adj1" fmla="val -14141"/>
              <a:gd name="adj2" fmla="val 95455"/>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3000" b="1" i="0" u="none" strike="noStrike" cap="none" baseline="0" dirty="0">
                <a:solidFill>
                  <a:schemeClr val="lt1"/>
                </a:solidFill>
                <a:latin typeface="Calibri"/>
                <a:ea typeface="Calibri"/>
                <a:cs typeface="Calibri"/>
                <a:sym typeface="Calibri"/>
              </a:rPr>
              <a:t>"Very well, then," he said</a:t>
            </a:r>
          </a:p>
        </p:txBody>
      </p:sp>
      <p:sp>
        <p:nvSpPr>
          <p:cNvPr id="4" name="Shape 361">
            <a:extLst>
              <a:ext uri="{FF2B5EF4-FFF2-40B4-BE49-F238E27FC236}">
                <a16:creationId xmlns:a16="http://schemas.microsoft.com/office/drawing/2014/main" id="{DD282101-EED6-9454-BD64-0271F74DA7C0}"/>
              </a:ext>
            </a:extLst>
          </p:cNvPr>
          <p:cNvSpPr/>
          <p:nvPr/>
        </p:nvSpPr>
        <p:spPr>
          <a:xfrm>
            <a:off x="185057" y="2618014"/>
            <a:ext cx="2667000" cy="4267200"/>
          </a:xfrm>
          <a:prstGeom prst="wedgeRoundRectCallout">
            <a:avLst>
              <a:gd name="adj1" fmla="val 34915"/>
              <a:gd name="adj2" fmla="val -28780"/>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i="0" u="none" strike="noStrike" cap="none" baseline="0" dirty="0">
                <a:solidFill>
                  <a:schemeClr val="lt1"/>
                </a:solidFill>
                <a:latin typeface="Calibri"/>
                <a:ea typeface="Calibri"/>
                <a:cs typeface="Calibri"/>
                <a:sym typeface="Calibri"/>
              </a:rPr>
              <a:t>"let it be as you say. </a:t>
            </a:r>
          </a:p>
          <a:p>
            <a:pPr marL="0" marR="0" lvl="0" indent="0" algn="l" rtl="0">
              <a:spcBef>
                <a:spcPts val="0"/>
              </a:spcBef>
              <a:buSzPct val="25000"/>
              <a:buNone/>
            </a:pPr>
            <a:r>
              <a:rPr lang="en-US" sz="2800" b="1" i="0" u="none" strike="noStrike" cap="none" baseline="0" dirty="0">
                <a:solidFill>
                  <a:schemeClr val="lt1"/>
                </a:solidFill>
                <a:latin typeface="Calibri"/>
                <a:ea typeface="Calibri"/>
                <a:cs typeface="Calibri"/>
                <a:sym typeface="Calibri"/>
              </a:rPr>
              <a:t>Whoever is found to have it will become my slave; the rest of you will be free from blame.”</a:t>
            </a:r>
          </a:p>
        </p:txBody>
      </p:sp>
    </p:spTree>
    <p:extLst>
      <p:ext uri="{BB962C8B-B14F-4D97-AF65-F5344CB8AC3E}">
        <p14:creationId xmlns:p14="http://schemas.microsoft.com/office/powerpoint/2010/main" val="412436501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2" name="Picture 1">
            <a:extLst>
              <a:ext uri="{FF2B5EF4-FFF2-40B4-BE49-F238E27FC236}">
                <a16:creationId xmlns:a16="http://schemas.microsoft.com/office/drawing/2014/main" id="{51786652-F50F-A6F0-0246-905F8DE8514C}"/>
              </a:ext>
            </a:extLst>
          </p:cNvPr>
          <p:cNvPicPr>
            <a:picLocks noChangeAspect="1"/>
          </p:cNvPicPr>
          <p:nvPr/>
        </p:nvPicPr>
        <p:blipFill>
          <a:blip r:embed="rId3"/>
          <a:stretch>
            <a:fillRect/>
          </a:stretch>
        </p:blipFill>
        <p:spPr>
          <a:xfrm>
            <a:off x="0" y="0"/>
            <a:ext cx="9144000" cy="6934200"/>
          </a:xfrm>
          <a:prstGeom prst="rect">
            <a:avLst/>
          </a:prstGeom>
        </p:spPr>
      </p:pic>
      <p:sp>
        <p:nvSpPr>
          <p:cNvPr id="368" name="Shape 368"/>
          <p:cNvSpPr txBox="1">
            <a:spLocks noGrp="1"/>
          </p:cNvSpPr>
          <p:nvPr>
            <p:ph type="ctrTitle"/>
          </p:nvPr>
        </p:nvSpPr>
        <p:spPr>
          <a:xfrm>
            <a:off x="4114800" y="152400"/>
            <a:ext cx="5029200"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accent4">
                    <a:lumMod val="10000"/>
                  </a:schemeClr>
                </a:solidFill>
                <a:latin typeface="Calibri"/>
                <a:ea typeface="Calibri"/>
                <a:cs typeface="Calibri"/>
                <a:sym typeface="Calibri"/>
              </a:rPr>
              <a:t>Each of them quickly lowered his sack to the ground and opened it. Then the steward proceeded to search, beginning with the oldest and ending with the youngest. </a:t>
            </a:r>
            <a:endParaRPr lang="en-US" sz="4850" b="0" i="0" u="none" strike="noStrike" cap="none" baseline="0" dirty="0">
              <a:solidFill>
                <a:schemeClr val="accent4">
                  <a:lumMod val="10000"/>
                </a:schemeClr>
              </a:solidFill>
              <a:latin typeface="Calibri"/>
              <a:ea typeface="Calibri"/>
              <a:cs typeface="Calibri"/>
              <a:sym typeface="Calibri"/>
            </a:endParaRPr>
          </a:p>
        </p:txBody>
      </p:sp>
      <p:sp>
        <p:nvSpPr>
          <p:cNvPr id="3" name="Shape 368">
            <a:extLst>
              <a:ext uri="{FF2B5EF4-FFF2-40B4-BE49-F238E27FC236}">
                <a16:creationId xmlns:a16="http://schemas.microsoft.com/office/drawing/2014/main" id="{CCA110BB-3E80-5E2E-2349-A4261AACE6B4}"/>
              </a:ext>
            </a:extLst>
          </p:cNvPr>
          <p:cNvSpPr txBox="1">
            <a:spLocks/>
          </p:cNvSpPr>
          <p:nvPr/>
        </p:nvSpPr>
        <p:spPr bwMode="auto">
          <a:xfrm>
            <a:off x="0" y="5486400"/>
            <a:ext cx="9144000" cy="1752599"/>
          </a:xfrm>
          <a:prstGeom prst="rect">
            <a:avLst/>
          </a:prstGeom>
          <a:noFill/>
          <a:ln w="22225">
            <a:solidFill>
              <a:schemeClr val="accent4">
                <a:lumMod val="10000"/>
              </a:schemeClr>
            </a:solid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buSzPct val="25000"/>
            </a:pPr>
            <a:r>
              <a:rPr lang="en-US" sz="4000" b="0" dirty="0">
                <a:solidFill>
                  <a:schemeClr val="tx1"/>
                </a:solidFill>
                <a:latin typeface="Calibri"/>
                <a:ea typeface="Calibri"/>
                <a:cs typeface="Calibri"/>
                <a:sym typeface="Calibri"/>
              </a:rPr>
              <a:t>And the cup was found in Benjamin’s sack. </a:t>
            </a:r>
          </a:p>
        </p:txBody>
      </p:sp>
    </p:spTree>
    <p:extLst>
      <p:ext uri="{BB962C8B-B14F-4D97-AF65-F5344CB8AC3E}">
        <p14:creationId xmlns:p14="http://schemas.microsoft.com/office/powerpoint/2010/main" val="325395903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a:solidFill>
                  <a:schemeClr val="dk1"/>
                </a:solidFill>
                <a:latin typeface="Calibri"/>
                <a:ea typeface="Calibri"/>
                <a:cs typeface="Calibri"/>
                <a:sym typeface="Calibri"/>
              </a:rPr>
              <a:t> Each of them quickly lowered his sack to the ground and opened it. Then the steward proceeded to search, beginning with the oldest and ending with the youngest. And the cup was found in Benjamin’s sack.* </a:t>
            </a:r>
          </a:p>
        </p:txBody>
      </p:sp>
      <p:pic>
        <p:nvPicPr>
          <p:cNvPr id="369" name="Shape 369"/>
          <p:cNvPicPr preferRelativeResize="0"/>
          <p:nvPr/>
        </p:nvPicPr>
        <p:blipFill>
          <a:blip r:embed="rId3"/>
          <a:stretch>
            <a:fillRect/>
          </a:stretch>
        </p:blipFill>
        <p:spPr>
          <a:xfrm>
            <a:off x="0" y="76200"/>
            <a:ext cx="9144000" cy="6781800"/>
          </a:xfrm>
          <a:prstGeom prst="rect">
            <a:avLst/>
          </a:prstGeom>
        </p:spPr>
      </p:pic>
      <p:sp>
        <p:nvSpPr>
          <p:cNvPr id="3" name="TextBox 2">
            <a:extLst>
              <a:ext uri="{FF2B5EF4-FFF2-40B4-BE49-F238E27FC236}">
                <a16:creationId xmlns:a16="http://schemas.microsoft.com/office/drawing/2014/main" id="{ABBF9DA8-52C2-D9D5-99BD-2A133D165780}"/>
              </a:ext>
            </a:extLst>
          </p:cNvPr>
          <p:cNvSpPr txBox="1"/>
          <p:nvPr/>
        </p:nvSpPr>
        <p:spPr>
          <a:xfrm>
            <a:off x="838200" y="256282"/>
            <a:ext cx="8001000" cy="1077218"/>
          </a:xfrm>
          <a:prstGeom prst="rect">
            <a:avLst/>
          </a:prstGeom>
          <a:solidFill>
            <a:schemeClr val="accent3">
              <a:lumMod val="50000"/>
            </a:schemeClr>
          </a:solidFill>
        </p:spPr>
        <p:txBody>
          <a:bodyPr wrap="square">
            <a:spAutoFit/>
          </a:bodyPr>
          <a:lstStyle/>
          <a:p>
            <a:r>
              <a:rPr lang="en-US" sz="3200" b="0" i="0" u="none" strike="noStrike" cap="none" baseline="0" dirty="0">
                <a:solidFill>
                  <a:schemeClr val="tx1"/>
                </a:solidFill>
                <a:latin typeface="Calibri"/>
                <a:ea typeface="Calibri"/>
                <a:cs typeface="Calibri"/>
                <a:sym typeface="Calibri"/>
              </a:rPr>
              <a:t>At this, they tore their clothes. Then they all loaded their donkeys and returned to the city. </a:t>
            </a:r>
            <a:endParaRPr lang="en-US" sz="3200" dirty="0">
              <a:solidFill>
                <a:schemeClr val="tx1"/>
              </a:solidFil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2" name="Picture 1">
            <a:extLst>
              <a:ext uri="{FF2B5EF4-FFF2-40B4-BE49-F238E27FC236}">
                <a16:creationId xmlns:a16="http://schemas.microsoft.com/office/drawing/2014/main" id="{F9D6AFDC-C552-E37C-A4D5-117B31A3D5BA}"/>
              </a:ext>
            </a:extLst>
          </p:cNvPr>
          <p:cNvPicPr>
            <a:picLocks noChangeAspect="1"/>
          </p:cNvPicPr>
          <p:nvPr/>
        </p:nvPicPr>
        <p:blipFill>
          <a:blip r:embed="rId3"/>
          <a:stretch>
            <a:fillRect/>
          </a:stretch>
        </p:blipFill>
        <p:spPr>
          <a:xfrm>
            <a:off x="-50800" y="0"/>
            <a:ext cx="9245600" cy="6934200"/>
          </a:xfrm>
          <a:prstGeom prst="rect">
            <a:avLst/>
          </a:prstGeom>
        </p:spPr>
      </p:pic>
      <p:sp>
        <p:nvSpPr>
          <p:cNvPr id="381" name="Shape 381"/>
          <p:cNvSpPr txBox="1">
            <a:spLocks noGrp="1"/>
          </p:cNvSpPr>
          <p:nvPr>
            <p:ph type="ctrTitle"/>
          </p:nvPr>
        </p:nvSpPr>
        <p:spPr>
          <a:xfrm>
            <a:off x="228600" y="0"/>
            <a:ext cx="8763000" cy="1828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dirty="0">
                <a:solidFill>
                  <a:schemeClr val="accent4">
                    <a:lumMod val="10000"/>
                  </a:schemeClr>
                </a:solidFill>
                <a:latin typeface="Calibri"/>
                <a:ea typeface="Calibri"/>
                <a:cs typeface="Calibri"/>
                <a:sym typeface="Calibri"/>
              </a:rPr>
              <a:t>J</a:t>
            </a:r>
            <a:r>
              <a:rPr lang="en-US" sz="3200" b="0" i="0" u="none" strike="noStrike" cap="none" baseline="0" dirty="0">
                <a:solidFill>
                  <a:schemeClr val="accent4">
                    <a:lumMod val="10000"/>
                  </a:schemeClr>
                </a:solidFill>
                <a:latin typeface="Calibri"/>
                <a:ea typeface="Calibri"/>
                <a:cs typeface="Calibri"/>
                <a:sym typeface="Calibri"/>
              </a:rPr>
              <a:t>oseph was still in the house when Judah and his brothers came in, and they threw themselves to the ground before him.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2743200" y="3367075"/>
            <a:ext cx="3810000" cy="3490924"/>
          </a:xfrm>
          <a:prstGeom prst="rect">
            <a:avLst/>
          </a:prstGeom>
        </p:spPr>
      </p:pic>
      <p:sp>
        <p:nvSpPr>
          <p:cNvPr id="381" name="Shape 381"/>
          <p:cNvSpPr txBox="1">
            <a:spLocks noGrp="1"/>
          </p:cNvSpPr>
          <p:nvPr>
            <p:ph type="ctrTitle"/>
          </p:nvPr>
        </p:nvSpPr>
        <p:spPr>
          <a:xfrm>
            <a:off x="647700" y="1"/>
            <a:ext cx="7848599" cy="373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lang="en-US" sz="4000" b="0" i="0" u="none" strike="noStrike" cap="none" baseline="0" dirty="0">
              <a:solidFill>
                <a:schemeClr val="accent4">
                  <a:lumMod val="10000"/>
                </a:schemeClr>
              </a:solidFill>
              <a:latin typeface="Calibri"/>
              <a:ea typeface="Calibri"/>
              <a:cs typeface="Calibri"/>
              <a:sym typeface="Calibri"/>
            </a:endParaRPr>
          </a:p>
        </p:txBody>
      </p:sp>
      <p:sp>
        <p:nvSpPr>
          <p:cNvPr id="382" name="Shape 382"/>
          <p:cNvSpPr/>
          <p:nvPr/>
        </p:nvSpPr>
        <p:spPr>
          <a:xfrm>
            <a:off x="1371600" y="794696"/>
            <a:ext cx="6553200" cy="1755912"/>
          </a:xfrm>
          <a:prstGeom prst="wedgeRoundRectCallout">
            <a:avLst>
              <a:gd name="adj1" fmla="val -18800"/>
              <a:gd name="adj2" fmla="val 112666"/>
              <a:gd name="adj3" fmla="val 16667"/>
            </a:avLst>
          </a:prstGeom>
          <a:solidFill>
            <a:schemeClr val="accent2">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is this you have done? </a:t>
            </a:r>
          </a:p>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Don’t you know that a man like me can find things out by divination?</a:t>
            </a:r>
          </a:p>
        </p:txBody>
      </p:sp>
      <p:sp>
        <p:nvSpPr>
          <p:cNvPr id="2" name="TextBox 1">
            <a:extLst>
              <a:ext uri="{FF2B5EF4-FFF2-40B4-BE49-F238E27FC236}">
                <a16:creationId xmlns:a16="http://schemas.microsoft.com/office/drawing/2014/main" id="{80249168-D07D-85B4-CD9C-C917E3B06B57}"/>
              </a:ext>
            </a:extLst>
          </p:cNvPr>
          <p:cNvSpPr txBox="1"/>
          <p:nvPr/>
        </p:nvSpPr>
        <p:spPr>
          <a:xfrm>
            <a:off x="726784" y="228600"/>
            <a:ext cx="3007016" cy="461665"/>
          </a:xfrm>
          <a:prstGeom prst="rect">
            <a:avLst/>
          </a:prstGeom>
          <a:noFill/>
        </p:spPr>
        <p:txBody>
          <a:bodyPr wrap="square" rtlCol="0">
            <a:spAutoFit/>
          </a:bodyPr>
          <a:lstStyle/>
          <a:p>
            <a:r>
              <a:rPr lang="en-US" sz="2400" dirty="0">
                <a:solidFill>
                  <a:schemeClr val="tx1"/>
                </a:solidFill>
                <a:latin typeface="Calibri"/>
                <a:ea typeface="Calibri"/>
                <a:cs typeface="Calibri"/>
                <a:sym typeface="Calibri"/>
              </a:rPr>
              <a:t>Joseph said to them,</a:t>
            </a:r>
            <a:endParaRPr lang="en-US" sz="2400" dirty="0">
              <a:solidFill>
                <a:schemeClr val="tx1"/>
              </a:solidFill>
            </a:endParaRPr>
          </a:p>
        </p:txBody>
      </p:sp>
    </p:spTree>
    <p:extLst>
      <p:ext uri="{BB962C8B-B14F-4D97-AF65-F5344CB8AC3E}">
        <p14:creationId xmlns:p14="http://schemas.microsoft.com/office/powerpoint/2010/main" val="454604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ctrTitle"/>
          </p:nvPr>
        </p:nvSpPr>
        <p:spPr>
          <a:xfrm>
            <a:off x="4038600" y="1905000"/>
            <a:ext cx="51053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Judah replied.  </a:t>
            </a:r>
          </a:p>
        </p:txBody>
      </p:sp>
      <p:sp>
        <p:nvSpPr>
          <p:cNvPr id="388" name="Shape 388"/>
          <p:cNvSpPr/>
          <p:nvPr/>
        </p:nvSpPr>
        <p:spPr>
          <a:xfrm>
            <a:off x="3861425" y="296150"/>
            <a:ext cx="5105399" cy="1676399"/>
          </a:xfrm>
          <a:prstGeom prst="wedgeRoundRectCallout">
            <a:avLst>
              <a:gd name="adj1" fmla="val -88756"/>
              <a:gd name="adj2" fmla="val 66558"/>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b="0" i="0" u="none" strike="noStrike" cap="none" baseline="0" dirty="0">
                <a:solidFill>
                  <a:schemeClr val="lt1"/>
                </a:solidFill>
                <a:latin typeface="Calibri"/>
                <a:ea typeface="Calibri"/>
                <a:cs typeface="Calibri"/>
                <a:sym typeface="Calibri"/>
              </a:rPr>
              <a:t>What can we say to my lord?</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
        <p:nvSpPr>
          <p:cNvPr id="2" name="Shape 389">
            <a:extLst>
              <a:ext uri="{FF2B5EF4-FFF2-40B4-BE49-F238E27FC236}">
                <a16:creationId xmlns:a16="http://schemas.microsoft.com/office/drawing/2014/main" id="{B28D8A7D-DBC5-4BD3-DE11-41FAFC80E495}"/>
              </a:ext>
            </a:extLst>
          </p:cNvPr>
          <p:cNvSpPr/>
          <p:nvPr/>
        </p:nvSpPr>
        <p:spPr>
          <a:xfrm>
            <a:off x="1804025" y="3729110"/>
            <a:ext cx="7162799" cy="3048000"/>
          </a:xfrm>
          <a:prstGeom prst="wedgeRoundRectCallout">
            <a:avLst>
              <a:gd name="adj1" fmla="val -48551"/>
              <a:gd name="adj2" fmla="val -86868"/>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How can we prove our innocence? God has uncovered your servants’ guilt. We are now my lord’s slaves—we ourselves and the one who was found to have the cup.</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9" name="Shape 389"/>
          <p:cNvSpPr/>
          <p:nvPr/>
        </p:nvSpPr>
        <p:spPr>
          <a:xfrm>
            <a:off x="1532625" y="3538225"/>
            <a:ext cx="7162799" cy="3048000"/>
          </a:xfrm>
          <a:prstGeom prst="wedgeRoundRectCallout">
            <a:avLst>
              <a:gd name="adj1" fmla="val -69752"/>
              <a:gd name="adj2" fmla="val -91689"/>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How can we prove our innocence? God has uncovered your servants’ guilt. We are now my lord’s slaves—we ourselves and the one who was found to have the cup.</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Tree>
    <p:extLst>
      <p:ext uri="{BB962C8B-B14F-4D97-AF65-F5344CB8AC3E}">
        <p14:creationId xmlns:p14="http://schemas.microsoft.com/office/powerpoint/2010/main" val="864198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10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ctrTitle"/>
          </p:nvPr>
        </p:nvSpPr>
        <p:spPr>
          <a:xfrm>
            <a:off x="609600" y="533400"/>
            <a:ext cx="7848599"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But Joseph said, </a:t>
            </a:r>
          </a:p>
        </p:txBody>
      </p:sp>
      <p:pic>
        <p:nvPicPr>
          <p:cNvPr id="396" name="Shape 396"/>
          <p:cNvPicPr preferRelativeResize="0"/>
          <p:nvPr/>
        </p:nvPicPr>
        <p:blipFill>
          <a:blip r:embed="rId3"/>
          <a:stretch>
            <a:fillRect/>
          </a:stretch>
        </p:blipFill>
        <p:spPr>
          <a:xfrm>
            <a:off x="4364050" y="1475200"/>
            <a:ext cx="2026999" cy="2258599"/>
          </a:xfrm>
          <a:prstGeom prst="rect">
            <a:avLst/>
          </a:prstGeom>
        </p:spPr>
      </p:pic>
      <p:sp>
        <p:nvSpPr>
          <p:cNvPr id="397" name="Shape 397"/>
          <p:cNvSpPr/>
          <p:nvPr/>
        </p:nvSpPr>
        <p:spPr>
          <a:xfrm>
            <a:off x="1257299" y="3886201"/>
            <a:ext cx="6553200" cy="2438399"/>
          </a:xfrm>
          <a:prstGeom prst="wedgeRoundRectCallout">
            <a:avLst>
              <a:gd name="adj1" fmla="val 6966"/>
              <a:gd name="adj2" fmla="val -17513"/>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"Far be it from me to do such a thing! Only the man who was found to have the cup will become my slave. The rest of you, go back to your father</a:t>
            </a:r>
            <a:r>
              <a:rPr lang="en-US" sz="3200" dirty="0">
                <a:solidFill>
                  <a:schemeClr val="lt1"/>
                </a:solidFill>
                <a:latin typeface="Calibri"/>
                <a:ea typeface="Calibri"/>
                <a:cs typeface="Calibri"/>
                <a:sym typeface="Calibri"/>
              </a:rPr>
              <a:t> </a:t>
            </a:r>
            <a:r>
              <a:rPr lang="en-US" sz="3200" b="0" i="0" u="none" strike="noStrike" cap="none" baseline="0" dirty="0">
                <a:solidFill>
                  <a:schemeClr val="lt1"/>
                </a:solidFill>
                <a:latin typeface="Calibri"/>
                <a:ea typeface="Calibri"/>
                <a:cs typeface="Calibri"/>
                <a:sym typeface="Calibri"/>
              </a:rPr>
              <a:t>in peace."</a:t>
            </a:r>
          </a:p>
        </p:txBody>
      </p:sp>
      <p:pic>
        <p:nvPicPr>
          <p:cNvPr id="398" name="Shape 398"/>
          <p:cNvPicPr preferRelativeResize="0"/>
          <p:nvPr/>
        </p:nvPicPr>
        <p:blipFill>
          <a:blip r:embed="rId4"/>
          <a:stretch>
            <a:fillRect/>
          </a:stretch>
        </p:blipFill>
        <p:spPr>
          <a:xfrm>
            <a:off x="2162125" y="1475200"/>
            <a:ext cx="2027000" cy="2258599"/>
          </a:xfrm>
          <a:prstGeom prst="rect">
            <a:avLst/>
          </a:prstGeom>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Shape 88"/>
          <p:cNvGrpSpPr/>
          <p:nvPr/>
        </p:nvGrpSpPr>
        <p:grpSpPr>
          <a:xfrm>
            <a:off x="0" y="-148750"/>
            <a:ext cx="9144076" cy="7006751"/>
            <a:chOff x="0" y="25300"/>
            <a:chExt cx="3000025" cy="2974700"/>
          </a:xfrm>
        </p:grpSpPr>
        <p:sp>
          <p:nvSpPr>
            <p:cNvPr id="89" name="Shape 89"/>
            <p:cNvSpPr/>
            <p:nvPr/>
          </p:nvSpPr>
          <p:spPr>
            <a:xfrm>
              <a:off x="1500" y="45550"/>
              <a:ext cx="2998525" cy="2954450"/>
            </a:xfrm>
            <a:custGeom>
              <a:avLst/>
              <a:gdLst/>
              <a:ahLst/>
              <a:cxnLst/>
              <a:rect l="0" t="0" r="0" b="0"/>
              <a:pathLst>
                <a:path w="119941" h="118178" extrusionOk="0">
                  <a:moveTo>
                    <a:pt x="0" y="18695"/>
                  </a:moveTo>
                  <a:lnTo>
                    <a:pt x="8907" y="21058"/>
                  </a:lnTo>
                  <a:lnTo>
                    <a:pt x="22026" y="18695"/>
                  </a:lnTo>
                  <a:lnTo>
                    <a:pt x="46520" y="8167"/>
                  </a:lnTo>
                  <a:lnTo>
                    <a:pt x="52417" y="8167"/>
                  </a:lnTo>
                  <a:lnTo>
                    <a:pt x="57112" y="5265"/>
                  </a:lnTo>
                  <a:lnTo>
                    <a:pt x="70171" y="0"/>
                  </a:lnTo>
                  <a:lnTo>
                    <a:pt x="79077" y="3375"/>
                  </a:lnTo>
                  <a:lnTo>
                    <a:pt x="90151" y="8639"/>
                  </a:lnTo>
                  <a:lnTo>
                    <a:pt x="91776" y="8437"/>
                  </a:lnTo>
                  <a:lnTo>
                    <a:pt x="93400" y="8099"/>
                  </a:lnTo>
                  <a:lnTo>
                    <a:pt x="95025" y="7762"/>
                  </a:lnTo>
                  <a:lnTo>
                    <a:pt x="96650" y="7357"/>
                  </a:lnTo>
                  <a:lnTo>
                    <a:pt x="98275" y="6952"/>
                  </a:lnTo>
                  <a:lnTo>
                    <a:pt x="99960" y="6479"/>
                  </a:lnTo>
                  <a:lnTo>
                    <a:pt x="101645" y="6075"/>
                  </a:lnTo>
                  <a:lnTo>
                    <a:pt x="103390" y="5670"/>
                  </a:lnTo>
                  <a:lnTo>
                    <a:pt x="105136" y="5265"/>
                  </a:lnTo>
                  <a:lnTo>
                    <a:pt x="107001" y="4995"/>
                  </a:lnTo>
                  <a:lnTo>
                    <a:pt x="108927" y="4792"/>
                  </a:lnTo>
                  <a:lnTo>
                    <a:pt x="110913" y="4725"/>
                  </a:lnTo>
                  <a:lnTo>
                    <a:pt x="113019" y="4725"/>
                  </a:lnTo>
                  <a:lnTo>
                    <a:pt x="115186" y="4927"/>
                  </a:lnTo>
                  <a:lnTo>
                    <a:pt x="117533" y="5197"/>
                  </a:lnTo>
                  <a:lnTo>
                    <a:pt x="119940" y="5737"/>
                  </a:lnTo>
                  <a:lnTo>
                    <a:pt x="119940" y="118178"/>
                  </a:lnTo>
                  <a:lnTo>
                    <a:pt x="0" y="118178"/>
                  </a:lnTo>
                  <a:lnTo>
                    <a:pt x="0" y="18695"/>
                  </a:lnTo>
                  <a:close/>
                </a:path>
              </a:pathLst>
            </a:custGeom>
            <a:solidFill>
              <a:srgbClr val="876856"/>
            </a:solidFill>
            <a:ln>
              <a:noFill/>
            </a:ln>
          </p:spPr>
          <p:txBody>
            <a:bodyPr lIns="91425" tIns="91425" rIns="91425" bIns="91425" anchor="ctr" anchorCtr="0">
              <a:noAutofit/>
            </a:bodyPr>
            <a:lstStyle/>
            <a:p>
              <a:endParaRPr/>
            </a:p>
          </p:txBody>
        </p:sp>
        <p:sp>
          <p:nvSpPr>
            <p:cNvPr id="90" name="Shape 90"/>
            <p:cNvSpPr/>
            <p:nvPr/>
          </p:nvSpPr>
          <p:spPr>
            <a:xfrm>
              <a:off x="1548125" y="2498875"/>
              <a:ext cx="1385700" cy="366150"/>
            </a:xfrm>
            <a:custGeom>
              <a:avLst/>
              <a:gdLst/>
              <a:ahLst/>
              <a:cxnLst/>
              <a:rect l="0" t="0" r="0" b="0"/>
              <a:pathLst>
                <a:path w="55428" h="14646" extrusionOk="0">
                  <a:moveTo>
                    <a:pt x="4875" y="8166"/>
                  </a:moveTo>
                  <a:lnTo>
                    <a:pt x="14324" y="7559"/>
                  </a:lnTo>
                  <a:lnTo>
                    <a:pt x="23471" y="4657"/>
                  </a:lnTo>
                  <a:lnTo>
                    <a:pt x="33281" y="2902"/>
                  </a:lnTo>
                  <a:lnTo>
                    <a:pt x="41586" y="2295"/>
                  </a:lnTo>
                  <a:lnTo>
                    <a:pt x="54464" y="0"/>
                  </a:lnTo>
                  <a:lnTo>
                    <a:pt x="55427" y="4050"/>
                  </a:lnTo>
                  <a:lnTo>
                    <a:pt x="51275" y="4050"/>
                  </a:lnTo>
                  <a:lnTo>
                    <a:pt x="44534" y="5264"/>
                  </a:lnTo>
                  <a:lnTo>
                    <a:pt x="35868" y="5804"/>
                  </a:lnTo>
                  <a:lnTo>
                    <a:pt x="30753" y="9314"/>
                  </a:lnTo>
                  <a:lnTo>
                    <a:pt x="26059" y="10529"/>
                  </a:lnTo>
                  <a:lnTo>
                    <a:pt x="1" y="14646"/>
                  </a:lnTo>
                  <a:lnTo>
                    <a:pt x="1265" y="12148"/>
                  </a:lnTo>
                  <a:lnTo>
                    <a:pt x="8065" y="11136"/>
                  </a:lnTo>
                  <a:lnTo>
                    <a:pt x="18837" y="9921"/>
                  </a:lnTo>
                  <a:lnTo>
                    <a:pt x="23471" y="8166"/>
                  </a:lnTo>
                  <a:lnTo>
                    <a:pt x="15467" y="8774"/>
                  </a:lnTo>
                  <a:lnTo>
                    <a:pt x="4514" y="10124"/>
                  </a:lnTo>
                  <a:lnTo>
                    <a:pt x="4875" y="8166"/>
                  </a:lnTo>
                  <a:close/>
                </a:path>
              </a:pathLst>
            </a:custGeom>
            <a:solidFill>
              <a:srgbClr val="00355E"/>
            </a:solidFill>
            <a:ln>
              <a:noFill/>
            </a:ln>
          </p:spPr>
          <p:txBody>
            <a:bodyPr lIns="91425" tIns="91425" rIns="91425" bIns="91425" anchor="ctr" anchorCtr="0">
              <a:noAutofit/>
            </a:bodyPr>
            <a:lstStyle/>
            <a:p>
              <a:endParaRPr/>
            </a:p>
          </p:txBody>
        </p:sp>
        <p:sp>
          <p:nvSpPr>
            <p:cNvPr id="91" name="Shape 91"/>
            <p:cNvSpPr/>
            <p:nvPr/>
          </p:nvSpPr>
          <p:spPr>
            <a:xfrm>
              <a:off x="3000" y="2001100"/>
              <a:ext cx="2981975" cy="291950"/>
            </a:xfrm>
            <a:custGeom>
              <a:avLst/>
              <a:gdLst/>
              <a:ahLst/>
              <a:cxnLst/>
              <a:rect l="0" t="0" r="0" b="0"/>
              <a:pathLst>
                <a:path w="119279" h="11678" extrusionOk="0">
                  <a:moveTo>
                    <a:pt x="0" y="11137"/>
                  </a:moveTo>
                  <a:lnTo>
                    <a:pt x="8245" y="10530"/>
                  </a:lnTo>
                  <a:lnTo>
                    <a:pt x="38215" y="8775"/>
                  </a:lnTo>
                  <a:lnTo>
                    <a:pt x="81665" y="5873"/>
                  </a:lnTo>
                  <a:lnTo>
                    <a:pt x="119278" y="1"/>
                  </a:lnTo>
                  <a:lnTo>
                    <a:pt x="119278" y="4118"/>
                  </a:lnTo>
                  <a:lnTo>
                    <a:pt x="90452" y="7020"/>
                  </a:lnTo>
                  <a:lnTo>
                    <a:pt x="49108" y="11137"/>
                  </a:lnTo>
                  <a:lnTo>
                    <a:pt x="23772" y="11677"/>
                  </a:lnTo>
                  <a:lnTo>
                    <a:pt x="0" y="11137"/>
                  </a:lnTo>
                  <a:close/>
                </a:path>
              </a:pathLst>
            </a:custGeom>
            <a:solidFill>
              <a:srgbClr val="9B8460"/>
            </a:solidFill>
            <a:ln>
              <a:noFill/>
            </a:ln>
          </p:spPr>
          <p:txBody>
            <a:bodyPr lIns="91425" tIns="91425" rIns="91425" bIns="91425" anchor="ctr" anchorCtr="0">
              <a:noAutofit/>
            </a:bodyPr>
            <a:lstStyle/>
            <a:p>
              <a:endParaRPr/>
            </a:p>
          </p:txBody>
        </p:sp>
        <p:sp>
          <p:nvSpPr>
            <p:cNvPr id="92" name="Shape 92"/>
            <p:cNvSpPr/>
            <p:nvPr/>
          </p:nvSpPr>
          <p:spPr>
            <a:xfrm>
              <a:off x="391150" y="1071425"/>
              <a:ext cx="2399725" cy="261550"/>
            </a:xfrm>
            <a:custGeom>
              <a:avLst/>
              <a:gdLst/>
              <a:ahLst/>
              <a:cxnLst/>
              <a:rect l="0" t="0" r="0" b="0"/>
              <a:pathLst>
                <a:path w="95989" h="10462" extrusionOk="0">
                  <a:moveTo>
                    <a:pt x="4274" y="4455"/>
                  </a:moveTo>
                  <a:lnTo>
                    <a:pt x="27925" y="1552"/>
                  </a:lnTo>
                  <a:lnTo>
                    <a:pt x="30392" y="1417"/>
                  </a:lnTo>
                  <a:lnTo>
                    <a:pt x="32799" y="1350"/>
                  </a:lnTo>
                  <a:lnTo>
                    <a:pt x="35146" y="1282"/>
                  </a:lnTo>
                  <a:lnTo>
                    <a:pt x="37493" y="1282"/>
                  </a:lnTo>
                  <a:lnTo>
                    <a:pt x="39720" y="1350"/>
                  </a:lnTo>
                  <a:lnTo>
                    <a:pt x="41947" y="1417"/>
                  </a:lnTo>
                  <a:lnTo>
                    <a:pt x="44173" y="1485"/>
                  </a:lnTo>
                  <a:lnTo>
                    <a:pt x="46400" y="1552"/>
                  </a:lnTo>
                  <a:lnTo>
                    <a:pt x="48567" y="1687"/>
                  </a:lnTo>
                  <a:lnTo>
                    <a:pt x="50793" y="1822"/>
                  </a:lnTo>
                  <a:lnTo>
                    <a:pt x="53020" y="1890"/>
                  </a:lnTo>
                  <a:lnTo>
                    <a:pt x="55307" y="2025"/>
                  </a:lnTo>
                  <a:lnTo>
                    <a:pt x="57594" y="2092"/>
                  </a:lnTo>
                  <a:lnTo>
                    <a:pt x="59941" y="2160"/>
                  </a:lnTo>
                  <a:lnTo>
                    <a:pt x="62348" y="2227"/>
                  </a:lnTo>
                  <a:lnTo>
                    <a:pt x="64815" y="2227"/>
                  </a:lnTo>
                  <a:lnTo>
                    <a:pt x="95989" y="0"/>
                  </a:lnTo>
                  <a:lnTo>
                    <a:pt x="69329" y="6344"/>
                  </a:lnTo>
                  <a:lnTo>
                    <a:pt x="67584" y="6614"/>
                  </a:lnTo>
                  <a:lnTo>
                    <a:pt x="65778" y="6952"/>
                  </a:lnTo>
                  <a:lnTo>
                    <a:pt x="63973" y="7424"/>
                  </a:lnTo>
                  <a:lnTo>
                    <a:pt x="62047" y="7897"/>
                  </a:lnTo>
                  <a:lnTo>
                    <a:pt x="60121" y="8437"/>
                  </a:lnTo>
                  <a:lnTo>
                    <a:pt x="58075" y="8909"/>
                  </a:lnTo>
                  <a:lnTo>
                    <a:pt x="55969" y="9381"/>
                  </a:lnTo>
                  <a:lnTo>
                    <a:pt x="53742" y="9854"/>
                  </a:lnTo>
                  <a:lnTo>
                    <a:pt x="51335" y="10191"/>
                  </a:lnTo>
                  <a:lnTo>
                    <a:pt x="48868" y="10394"/>
                  </a:lnTo>
                  <a:lnTo>
                    <a:pt x="46220" y="10461"/>
                  </a:lnTo>
                  <a:lnTo>
                    <a:pt x="43451" y="10394"/>
                  </a:lnTo>
                  <a:lnTo>
                    <a:pt x="40442" y="10124"/>
                  </a:lnTo>
                  <a:lnTo>
                    <a:pt x="37313" y="9584"/>
                  </a:lnTo>
                  <a:lnTo>
                    <a:pt x="33943" y="8842"/>
                  </a:lnTo>
                  <a:lnTo>
                    <a:pt x="30392" y="7762"/>
                  </a:lnTo>
                  <a:lnTo>
                    <a:pt x="26721" y="6344"/>
                  </a:lnTo>
                  <a:lnTo>
                    <a:pt x="20763" y="6344"/>
                  </a:lnTo>
                  <a:lnTo>
                    <a:pt x="10171" y="6749"/>
                  </a:lnTo>
                  <a:lnTo>
                    <a:pt x="1" y="5399"/>
                  </a:lnTo>
                  <a:lnTo>
                    <a:pt x="4274" y="4455"/>
                  </a:lnTo>
                  <a:close/>
                </a:path>
              </a:pathLst>
            </a:custGeom>
            <a:solidFill>
              <a:srgbClr val="9B8460"/>
            </a:solidFill>
            <a:ln>
              <a:noFill/>
            </a:ln>
          </p:spPr>
          <p:txBody>
            <a:bodyPr lIns="91425" tIns="91425" rIns="91425" bIns="91425" anchor="ctr" anchorCtr="0">
              <a:noAutofit/>
            </a:bodyPr>
            <a:lstStyle/>
            <a:p>
              <a:endParaRPr/>
            </a:p>
          </p:txBody>
        </p:sp>
        <p:sp>
          <p:nvSpPr>
            <p:cNvPr id="93" name="Shape 93"/>
            <p:cNvSpPr/>
            <p:nvPr/>
          </p:nvSpPr>
          <p:spPr>
            <a:xfrm>
              <a:off x="18050" y="1456125"/>
              <a:ext cx="2974450" cy="551750"/>
            </a:xfrm>
            <a:custGeom>
              <a:avLst/>
              <a:gdLst/>
              <a:ahLst/>
              <a:cxnLst/>
              <a:rect l="0" t="0" r="0" b="0"/>
              <a:pathLst>
                <a:path w="118978" h="22070" extrusionOk="0">
                  <a:moveTo>
                    <a:pt x="27382" y="7492"/>
                  </a:moveTo>
                  <a:lnTo>
                    <a:pt x="29489" y="7222"/>
                  </a:lnTo>
                  <a:lnTo>
                    <a:pt x="31475" y="7019"/>
                  </a:lnTo>
                  <a:lnTo>
                    <a:pt x="33400" y="6884"/>
                  </a:lnTo>
                  <a:lnTo>
                    <a:pt x="35326" y="6682"/>
                  </a:lnTo>
                  <a:lnTo>
                    <a:pt x="37132" y="6547"/>
                  </a:lnTo>
                  <a:lnTo>
                    <a:pt x="38937" y="6412"/>
                  </a:lnTo>
                  <a:lnTo>
                    <a:pt x="40742" y="6277"/>
                  </a:lnTo>
                  <a:lnTo>
                    <a:pt x="42548" y="6209"/>
                  </a:lnTo>
                  <a:lnTo>
                    <a:pt x="44353" y="6074"/>
                  </a:lnTo>
                  <a:lnTo>
                    <a:pt x="46159" y="6007"/>
                  </a:lnTo>
                  <a:lnTo>
                    <a:pt x="47964" y="5872"/>
                  </a:lnTo>
                  <a:lnTo>
                    <a:pt x="49890" y="5804"/>
                  </a:lnTo>
                  <a:lnTo>
                    <a:pt x="51816" y="5670"/>
                  </a:lnTo>
                  <a:lnTo>
                    <a:pt x="53862" y="5602"/>
                  </a:lnTo>
                  <a:lnTo>
                    <a:pt x="55968" y="5467"/>
                  </a:lnTo>
                  <a:lnTo>
                    <a:pt x="58135" y="5332"/>
                  </a:lnTo>
                  <a:lnTo>
                    <a:pt x="64454" y="5804"/>
                  </a:lnTo>
                  <a:lnTo>
                    <a:pt x="67101" y="5197"/>
                  </a:lnTo>
                  <a:lnTo>
                    <a:pt x="69689" y="4657"/>
                  </a:lnTo>
                  <a:lnTo>
                    <a:pt x="72157" y="4117"/>
                  </a:lnTo>
                  <a:lnTo>
                    <a:pt x="74564" y="3645"/>
                  </a:lnTo>
                  <a:lnTo>
                    <a:pt x="76911" y="3240"/>
                  </a:lnTo>
                  <a:lnTo>
                    <a:pt x="79198" y="2767"/>
                  </a:lnTo>
                  <a:lnTo>
                    <a:pt x="81364" y="2430"/>
                  </a:lnTo>
                  <a:lnTo>
                    <a:pt x="83531" y="2092"/>
                  </a:lnTo>
                  <a:lnTo>
                    <a:pt x="85577" y="1755"/>
                  </a:lnTo>
                  <a:lnTo>
                    <a:pt x="87563" y="1485"/>
                  </a:lnTo>
                  <a:lnTo>
                    <a:pt x="89489" y="1215"/>
                  </a:lnTo>
                  <a:lnTo>
                    <a:pt x="91354" y="1013"/>
                  </a:lnTo>
                  <a:lnTo>
                    <a:pt x="93160" y="810"/>
                  </a:lnTo>
                  <a:lnTo>
                    <a:pt x="94905" y="608"/>
                  </a:lnTo>
                  <a:lnTo>
                    <a:pt x="96590" y="473"/>
                  </a:lnTo>
                  <a:lnTo>
                    <a:pt x="98275" y="338"/>
                  </a:lnTo>
                  <a:lnTo>
                    <a:pt x="99840" y="203"/>
                  </a:lnTo>
                  <a:lnTo>
                    <a:pt x="101344" y="135"/>
                  </a:lnTo>
                  <a:lnTo>
                    <a:pt x="102849" y="68"/>
                  </a:lnTo>
                  <a:lnTo>
                    <a:pt x="104293" y="0"/>
                  </a:lnTo>
                  <a:lnTo>
                    <a:pt x="105677" y="0"/>
                  </a:lnTo>
                  <a:lnTo>
                    <a:pt x="107061" y="0"/>
                  </a:lnTo>
                  <a:lnTo>
                    <a:pt x="108325" y="0"/>
                  </a:lnTo>
                  <a:lnTo>
                    <a:pt x="109649" y="0"/>
                  </a:lnTo>
                  <a:lnTo>
                    <a:pt x="110853" y="68"/>
                  </a:lnTo>
                  <a:lnTo>
                    <a:pt x="112056" y="68"/>
                  </a:lnTo>
                  <a:lnTo>
                    <a:pt x="113200" y="135"/>
                  </a:lnTo>
                  <a:lnTo>
                    <a:pt x="114343" y="203"/>
                  </a:lnTo>
                  <a:lnTo>
                    <a:pt x="115426" y="338"/>
                  </a:lnTo>
                  <a:lnTo>
                    <a:pt x="116510" y="405"/>
                  </a:lnTo>
                  <a:lnTo>
                    <a:pt x="117533" y="473"/>
                  </a:lnTo>
                  <a:lnTo>
                    <a:pt x="118556" y="608"/>
                  </a:lnTo>
                  <a:lnTo>
                    <a:pt x="118977" y="8572"/>
                  </a:lnTo>
                  <a:lnTo>
                    <a:pt x="0" y="22070"/>
                  </a:lnTo>
                  <a:lnTo>
                    <a:pt x="542" y="9247"/>
                  </a:lnTo>
                  <a:lnTo>
                    <a:pt x="17934" y="9179"/>
                  </a:lnTo>
                  <a:lnTo>
                    <a:pt x="27382" y="7492"/>
                  </a:lnTo>
                  <a:close/>
                </a:path>
              </a:pathLst>
            </a:custGeom>
            <a:solidFill>
              <a:srgbClr val="9B8460"/>
            </a:solidFill>
            <a:ln>
              <a:noFill/>
            </a:ln>
          </p:spPr>
          <p:txBody>
            <a:bodyPr lIns="91425" tIns="91425" rIns="91425" bIns="91425" anchor="ctr" anchorCtr="0">
              <a:noAutofit/>
            </a:bodyPr>
            <a:lstStyle/>
            <a:p>
              <a:endParaRPr/>
            </a:p>
          </p:txBody>
        </p:sp>
        <p:sp>
          <p:nvSpPr>
            <p:cNvPr id="94" name="Shape 94"/>
            <p:cNvSpPr/>
            <p:nvPr/>
          </p:nvSpPr>
          <p:spPr>
            <a:xfrm>
              <a:off x="1322450" y="1601225"/>
              <a:ext cx="498025" cy="1196325"/>
            </a:xfrm>
            <a:custGeom>
              <a:avLst/>
              <a:gdLst/>
              <a:ahLst/>
              <a:cxnLst/>
              <a:rect l="0" t="0" r="0" b="0"/>
              <a:pathLst>
                <a:path w="19921" h="47853" extrusionOk="0">
                  <a:moveTo>
                    <a:pt x="11916" y="0"/>
                  </a:moveTo>
                  <a:lnTo>
                    <a:pt x="13541" y="675"/>
                  </a:lnTo>
                  <a:lnTo>
                    <a:pt x="14504" y="1485"/>
                  </a:lnTo>
                  <a:lnTo>
                    <a:pt x="15046" y="2903"/>
                  </a:lnTo>
                  <a:lnTo>
                    <a:pt x="15166" y="4725"/>
                  </a:lnTo>
                  <a:lnTo>
                    <a:pt x="16370" y="7627"/>
                  </a:lnTo>
                  <a:lnTo>
                    <a:pt x="17995" y="11204"/>
                  </a:lnTo>
                  <a:lnTo>
                    <a:pt x="18958" y="14106"/>
                  </a:lnTo>
                  <a:lnTo>
                    <a:pt x="19078" y="17143"/>
                  </a:lnTo>
                  <a:lnTo>
                    <a:pt x="19499" y="19438"/>
                  </a:lnTo>
                  <a:lnTo>
                    <a:pt x="19920" y="20383"/>
                  </a:lnTo>
                  <a:lnTo>
                    <a:pt x="19198" y="21328"/>
                  </a:lnTo>
                  <a:lnTo>
                    <a:pt x="18657" y="22543"/>
                  </a:lnTo>
                  <a:lnTo>
                    <a:pt x="17092" y="22678"/>
                  </a:lnTo>
                  <a:lnTo>
                    <a:pt x="16009" y="23825"/>
                  </a:lnTo>
                  <a:lnTo>
                    <a:pt x="15828" y="23150"/>
                  </a:lnTo>
                  <a:lnTo>
                    <a:pt x="15828" y="21328"/>
                  </a:lnTo>
                  <a:lnTo>
                    <a:pt x="15587" y="20113"/>
                  </a:lnTo>
                  <a:lnTo>
                    <a:pt x="15587" y="19033"/>
                  </a:lnTo>
                  <a:lnTo>
                    <a:pt x="15587" y="17751"/>
                  </a:lnTo>
                  <a:lnTo>
                    <a:pt x="14865" y="16873"/>
                  </a:lnTo>
                  <a:lnTo>
                    <a:pt x="14805" y="19776"/>
                  </a:lnTo>
                  <a:lnTo>
                    <a:pt x="14625" y="22813"/>
                  </a:lnTo>
                  <a:lnTo>
                    <a:pt x="14625" y="26052"/>
                  </a:lnTo>
                  <a:lnTo>
                    <a:pt x="14504" y="27132"/>
                  </a:lnTo>
                  <a:lnTo>
                    <a:pt x="13782" y="28549"/>
                  </a:lnTo>
                  <a:lnTo>
                    <a:pt x="13782" y="30642"/>
                  </a:lnTo>
                  <a:lnTo>
                    <a:pt x="13782" y="32531"/>
                  </a:lnTo>
                  <a:lnTo>
                    <a:pt x="13541" y="34489"/>
                  </a:lnTo>
                  <a:lnTo>
                    <a:pt x="12879" y="37863"/>
                  </a:lnTo>
                  <a:lnTo>
                    <a:pt x="12699" y="40495"/>
                  </a:lnTo>
                  <a:lnTo>
                    <a:pt x="12879" y="41710"/>
                  </a:lnTo>
                  <a:lnTo>
                    <a:pt x="13000" y="42925"/>
                  </a:lnTo>
                  <a:lnTo>
                    <a:pt x="11375" y="43263"/>
                  </a:lnTo>
                  <a:lnTo>
                    <a:pt x="10713" y="43398"/>
                  </a:lnTo>
                  <a:lnTo>
                    <a:pt x="10713" y="44612"/>
                  </a:lnTo>
                  <a:lnTo>
                    <a:pt x="11315" y="46705"/>
                  </a:lnTo>
                  <a:lnTo>
                    <a:pt x="10292" y="46772"/>
                  </a:lnTo>
                  <a:lnTo>
                    <a:pt x="8667" y="47042"/>
                  </a:lnTo>
                  <a:lnTo>
                    <a:pt x="8245" y="47852"/>
                  </a:lnTo>
                  <a:lnTo>
                    <a:pt x="6861" y="46300"/>
                  </a:lnTo>
                  <a:lnTo>
                    <a:pt x="6861" y="45085"/>
                  </a:lnTo>
                  <a:lnTo>
                    <a:pt x="6500" y="43870"/>
                  </a:lnTo>
                  <a:lnTo>
                    <a:pt x="4996" y="43870"/>
                  </a:lnTo>
                  <a:lnTo>
                    <a:pt x="4996" y="42318"/>
                  </a:lnTo>
                  <a:lnTo>
                    <a:pt x="4153" y="42318"/>
                  </a:lnTo>
                  <a:lnTo>
                    <a:pt x="4033" y="39888"/>
                  </a:lnTo>
                  <a:lnTo>
                    <a:pt x="4033" y="36648"/>
                  </a:lnTo>
                  <a:lnTo>
                    <a:pt x="3612" y="34219"/>
                  </a:lnTo>
                  <a:lnTo>
                    <a:pt x="3612" y="32531"/>
                  </a:lnTo>
                  <a:lnTo>
                    <a:pt x="3792" y="30979"/>
                  </a:lnTo>
                  <a:lnTo>
                    <a:pt x="4996" y="29562"/>
                  </a:lnTo>
                  <a:lnTo>
                    <a:pt x="4033" y="27740"/>
                  </a:lnTo>
                  <a:lnTo>
                    <a:pt x="3371" y="25782"/>
                  </a:lnTo>
                  <a:lnTo>
                    <a:pt x="1866" y="25782"/>
                  </a:lnTo>
                  <a:lnTo>
                    <a:pt x="1" y="25445"/>
                  </a:lnTo>
                  <a:lnTo>
                    <a:pt x="1" y="24095"/>
                  </a:lnTo>
                  <a:lnTo>
                    <a:pt x="542" y="21935"/>
                  </a:lnTo>
                  <a:lnTo>
                    <a:pt x="121" y="20248"/>
                  </a:lnTo>
                  <a:lnTo>
                    <a:pt x="121" y="17481"/>
                  </a:lnTo>
                  <a:lnTo>
                    <a:pt x="362" y="9922"/>
                  </a:lnTo>
                  <a:lnTo>
                    <a:pt x="4394" y="1553"/>
                  </a:lnTo>
                  <a:lnTo>
                    <a:pt x="11916" y="0"/>
                  </a:lnTo>
                  <a:close/>
                </a:path>
              </a:pathLst>
            </a:custGeom>
            <a:solidFill>
              <a:srgbClr val="000016"/>
            </a:solidFill>
            <a:ln>
              <a:noFill/>
            </a:ln>
          </p:spPr>
          <p:txBody>
            <a:bodyPr lIns="91425" tIns="91425" rIns="91425" bIns="91425" anchor="ctr" anchorCtr="0">
              <a:noAutofit/>
            </a:bodyPr>
            <a:lstStyle/>
            <a:p>
              <a:endParaRPr/>
            </a:p>
          </p:txBody>
        </p:sp>
        <p:sp>
          <p:nvSpPr>
            <p:cNvPr id="95" name="Shape 95"/>
            <p:cNvSpPr/>
            <p:nvPr/>
          </p:nvSpPr>
          <p:spPr>
            <a:xfrm>
              <a:off x="1439800" y="1375125"/>
              <a:ext cx="191100" cy="668200"/>
            </a:xfrm>
            <a:custGeom>
              <a:avLst/>
              <a:gdLst/>
              <a:ahLst/>
              <a:cxnLst/>
              <a:rect l="0" t="0" r="0" b="0"/>
              <a:pathLst>
                <a:path w="7644" h="26728" extrusionOk="0">
                  <a:moveTo>
                    <a:pt x="1" y="19776"/>
                  </a:moveTo>
                  <a:lnTo>
                    <a:pt x="1" y="24095"/>
                  </a:lnTo>
                  <a:lnTo>
                    <a:pt x="1927" y="23690"/>
                  </a:lnTo>
                  <a:lnTo>
                    <a:pt x="3251" y="21733"/>
                  </a:lnTo>
                  <a:lnTo>
                    <a:pt x="3251" y="23758"/>
                  </a:lnTo>
                  <a:lnTo>
                    <a:pt x="4274" y="23893"/>
                  </a:lnTo>
                  <a:lnTo>
                    <a:pt x="4274" y="25715"/>
                  </a:lnTo>
                  <a:lnTo>
                    <a:pt x="4936" y="26727"/>
                  </a:lnTo>
                  <a:lnTo>
                    <a:pt x="6079" y="24973"/>
                  </a:lnTo>
                  <a:lnTo>
                    <a:pt x="7222" y="23758"/>
                  </a:lnTo>
                  <a:lnTo>
                    <a:pt x="7222" y="20721"/>
                  </a:lnTo>
                  <a:lnTo>
                    <a:pt x="6621" y="16604"/>
                  </a:lnTo>
                  <a:lnTo>
                    <a:pt x="6320" y="13431"/>
                  </a:lnTo>
                  <a:lnTo>
                    <a:pt x="6982" y="11812"/>
                  </a:lnTo>
                  <a:lnTo>
                    <a:pt x="7644" y="9247"/>
                  </a:lnTo>
                  <a:lnTo>
                    <a:pt x="6741" y="8707"/>
                  </a:lnTo>
                  <a:lnTo>
                    <a:pt x="6621" y="7965"/>
                  </a:lnTo>
                  <a:lnTo>
                    <a:pt x="5959" y="7560"/>
                  </a:lnTo>
                  <a:lnTo>
                    <a:pt x="5959" y="6480"/>
                  </a:lnTo>
                  <a:lnTo>
                    <a:pt x="6440" y="5332"/>
                  </a:lnTo>
                  <a:lnTo>
                    <a:pt x="6440" y="4050"/>
                  </a:lnTo>
                  <a:lnTo>
                    <a:pt x="5838" y="2700"/>
                  </a:lnTo>
                  <a:lnTo>
                    <a:pt x="5417" y="1823"/>
                  </a:lnTo>
                  <a:lnTo>
                    <a:pt x="4514" y="1283"/>
                  </a:lnTo>
                  <a:lnTo>
                    <a:pt x="3973" y="406"/>
                  </a:lnTo>
                  <a:lnTo>
                    <a:pt x="2107" y="1"/>
                  </a:lnTo>
                  <a:lnTo>
                    <a:pt x="1445" y="338"/>
                  </a:lnTo>
                  <a:lnTo>
                    <a:pt x="1" y="878"/>
                  </a:lnTo>
                  <a:lnTo>
                    <a:pt x="1" y="16469"/>
                  </a:lnTo>
                  <a:lnTo>
                    <a:pt x="1144" y="18696"/>
                  </a:lnTo>
                  <a:lnTo>
                    <a:pt x="1" y="19776"/>
                  </a:lnTo>
                  <a:close/>
                </a:path>
              </a:pathLst>
            </a:custGeom>
            <a:solidFill>
              <a:srgbClr val="00B2B2"/>
            </a:solidFill>
            <a:ln>
              <a:noFill/>
            </a:ln>
          </p:spPr>
          <p:txBody>
            <a:bodyPr lIns="91425" tIns="91425" rIns="91425" bIns="91425" anchor="ctr" anchorCtr="0">
              <a:noAutofit/>
            </a:bodyPr>
            <a:lstStyle/>
            <a:p>
              <a:endParaRPr/>
            </a:p>
          </p:txBody>
        </p:sp>
        <p:sp>
          <p:nvSpPr>
            <p:cNvPr id="96" name="Shape 96"/>
            <p:cNvSpPr/>
            <p:nvPr/>
          </p:nvSpPr>
          <p:spPr>
            <a:xfrm>
              <a:off x="1332975" y="1397075"/>
              <a:ext cx="106850" cy="582125"/>
            </a:xfrm>
            <a:custGeom>
              <a:avLst/>
              <a:gdLst/>
              <a:ahLst/>
              <a:cxnLst/>
              <a:rect l="0" t="0" r="0" b="0"/>
              <a:pathLst>
                <a:path w="4274" h="23285" extrusionOk="0">
                  <a:moveTo>
                    <a:pt x="4274" y="15591"/>
                  </a:moveTo>
                  <a:lnTo>
                    <a:pt x="4274" y="0"/>
                  </a:lnTo>
                  <a:lnTo>
                    <a:pt x="4153" y="68"/>
                  </a:lnTo>
                  <a:lnTo>
                    <a:pt x="2468" y="2227"/>
                  </a:lnTo>
                  <a:lnTo>
                    <a:pt x="1445" y="4589"/>
                  </a:lnTo>
                  <a:lnTo>
                    <a:pt x="2468" y="7424"/>
                  </a:lnTo>
                  <a:lnTo>
                    <a:pt x="3491" y="7829"/>
                  </a:lnTo>
                  <a:lnTo>
                    <a:pt x="1987" y="8976"/>
                  </a:lnTo>
                  <a:lnTo>
                    <a:pt x="1144" y="10191"/>
                  </a:lnTo>
                  <a:lnTo>
                    <a:pt x="482" y="14106"/>
                  </a:lnTo>
                  <a:lnTo>
                    <a:pt x="1" y="16805"/>
                  </a:lnTo>
                  <a:lnTo>
                    <a:pt x="482" y="21327"/>
                  </a:lnTo>
                  <a:lnTo>
                    <a:pt x="2468" y="23285"/>
                  </a:lnTo>
                  <a:lnTo>
                    <a:pt x="4033" y="23285"/>
                  </a:lnTo>
                  <a:lnTo>
                    <a:pt x="4274" y="23217"/>
                  </a:lnTo>
                  <a:lnTo>
                    <a:pt x="4274" y="18898"/>
                  </a:lnTo>
                  <a:lnTo>
                    <a:pt x="3491" y="19640"/>
                  </a:lnTo>
                  <a:lnTo>
                    <a:pt x="3070" y="18560"/>
                  </a:lnTo>
                  <a:lnTo>
                    <a:pt x="3371" y="16333"/>
                  </a:lnTo>
                  <a:lnTo>
                    <a:pt x="3491" y="13971"/>
                  </a:lnTo>
                  <a:lnTo>
                    <a:pt x="3552" y="12688"/>
                  </a:lnTo>
                  <a:lnTo>
                    <a:pt x="4033" y="15186"/>
                  </a:lnTo>
                  <a:lnTo>
                    <a:pt x="4274" y="15591"/>
                  </a:lnTo>
                  <a:close/>
                </a:path>
              </a:pathLst>
            </a:custGeom>
            <a:solidFill>
              <a:srgbClr val="00B2B2"/>
            </a:solidFill>
            <a:ln>
              <a:noFill/>
            </a:ln>
          </p:spPr>
          <p:txBody>
            <a:bodyPr lIns="91425" tIns="91425" rIns="91425" bIns="91425" anchor="ctr" anchorCtr="0">
              <a:noAutofit/>
            </a:bodyPr>
            <a:lstStyle/>
            <a:p>
              <a:endParaRPr/>
            </a:p>
          </p:txBody>
        </p:sp>
        <p:sp>
          <p:nvSpPr>
            <p:cNvPr id="97" name="Shape 97"/>
            <p:cNvSpPr/>
            <p:nvPr/>
          </p:nvSpPr>
          <p:spPr>
            <a:xfrm>
              <a:off x="1500" y="25300"/>
              <a:ext cx="1840025" cy="740750"/>
            </a:xfrm>
            <a:custGeom>
              <a:avLst/>
              <a:gdLst/>
              <a:ahLst/>
              <a:cxnLst/>
              <a:rect l="0" t="0" r="0" b="0"/>
              <a:pathLst>
                <a:path w="73601" h="29630" extrusionOk="0">
                  <a:moveTo>
                    <a:pt x="10050" y="19505"/>
                  </a:moveTo>
                  <a:lnTo>
                    <a:pt x="12638" y="19438"/>
                  </a:lnTo>
                  <a:lnTo>
                    <a:pt x="15105" y="19303"/>
                  </a:lnTo>
                  <a:lnTo>
                    <a:pt x="17392" y="19033"/>
                  </a:lnTo>
                  <a:lnTo>
                    <a:pt x="19559" y="18696"/>
                  </a:lnTo>
                  <a:lnTo>
                    <a:pt x="21605" y="18291"/>
                  </a:lnTo>
                  <a:lnTo>
                    <a:pt x="23591" y="17818"/>
                  </a:lnTo>
                  <a:lnTo>
                    <a:pt x="25577" y="17211"/>
                  </a:lnTo>
                  <a:lnTo>
                    <a:pt x="27443" y="16536"/>
                  </a:lnTo>
                  <a:lnTo>
                    <a:pt x="29308" y="15793"/>
                  </a:lnTo>
                  <a:lnTo>
                    <a:pt x="31234" y="14984"/>
                  </a:lnTo>
                  <a:lnTo>
                    <a:pt x="33160" y="14174"/>
                  </a:lnTo>
                  <a:lnTo>
                    <a:pt x="35146" y="13229"/>
                  </a:lnTo>
                  <a:lnTo>
                    <a:pt x="37192" y="12216"/>
                  </a:lnTo>
                  <a:lnTo>
                    <a:pt x="39298" y="11204"/>
                  </a:lnTo>
                  <a:lnTo>
                    <a:pt x="41585" y="10124"/>
                  </a:lnTo>
                  <a:lnTo>
                    <a:pt x="43992" y="8977"/>
                  </a:lnTo>
                  <a:lnTo>
                    <a:pt x="44955" y="8639"/>
                  </a:lnTo>
                  <a:lnTo>
                    <a:pt x="45918" y="8234"/>
                  </a:lnTo>
                  <a:lnTo>
                    <a:pt x="46881" y="7897"/>
                  </a:lnTo>
                  <a:lnTo>
                    <a:pt x="47904" y="7424"/>
                  </a:lnTo>
                  <a:lnTo>
                    <a:pt x="48867" y="7019"/>
                  </a:lnTo>
                  <a:lnTo>
                    <a:pt x="49890" y="6615"/>
                  </a:lnTo>
                  <a:lnTo>
                    <a:pt x="50853" y="6142"/>
                  </a:lnTo>
                  <a:lnTo>
                    <a:pt x="51876" y="5670"/>
                  </a:lnTo>
                  <a:lnTo>
                    <a:pt x="52839" y="5197"/>
                  </a:lnTo>
                  <a:lnTo>
                    <a:pt x="53862" y="4725"/>
                  </a:lnTo>
                  <a:lnTo>
                    <a:pt x="54825" y="4252"/>
                  </a:lnTo>
                  <a:lnTo>
                    <a:pt x="55788" y="3847"/>
                  </a:lnTo>
                  <a:lnTo>
                    <a:pt x="56750" y="3375"/>
                  </a:lnTo>
                  <a:lnTo>
                    <a:pt x="57713" y="2970"/>
                  </a:lnTo>
                  <a:lnTo>
                    <a:pt x="58676" y="2565"/>
                  </a:lnTo>
                  <a:lnTo>
                    <a:pt x="59639" y="2160"/>
                  </a:lnTo>
                  <a:lnTo>
                    <a:pt x="60602" y="1755"/>
                  </a:lnTo>
                  <a:lnTo>
                    <a:pt x="61505" y="1418"/>
                  </a:lnTo>
                  <a:lnTo>
                    <a:pt x="62407" y="1080"/>
                  </a:lnTo>
                  <a:lnTo>
                    <a:pt x="63310" y="810"/>
                  </a:lnTo>
                  <a:lnTo>
                    <a:pt x="64213" y="540"/>
                  </a:lnTo>
                  <a:lnTo>
                    <a:pt x="65055" y="338"/>
                  </a:lnTo>
                  <a:lnTo>
                    <a:pt x="65898" y="203"/>
                  </a:lnTo>
                  <a:lnTo>
                    <a:pt x="66740" y="68"/>
                  </a:lnTo>
                  <a:lnTo>
                    <a:pt x="67523" y="0"/>
                  </a:lnTo>
                  <a:lnTo>
                    <a:pt x="68305" y="0"/>
                  </a:lnTo>
                  <a:lnTo>
                    <a:pt x="69027" y="68"/>
                  </a:lnTo>
                  <a:lnTo>
                    <a:pt x="69749" y="135"/>
                  </a:lnTo>
                  <a:lnTo>
                    <a:pt x="70411" y="338"/>
                  </a:lnTo>
                  <a:lnTo>
                    <a:pt x="71073" y="608"/>
                  </a:lnTo>
                  <a:lnTo>
                    <a:pt x="71735" y="878"/>
                  </a:lnTo>
                  <a:lnTo>
                    <a:pt x="72337" y="1283"/>
                  </a:lnTo>
                  <a:lnTo>
                    <a:pt x="73601" y="5130"/>
                  </a:lnTo>
                  <a:lnTo>
                    <a:pt x="72458" y="5670"/>
                  </a:lnTo>
                  <a:lnTo>
                    <a:pt x="71254" y="6142"/>
                  </a:lnTo>
                  <a:lnTo>
                    <a:pt x="70111" y="6547"/>
                  </a:lnTo>
                  <a:lnTo>
                    <a:pt x="68967" y="6885"/>
                  </a:lnTo>
                  <a:lnTo>
                    <a:pt x="67763" y="7222"/>
                  </a:lnTo>
                  <a:lnTo>
                    <a:pt x="66620" y="7424"/>
                  </a:lnTo>
                  <a:lnTo>
                    <a:pt x="65416" y="7627"/>
                  </a:lnTo>
                  <a:lnTo>
                    <a:pt x="64273" y="7762"/>
                  </a:lnTo>
                  <a:lnTo>
                    <a:pt x="63069" y="7829"/>
                  </a:lnTo>
                  <a:lnTo>
                    <a:pt x="61926" y="7897"/>
                  </a:lnTo>
                  <a:lnTo>
                    <a:pt x="60722" y="7964"/>
                  </a:lnTo>
                  <a:lnTo>
                    <a:pt x="59519" y="7964"/>
                  </a:lnTo>
                  <a:lnTo>
                    <a:pt x="58315" y="7964"/>
                  </a:lnTo>
                  <a:lnTo>
                    <a:pt x="57051" y="7964"/>
                  </a:lnTo>
                  <a:lnTo>
                    <a:pt x="55848" y="7964"/>
                  </a:lnTo>
                  <a:lnTo>
                    <a:pt x="54584" y="7964"/>
                  </a:lnTo>
                  <a:lnTo>
                    <a:pt x="56690" y="10867"/>
                  </a:lnTo>
                  <a:lnTo>
                    <a:pt x="54584" y="14241"/>
                  </a:lnTo>
                  <a:lnTo>
                    <a:pt x="52658" y="15253"/>
                  </a:lnTo>
                  <a:lnTo>
                    <a:pt x="50732" y="16266"/>
                  </a:lnTo>
                  <a:lnTo>
                    <a:pt x="48927" y="17211"/>
                  </a:lnTo>
                  <a:lnTo>
                    <a:pt x="47122" y="18156"/>
                  </a:lnTo>
                  <a:lnTo>
                    <a:pt x="45376" y="19033"/>
                  </a:lnTo>
                  <a:lnTo>
                    <a:pt x="43691" y="19910"/>
                  </a:lnTo>
                  <a:lnTo>
                    <a:pt x="42066" y="20720"/>
                  </a:lnTo>
                  <a:lnTo>
                    <a:pt x="40442" y="21530"/>
                  </a:lnTo>
                  <a:lnTo>
                    <a:pt x="38877" y="22273"/>
                  </a:lnTo>
                  <a:lnTo>
                    <a:pt x="37312" y="22948"/>
                  </a:lnTo>
                  <a:lnTo>
                    <a:pt x="35747" y="23622"/>
                  </a:lnTo>
                  <a:lnTo>
                    <a:pt x="34243" y="24230"/>
                  </a:lnTo>
                  <a:lnTo>
                    <a:pt x="32738" y="24837"/>
                  </a:lnTo>
                  <a:lnTo>
                    <a:pt x="31234" y="25445"/>
                  </a:lnTo>
                  <a:lnTo>
                    <a:pt x="29729" y="25917"/>
                  </a:lnTo>
                  <a:lnTo>
                    <a:pt x="28225" y="26457"/>
                  </a:lnTo>
                  <a:lnTo>
                    <a:pt x="26720" y="26862"/>
                  </a:lnTo>
                  <a:lnTo>
                    <a:pt x="25156" y="27334"/>
                  </a:lnTo>
                  <a:lnTo>
                    <a:pt x="23651" y="27672"/>
                  </a:lnTo>
                  <a:lnTo>
                    <a:pt x="22086" y="28009"/>
                  </a:lnTo>
                  <a:lnTo>
                    <a:pt x="20462" y="28347"/>
                  </a:lnTo>
                  <a:lnTo>
                    <a:pt x="18897" y="28617"/>
                  </a:lnTo>
                  <a:lnTo>
                    <a:pt x="17212" y="28887"/>
                  </a:lnTo>
                  <a:lnTo>
                    <a:pt x="15527" y="29089"/>
                  </a:lnTo>
                  <a:lnTo>
                    <a:pt x="13782" y="29292"/>
                  </a:lnTo>
                  <a:lnTo>
                    <a:pt x="11976" y="29427"/>
                  </a:lnTo>
                  <a:lnTo>
                    <a:pt x="10171" y="29494"/>
                  </a:lnTo>
                  <a:lnTo>
                    <a:pt x="8245" y="29629"/>
                  </a:lnTo>
                  <a:lnTo>
                    <a:pt x="6319" y="29629"/>
                  </a:lnTo>
                  <a:lnTo>
                    <a:pt x="4273" y="29629"/>
                  </a:lnTo>
                  <a:lnTo>
                    <a:pt x="2167" y="29629"/>
                  </a:lnTo>
                  <a:lnTo>
                    <a:pt x="0" y="29562"/>
                  </a:lnTo>
                  <a:lnTo>
                    <a:pt x="60" y="19505"/>
                  </a:lnTo>
                  <a:lnTo>
                    <a:pt x="10050" y="19505"/>
                  </a:lnTo>
                  <a:close/>
                </a:path>
              </a:pathLst>
            </a:custGeom>
            <a:solidFill>
              <a:srgbClr val="FFBA7A"/>
            </a:solidFill>
            <a:ln>
              <a:noFill/>
            </a:ln>
          </p:spPr>
          <p:txBody>
            <a:bodyPr lIns="91425" tIns="91425" rIns="91425" bIns="91425" anchor="ctr" anchorCtr="0">
              <a:noAutofit/>
            </a:bodyPr>
            <a:lstStyle/>
            <a:p>
              <a:endParaRPr/>
            </a:p>
          </p:txBody>
        </p:sp>
        <p:sp>
          <p:nvSpPr>
            <p:cNvPr id="98" name="Shape 98"/>
            <p:cNvSpPr/>
            <p:nvPr/>
          </p:nvSpPr>
          <p:spPr>
            <a:xfrm>
              <a:off x="0" y="1110225"/>
              <a:ext cx="1059200" cy="585525"/>
            </a:xfrm>
            <a:custGeom>
              <a:avLst/>
              <a:gdLst/>
              <a:ahLst/>
              <a:cxnLst/>
              <a:rect l="0" t="0" r="0" b="0"/>
              <a:pathLst>
                <a:path w="42368" h="23421" extrusionOk="0">
                  <a:moveTo>
                    <a:pt x="60" y="0"/>
                  </a:moveTo>
                  <a:lnTo>
                    <a:pt x="13601" y="3375"/>
                  </a:lnTo>
                  <a:lnTo>
                    <a:pt x="22929" y="4792"/>
                  </a:lnTo>
                  <a:lnTo>
                    <a:pt x="32197" y="4792"/>
                  </a:lnTo>
                  <a:lnTo>
                    <a:pt x="42367" y="4320"/>
                  </a:lnTo>
                  <a:lnTo>
                    <a:pt x="42307" y="6615"/>
                  </a:lnTo>
                  <a:lnTo>
                    <a:pt x="42126" y="8707"/>
                  </a:lnTo>
                  <a:lnTo>
                    <a:pt x="41765" y="10529"/>
                  </a:lnTo>
                  <a:lnTo>
                    <a:pt x="41284" y="12081"/>
                  </a:lnTo>
                  <a:lnTo>
                    <a:pt x="40622" y="13499"/>
                  </a:lnTo>
                  <a:lnTo>
                    <a:pt x="39900" y="14714"/>
                  </a:lnTo>
                  <a:lnTo>
                    <a:pt x="38997" y="15793"/>
                  </a:lnTo>
                  <a:lnTo>
                    <a:pt x="37914" y="16738"/>
                  </a:lnTo>
                  <a:lnTo>
                    <a:pt x="36770" y="17548"/>
                  </a:lnTo>
                  <a:lnTo>
                    <a:pt x="35507" y="18223"/>
                  </a:lnTo>
                  <a:lnTo>
                    <a:pt x="34122" y="18831"/>
                  </a:lnTo>
                  <a:lnTo>
                    <a:pt x="32678" y="19438"/>
                  </a:lnTo>
                  <a:lnTo>
                    <a:pt x="31113" y="19978"/>
                  </a:lnTo>
                  <a:lnTo>
                    <a:pt x="29428" y="20450"/>
                  </a:lnTo>
                  <a:lnTo>
                    <a:pt x="27683" y="20990"/>
                  </a:lnTo>
                  <a:lnTo>
                    <a:pt x="25878" y="21530"/>
                  </a:lnTo>
                  <a:lnTo>
                    <a:pt x="17813" y="23015"/>
                  </a:lnTo>
                  <a:lnTo>
                    <a:pt x="0" y="23420"/>
                  </a:lnTo>
                  <a:lnTo>
                    <a:pt x="60" y="0"/>
                  </a:lnTo>
                  <a:close/>
                </a:path>
              </a:pathLst>
            </a:custGeom>
            <a:solidFill>
              <a:srgbClr val="FFBA7A"/>
            </a:solidFill>
            <a:ln>
              <a:noFill/>
            </a:ln>
          </p:spPr>
          <p:txBody>
            <a:bodyPr lIns="91425" tIns="91425" rIns="91425" bIns="91425" anchor="ctr" anchorCtr="0">
              <a:noAutofit/>
            </a:bodyPr>
            <a:lstStyle/>
            <a:p>
              <a:endParaRPr/>
            </a:p>
          </p:txBody>
        </p:sp>
        <p:sp>
          <p:nvSpPr>
            <p:cNvPr id="99" name="Shape 99"/>
            <p:cNvSpPr/>
            <p:nvPr/>
          </p:nvSpPr>
          <p:spPr>
            <a:xfrm>
              <a:off x="2115325" y="224400"/>
              <a:ext cx="874150" cy="288550"/>
            </a:xfrm>
            <a:custGeom>
              <a:avLst/>
              <a:gdLst/>
              <a:ahLst/>
              <a:cxnLst/>
              <a:rect l="0" t="0" r="0" b="0"/>
              <a:pathLst>
                <a:path w="34966" h="11542" extrusionOk="0">
                  <a:moveTo>
                    <a:pt x="1" y="0"/>
                  </a:moveTo>
                  <a:lnTo>
                    <a:pt x="2167" y="810"/>
                  </a:lnTo>
                  <a:lnTo>
                    <a:pt x="4274" y="1620"/>
                  </a:lnTo>
                  <a:lnTo>
                    <a:pt x="6380" y="2363"/>
                  </a:lnTo>
                  <a:lnTo>
                    <a:pt x="8486" y="3105"/>
                  </a:lnTo>
                  <a:lnTo>
                    <a:pt x="10532" y="3780"/>
                  </a:lnTo>
                  <a:lnTo>
                    <a:pt x="12639" y="4387"/>
                  </a:lnTo>
                  <a:lnTo>
                    <a:pt x="14685" y="4995"/>
                  </a:lnTo>
                  <a:lnTo>
                    <a:pt x="16791" y="5535"/>
                  </a:lnTo>
                  <a:lnTo>
                    <a:pt x="18898" y="6007"/>
                  </a:lnTo>
                  <a:lnTo>
                    <a:pt x="21004" y="6480"/>
                  </a:lnTo>
                  <a:lnTo>
                    <a:pt x="23110" y="6885"/>
                  </a:lnTo>
                  <a:lnTo>
                    <a:pt x="25216" y="7289"/>
                  </a:lnTo>
                  <a:lnTo>
                    <a:pt x="27383" y="7627"/>
                  </a:lnTo>
                  <a:lnTo>
                    <a:pt x="29610" y="7897"/>
                  </a:lnTo>
                  <a:lnTo>
                    <a:pt x="31776" y="8167"/>
                  </a:lnTo>
                  <a:lnTo>
                    <a:pt x="34063" y="8369"/>
                  </a:lnTo>
                  <a:lnTo>
                    <a:pt x="34966" y="11541"/>
                  </a:lnTo>
                  <a:lnTo>
                    <a:pt x="32559" y="11339"/>
                  </a:lnTo>
                  <a:lnTo>
                    <a:pt x="30151" y="11069"/>
                  </a:lnTo>
                  <a:lnTo>
                    <a:pt x="27864" y="10799"/>
                  </a:lnTo>
                  <a:lnTo>
                    <a:pt x="25517" y="10462"/>
                  </a:lnTo>
                  <a:lnTo>
                    <a:pt x="23291" y="10124"/>
                  </a:lnTo>
                  <a:lnTo>
                    <a:pt x="21004" y="9652"/>
                  </a:lnTo>
                  <a:lnTo>
                    <a:pt x="18837" y="9179"/>
                  </a:lnTo>
                  <a:lnTo>
                    <a:pt x="16671" y="8572"/>
                  </a:lnTo>
                  <a:lnTo>
                    <a:pt x="14504" y="7964"/>
                  </a:lnTo>
                  <a:lnTo>
                    <a:pt x="12398" y="7154"/>
                  </a:lnTo>
                  <a:lnTo>
                    <a:pt x="10292" y="6277"/>
                  </a:lnTo>
                  <a:lnTo>
                    <a:pt x="8185" y="5332"/>
                  </a:lnTo>
                  <a:lnTo>
                    <a:pt x="6139" y="4185"/>
                  </a:lnTo>
                  <a:lnTo>
                    <a:pt x="4033" y="2970"/>
                  </a:lnTo>
                  <a:lnTo>
                    <a:pt x="2047" y="1553"/>
                  </a:lnTo>
                  <a:lnTo>
                    <a:pt x="1" y="0"/>
                  </a:lnTo>
                  <a:close/>
                </a:path>
              </a:pathLst>
            </a:custGeom>
            <a:solidFill>
              <a:srgbClr val="9B8460"/>
            </a:solidFill>
            <a:ln>
              <a:noFill/>
            </a:ln>
          </p:spPr>
          <p:txBody>
            <a:bodyPr lIns="91425" tIns="91425" rIns="91425" bIns="91425" anchor="ctr" anchorCtr="0">
              <a:noAutofit/>
            </a:bodyPr>
            <a:lstStyle/>
            <a:p>
              <a:endParaRPr/>
            </a:p>
          </p:txBody>
        </p:sp>
        <p:sp>
          <p:nvSpPr>
            <p:cNvPr id="100" name="Shape 100"/>
            <p:cNvSpPr/>
            <p:nvPr/>
          </p:nvSpPr>
          <p:spPr>
            <a:xfrm>
              <a:off x="1521050" y="2755325"/>
              <a:ext cx="90300" cy="109700"/>
            </a:xfrm>
            <a:custGeom>
              <a:avLst/>
              <a:gdLst/>
              <a:ahLst/>
              <a:cxnLst/>
              <a:rect l="0" t="0" r="0" b="0"/>
              <a:pathLst>
                <a:path w="3612" h="4388" extrusionOk="0">
                  <a:moveTo>
                    <a:pt x="3371" y="271"/>
                  </a:moveTo>
                  <a:lnTo>
                    <a:pt x="3611" y="1013"/>
                  </a:lnTo>
                  <a:lnTo>
                    <a:pt x="3551" y="1756"/>
                  </a:lnTo>
                  <a:lnTo>
                    <a:pt x="3491" y="2565"/>
                  </a:lnTo>
                  <a:lnTo>
                    <a:pt x="3491" y="3173"/>
                  </a:lnTo>
                  <a:lnTo>
                    <a:pt x="2769" y="3578"/>
                  </a:lnTo>
                  <a:lnTo>
                    <a:pt x="2468" y="4185"/>
                  </a:lnTo>
                  <a:lnTo>
                    <a:pt x="1746" y="4320"/>
                  </a:lnTo>
                  <a:lnTo>
                    <a:pt x="61" y="4388"/>
                  </a:lnTo>
                  <a:lnTo>
                    <a:pt x="1" y="3510"/>
                  </a:lnTo>
                  <a:lnTo>
                    <a:pt x="61" y="3105"/>
                  </a:lnTo>
                  <a:lnTo>
                    <a:pt x="301" y="2430"/>
                  </a:lnTo>
                  <a:lnTo>
                    <a:pt x="602" y="2093"/>
                  </a:lnTo>
                  <a:lnTo>
                    <a:pt x="482" y="1148"/>
                  </a:lnTo>
                  <a:lnTo>
                    <a:pt x="1024" y="608"/>
                  </a:lnTo>
                  <a:lnTo>
                    <a:pt x="2588" y="1"/>
                  </a:lnTo>
                  <a:lnTo>
                    <a:pt x="3371" y="271"/>
                  </a:lnTo>
                  <a:close/>
                </a:path>
              </a:pathLst>
            </a:custGeom>
            <a:solidFill>
              <a:srgbClr val="260000"/>
            </a:solidFill>
            <a:ln>
              <a:noFill/>
            </a:ln>
          </p:spPr>
          <p:txBody>
            <a:bodyPr lIns="91425" tIns="91425" rIns="91425" bIns="91425" anchor="ctr" anchorCtr="0">
              <a:noAutofit/>
            </a:bodyPr>
            <a:lstStyle/>
            <a:p>
              <a:endParaRPr/>
            </a:p>
          </p:txBody>
        </p:sp>
        <p:sp>
          <p:nvSpPr>
            <p:cNvPr id="101" name="Shape 101"/>
            <p:cNvSpPr/>
            <p:nvPr/>
          </p:nvSpPr>
          <p:spPr>
            <a:xfrm>
              <a:off x="1436800" y="1488175"/>
              <a:ext cx="117375" cy="82700"/>
            </a:xfrm>
            <a:custGeom>
              <a:avLst/>
              <a:gdLst/>
              <a:ahLst/>
              <a:cxnLst/>
              <a:rect l="0" t="0" r="0" b="0"/>
              <a:pathLst>
                <a:path w="4695" h="3308" extrusionOk="0">
                  <a:moveTo>
                    <a:pt x="0" y="1485"/>
                  </a:moveTo>
                  <a:lnTo>
                    <a:pt x="482" y="1013"/>
                  </a:lnTo>
                  <a:lnTo>
                    <a:pt x="1084" y="406"/>
                  </a:lnTo>
                  <a:lnTo>
                    <a:pt x="1866" y="68"/>
                  </a:lnTo>
                  <a:lnTo>
                    <a:pt x="2648" y="68"/>
                  </a:lnTo>
                  <a:lnTo>
                    <a:pt x="3190" y="68"/>
                  </a:lnTo>
                  <a:lnTo>
                    <a:pt x="3671" y="1"/>
                  </a:lnTo>
                  <a:lnTo>
                    <a:pt x="4394" y="473"/>
                  </a:lnTo>
                  <a:lnTo>
                    <a:pt x="4695" y="878"/>
                  </a:lnTo>
                  <a:lnTo>
                    <a:pt x="4634" y="1890"/>
                  </a:lnTo>
                  <a:lnTo>
                    <a:pt x="4394" y="2565"/>
                  </a:lnTo>
                  <a:lnTo>
                    <a:pt x="3792" y="3308"/>
                  </a:lnTo>
                  <a:lnTo>
                    <a:pt x="2829" y="3308"/>
                  </a:lnTo>
                  <a:lnTo>
                    <a:pt x="1685" y="3240"/>
                  </a:lnTo>
                  <a:lnTo>
                    <a:pt x="963" y="2768"/>
                  </a:lnTo>
                  <a:lnTo>
                    <a:pt x="602" y="2295"/>
                  </a:lnTo>
                  <a:lnTo>
                    <a:pt x="121" y="2160"/>
                  </a:lnTo>
                  <a:lnTo>
                    <a:pt x="0" y="1485"/>
                  </a:lnTo>
                  <a:close/>
                </a:path>
              </a:pathLst>
            </a:custGeom>
            <a:solidFill>
              <a:srgbClr val="542100"/>
            </a:solidFill>
            <a:ln>
              <a:noFill/>
            </a:ln>
          </p:spPr>
          <p:txBody>
            <a:bodyPr lIns="91425" tIns="91425" rIns="91425" bIns="91425" anchor="ctr" anchorCtr="0">
              <a:noAutofit/>
            </a:bodyPr>
            <a:lstStyle/>
            <a:p>
              <a:endParaRPr/>
            </a:p>
          </p:txBody>
        </p:sp>
        <p:sp>
          <p:nvSpPr>
            <p:cNvPr id="102" name="Shape 102"/>
            <p:cNvSpPr/>
            <p:nvPr/>
          </p:nvSpPr>
          <p:spPr>
            <a:xfrm>
              <a:off x="1364575" y="1373450"/>
              <a:ext cx="177575" cy="143425"/>
            </a:xfrm>
            <a:custGeom>
              <a:avLst/>
              <a:gdLst/>
              <a:ahLst/>
              <a:cxnLst/>
              <a:rect l="0" t="0" r="0" b="0"/>
              <a:pathLst>
                <a:path w="7103" h="5737" extrusionOk="0">
                  <a:moveTo>
                    <a:pt x="6440" y="1215"/>
                  </a:moveTo>
                  <a:lnTo>
                    <a:pt x="7102" y="1215"/>
                  </a:lnTo>
                  <a:lnTo>
                    <a:pt x="6861" y="405"/>
                  </a:lnTo>
                  <a:lnTo>
                    <a:pt x="5357" y="405"/>
                  </a:lnTo>
                  <a:lnTo>
                    <a:pt x="4454" y="743"/>
                  </a:lnTo>
                  <a:lnTo>
                    <a:pt x="4093" y="1013"/>
                  </a:lnTo>
                  <a:lnTo>
                    <a:pt x="4093" y="473"/>
                  </a:lnTo>
                  <a:lnTo>
                    <a:pt x="5116" y="135"/>
                  </a:lnTo>
                  <a:lnTo>
                    <a:pt x="4514" y="0"/>
                  </a:lnTo>
                  <a:lnTo>
                    <a:pt x="2709" y="878"/>
                  </a:lnTo>
                  <a:lnTo>
                    <a:pt x="1746" y="1890"/>
                  </a:lnTo>
                  <a:lnTo>
                    <a:pt x="1204" y="2497"/>
                  </a:lnTo>
                  <a:lnTo>
                    <a:pt x="1144" y="3172"/>
                  </a:lnTo>
                  <a:lnTo>
                    <a:pt x="1746" y="3037"/>
                  </a:lnTo>
                  <a:lnTo>
                    <a:pt x="3130" y="2497"/>
                  </a:lnTo>
                  <a:lnTo>
                    <a:pt x="4695" y="1552"/>
                  </a:lnTo>
                  <a:lnTo>
                    <a:pt x="5236" y="1822"/>
                  </a:lnTo>
                  <a:lnTo>
                    <a:pt x="4394" y="2025"/>
                  </a:lnTo>
                  <a:lnTo>
                    <a:pt x="2889" y="2767"/>
                  </a:lnTo>
                  <a:lnTo>
                    <a:pt x="1325" y="3307"/>
                  </a:lnTo>
                  <a:lnTo>
                    <a:pt x="723" y="3847"/>
                  </a:lnTo>
                  <a:lnTo>
                    <a:pt x="302" y="4252"/>
                  </a:lnTo>
                  <a:lnTo>
                    <a:pt x="1" y="5062"/>
                  </a:lnTo>
                  <a:lnTo>
                    <a:pt x="181" y="5602"/>
                  </a:lnTo>
                  <a:lnTo>
                    <a:pt x="1445" y="5602"/>
                  </a:lnTo>
                  <a:lnTo>
                    <a:pt x="2709" y="5737"/>
                  </a:lnTo>
                  <a:lnTo>
                    <a:pt x="3732" y="4792"/>
                  </a:lnTo>
                  <a:lnTo>
                    <a:pt x="4635" y="4252"/>
                  </a:lnTo>
                  <a:lnTo>
                    <a:pt x="5838" y="4252"/>
                  </a:lnTo>
                  <a:lnTo>
                    <a:pt x="6199" y="3847"/>
                  </a:lnTo>
                  <a:lnTo>
                    <a:pt x="4755" y="3847"/>
                  </a:lnTo>
                  <a:lnTo>
                    <a:pt x="4936" y="3307"/>
                  </a:lnTo>
                  <a:lnTo>
                    <a:pt x="5477" y="3240"/>
                  </a:lnTo>
                  <a:lnTo>
                    <a:pt x="6199" y="3172"/>
                  </a:lnTo>
                  <a:lnTo>
                    <a:pt x="6681" y="2700"/>
                  </a:lnTo>
                  <a:lnTo>
                    <a:pt x="6681" y="2025"/>
                  </a:lnTo>
                  <a:lnTo>
                    <a:pt x="5718" y="1957"/>
                  </a:lnTo>
                  <a:lnTo>
                    <a:pt x="5959" y="1350"/>
                  </a:lnTo>
                  <a:lnTo>
                    <a:pt x="6440" y="1215"/>
                  </a:lnTo>
                  <a:close/>
                </a:path>
              </a:pathLst>
            </a:custGeom>
            <a:solidFill>
              <a:srgbClr val="FFEFE2"/>
            </a:solidFill>
            <a:ln>
              <a:noFill/>
            </a:ln>
          </p:spPr>
          <p:txBody>
            <a:bodyPr lIns="91425" tIns="91425" rIns="91425" bIns="91425" anchor="ctr" anchorCtr="0">
              <a:noAutofit/>
            </a:bodyPr>
            <a:lstStyle/>
            <a:p>
              <a:endParaRPr/>
            </a:p>
          </p:txBody>
        </p:sp>
        <p:sp>
          <p:nvSpPr>
            <p:cNvPr id="103" name="Shape 103"/>
            <p:cNvSpPr/>
            <p:nvPr/>
          </p:nvSpPr>
          <p:spPr>
            <a:xfrm>
              <a:off x="1367600" y="1513475"/>
              <a:ext cx="159500" cy="119825"/>
            </a:xfrm>
            <a:custGeom>
              <a:avLst/>
              <a:gdLst/>
              <a:ahLst/>
              <a:cxnLst/>
              <a:rect l="0" t="0" r="0" b="0"/>
              <a:pathLst>
                <a:path w="6380" h="4793" extrusionOk="0">
                  <a:moveTo>
                    <a:pt x="0" y="608"/>
                  </a:moveTo>
                  <a:lnTo>
                    <a:pt x="60" y="1"/>
                  </a:lnTo>
                  <a:lnTo>
                    <a:pt x="782" y="68"/>
                  </a:lnTo>
                  <a:lnTo>
                    <a:pt x="1384" y="541"/>
                  </a:lnTo>
                  <a:lnTo>
                    <a:pt x="2167" y="676"/>
                  </a:lnTo>
                  <a:lnTo>
                    <a:pt x="2588" y="1216"/>
                  </a:lnTo>
                  <a:lnTo>
                    <a:pt x="1986" y="1283"/>
                  </a:lnTo>
                  <a:lnTo>
                    <a:pt x="1505" y="1081"/>
                  </a:lnTo>
                  <a:lnTo>
                    <a:pt x="1866" y="1486"/>
                  </a:lnTo>
                  <a:lnTo>
                    <a:pt x="3069" y="1486"/>
                  </a:lnTo>
                  <a:lnTo>
                    <a:pt x="3611" y="2026"/>
                  </a:lnTo>
                  <a:lnTo>
                    <a:pt x="4213" y="2566"/>
                  </a:lnTo>
                  <a:lnTo>
                    <a:pt x="4815" y="2633"/>
                  </a:lnTo>
                  <a:lnTo>
                    <a:pt x="6379" y="2566"/>
                  </a:lnTo>
                  <a:lnTo>
                    <a:pt x="6139" y="2903"/>
                  </a:lnTo>
                  <a:lnTo>
                    <a:pt x="5537" y="3308"/>
                  </a:lnTo>
                  <a:lnTo>
                    <a:pt x="5537" y="3645"/>
                  </a:lnTo>
                  <a:lnTo>
                    <a:pt x="5898" y="3983"/>
                  </a:lnTo>
                  <a:lnTo>
                    <a:pt x="6379" y="3983"/>
                  </a:lnTo>
                  <a:lnTo>
                    <a:pt x="6319" y="4320"/>
                  </a:lnTo>
                  <a:lnTo>
                    <a:pt x="5176" y="4793"/>
                  </a:lnTo>
                  <a:lnTo>
                    <a:pt x="4694" y="4793"/>
                  </a:lnTo>
                  <a:lnTo>
                    <a:pt x="3551" y="4050"/>
                  </a:lnTo>
                  <a:lnTo>
                    <a:pt x="2528" y="3443"/>
                  </a:lnTo>
                  <a:lnTo>
                    <a:pt x="2468" y="3038"/>
                  </a:lnTo>
                  <a:lnTo>
                    <a:pt x="2648" y="2498"/>
                  </a:lnTo>
                  <a:lnTo>
                    <a:pt x="1926" y="2026"/>
                  </a:lnTo>
                  <a:lnTo>
                    <a:pt x="1264" y="2026"/>
                  </a:lnTo>
                  <a:lnTo>
                    <a:pt x="1625" y="2363"/>
                  </a:lnTo>
                  <a:lnTo>
                    <a:pt x="2227" y="2701"/>
                  </a:lnTo>
                  <a:lnTo>
                    <a:pt x="2227" y="3376"/>
                  </a:lnTo>
                  <a:lnTo>
                    <a:pt x="1505" y="3241"/>
                  </a:lnTo>
                  <a:lnTo>
                    <a:pt x="903" y="2363"/>
                  </a:lnTo>
                  <a:lnTo>
                    <a:pt x="361" y="1351"/>
                  </a:lnTo>
                  <a:lnTo>
                    <a:pt x="0" y="608"/>
                  </a:lnTo>
                  <a:close/>
                </a:path>
              </a:pathLst>
            </a:custGeom>
            <a:solidFill>
              <a:srgbClr val="FFEFE2"/>
            </a:solidFill>
            <a:ln>
              <a:noFill/>
            </a:ln>
          </p:spPr>
          <p:txBody>
            <a:bodyPr lIns="91425" tIns="91425" rIns="91425" bIns="91425" anchor="ctr" anchorCtr="0">
              <a:noAutofit/>
            </a:bodyPr>
            <a:lstStyle/>
            <a:p>
              <a:endParaRPr/>
            </a:p>
          </p:txBody>
        </p:sp>
        <p:sp>
          <p:nvSpPr>
            <p:cNvPr id="104" name="Shape 104"/>
            <p:cNvSpPr/>
            <p:nvPr/>
          </p:nvSpPr>
          <p:spPr>
            <a:xfrm>
              <a:off x="1366075" y="1606275"/>
              <a:ext cx="231725" cy="352675"/>
            </a:xfrm>
            <a:custGeom>
              <a:avLst/>
              <a:gdLst/>
              <a:ahLst/>
              <a:cxnLst/>
              <a:rect l="0" t="0" r="0" b="0"/>
              <a:pathLst>
                <a:path w="9269" h="14107" extrusionOk="0">
                  <a:moveTo>
                    <a:pt x="2950" y="1"/>
                  </a:moveTo>
                  <a:lnTo>
                    <a:pt x="3913" y="811"/>
                  </a:lnTo>
                  <a:lnTo>
                    <a:pt x="4214" y="1756"/>
                  </a:lnTo>
                  <a:lnTo>
                    <a:pt x="4996" y="1756"/>
                  </a:lnTo>
                  <a:lnTo>
                    <a:pt x="5778" y="1756"/>
                  </a:lnTo>
                  <a:lnTo>
                    <a:pt x="6681" y="1486"/>
                  </a:lnTo>
                  <a:lnTo>
                    <a:pt x="7584" y="608"/>
                  </a:lnTo>
                  <a:lnTo>
                    <a:pt x="7644" y="1081"/>
                  </a:lnTo>
                  <a:lnTo>
                    <a:pt x="7162" y="1756"/>
                  </a:lnTo>
                  <a:lnTo>
                    <a:pt x="5899" y="2228"/>
                  </a:lnTo>
                  <a:lnTo>
                    <a:pt x="4876" y="2363"/>
                  </a:lnTo>
                  <a:lnTo>
                    <a:pt x="5056" y="2768"/>
                  </a:lnTo>
                  <a:lnTo>
                    <a:pt x="6079" y="2768"/>
                  </a:lnTo>
                  <a:lnTo>
                    <a:pt x="5838" y="3241"/>
                  </a:lnTo>
                  <a:lnTo>
                    <a:pt x="4876" y="3241"/>
                  </a:lnTo>
                  <a:lnTo>
                    <a:pt x="4334" y="2701"/>
                  </a:lnTo>
                  <a:lnTo>
                    <a:pt x="4635" y="3376"/>
                  </a:lnTo>
                  <a:lnTo>
                    <a:pt x="5176" y="3713"/>
                  </a:lnTo>
                  <a:lnTo>
                    <a:pt x="6139" y="3713"/>
                  </a:lnTo>
                  <a:lnTo>
                    <a:pt x="7162" y="2971"/>
                  </a:lnTo>
                  <a:lnTo>
                    <a:pt x="8246" y="1216"/>
                  </a:lnTo>
                  <a:lnTo>
                    <a:pt x="8607" y="1216"/>
                  </a:lnTo>
                  <a:lnTo>
                    <a:pt x="7945" y="2701"/>
                  </a:lnTo>
                  <a:lnTo>
                    <a:pt x="7223" y="3376"/>
                  </a:lnTo>
                  <a:lnTo>
                    <a:pt x="6681" y="4523"/>
                  </a:lnTo>
                  <a:lnTo>
                    <a:pt x="6079" y="4725"/>
                  </a:lnTo>
                  <a:lnTo>
                    <a:pt x="6079" y="5130"/>
                  </a:lnTo>
                  <a:lnTo>
                    <a:pt x="6681" y="5063"/>
                  </a:lnTo>
                  <a:lnTo>
                    <a:pt x="7584" y="3578"/>
                  </a:lnTo>
                  <a:lnTo>
                    <a:pt x="7945" y="3241"/>
                  </a:lnTo>
                  <a:lnTo>
                    <a:pt x="8727" y="1891"/>
                  </a:lnTo>
                  <a:lnTo>
                    <a:pt x="9269" y="1756"/>
                  </a:lnTo>
                  <a:lnTo>
                    <a:pt x="8847" y="2363"/>
                  </a:lnTo>
                  <a:lnTo>
                    <a:pt x="8246" y="3511"/>
                  </a:lnTo>
                  <a:lnTo>
                    <a:pt x="7824" y="4388"/>
                  </a:lnTo>
                  <a:lnTo>
                    <a:pt x="6741" y="5400"/>
                  </a:lnTo>
                  <a:lnTo>
                    <a:pt x="7042" y="5738"/>
                  </a:lnTo>
                  <a:lnTo>
                    <a:pt x="7524" y="5400"/>
                  </a:lnTo>
                  <a:lnTo>
                    <a:pt x="8246" y="4725"/>
                  </a:lnTo>
                  <a:lnTo>
                    <a:pt x="8005" y="5265"/>
                  </a:lnTo>
                  <a:lnTo>
                    <a:pt x="7584" y="5940"/>
                  </a:lnTo>
                  <a:lnTo>
                    <a:pt x="7042" y="6750"/>
                  </a:lnTo>
                  <a:lnTo>
                    <a:pt x="6139" y="7763"/>
                  </a:lnTo>
                  <a:lnTo>
                    <a:pt x="6260" y="7897"/>
                  </a:lnTo>
                  <a:lnTo>
                    <a:pt x="6200" y="8572"/>
                  </a:lnTo>
                  <a:lnTo>
                    <a:pt x="5538" y="9045"/>
                  </a:lnTo>
                  <a:lnTo>
                    <a:pt x="5538" y="9720"/>
                  </a:lnTo>
                  <a:lnTo>
                    <a:pt x="6019" y="9450"/>
                  </a:lnTo>
                  <a:lnTo>
                    <a:pt x="5838" y="9855"/>
                  </a:lnTo>
                  <a:lnTo>
                    <a:pt x="4153" y="11407"/>
                  </a:lnTo>
                  <a:lnTo>
                    <a:pt x="2890" y="12959"/>
                  </a:lnTo>
                  <a:lnTo>
                    <a:pt x="2769" y="13297"/>
                  </a:lnTo>
                  <a:lnTo>
                    <a:pt x="2107" y="13229"/>
                  </a:lnTo>
                  <a:lnTo>
                    <a:pt x="2348" y="12757"/>
                  </a:lnTo>
                  <a:lnTo>
                    <a:pt x="2769" y="12352"/>
                  </a:lnTo>
                  <a:lnTo>
                    <a:pt x="2829" y="11745"/>
                  </a:lnTo>
                  <a:lnTo>
                    <a:pt x="2288" y="12352"/>
                  </a:lnTo>
                  <a:lnTo>
                    <a:pt x="2288" y="11475"/>
                  </a:lnTo>
                  <a:lnTo>
                    <a:pt x="3371" y="10732"/>
                  </a:lnTo>
                  <a:lnTo>
                    <a:pt x="5056" y="8910"/>
                  </a:lnTo>
                  <a:lnTo>
                    <a:pt x="5598" y="7763"/>
                  </a:lnTo>
                  <a:lnTo>
                    <a:pt x="6019" y="7020"/>
                  </a:lnTo>
                  <a:lnTo>
                    <a:pt x="5357" y="6210"/>
                  </a:lnTo>
                  <a:lnTo>
                    <a:pt x="4454" y="5400"/>
                  </a:lnTo>
                  <a:lnTo>
                    <a:pt x="4274" y="4590"/>
                  </a:lnTo>
                  <a:lnTo>
                    <a:pt x="4274" y="3511"/>
                  </a:lnTo>
                  <a:lnTo>
                    <a:pt x="3311" y="2836"/>
                  </a:lnTo>
                  <a:lnTo>
                    <a:pt x="3431" y="3308"/>
                  </a:lnTo>
                  <a:lnTo>
                    <a:pt x="3973" y="3915"/>
                  </a:lnTo>
                  <a:lnTo>
                    <a:pt x="4093" y="5198"/>
                  </a:lnTo>
                  <a:lnTo>
                    <a:pt x="5056" y="6615"/>
                  </a:lnTo>
                  <a:lnTo>
                    <a:pt x="5116" y="7628"/>
                  </a:lnTo>
                  <a:lnTo>
                    <a:pt x="4394" y="6885"/>
                  </a:lnTo>
                  <a:lnTo>
                    <a:pt x="4575" y="7628"/>
                  </a:lnTo>
                  <a:lnTo>
                    <a:pt x="4936" y="8235"/>
                  </a:lnTo>
                  <a:lnTo>
                    <a:pt x="4635" y="9045"/>
                  </a:lnTo>
                  <a:lnTo>
                    <a:pt x="3913" y="9045"/>
                  </a:lnTo>
                  <a:lnTo>
                    <a:pt x="3913" y="8437"/>
                  </a:lnTo>
                  <a:lnTo>
                    <a:pt x="4394" y="8437"/>
                  </a:lnTo>
                  <a:lnTo>
                    <a:pt x="4274" y="7695"/>
                  </a:lnTo>
                  <a:lnTo>
                    <a:pt x="3311" y="7358"/>
                  </a:lnTo>
                  <a:lnTo>
                    <a:pt x="3251" y="6750"/>
                  </a:lnTo>
                  <a:lnTo>
                    <a:pt x="3732" y="6885"/>
                  </a:lnTo>
                  <a:lnTo>
                    <a:pt x="3732" y="6210"/>
                  </a:lnTo>
                  <a:lnTo>
                    <a:pt x="2829" y="5738"/>
                  </a:lnTo>
                  <a:lnTo>
                    <a:pt x="2468" y="4590"/>
                  </a:lnTo>
                  <a:lnTo>
                    <a:pt x="2228" y="3578"/>
                  </a:lnTo>
                  <a:lnTo>
                    <a:pt x="2468" y="2701"/>
                  </a:lnTo>
                  <a:lnTo>
                    <a:pt x="2589" y="1351"/>
                  </a:lnTo>
                  <a:lnTo>
                    <a:pt x="2348" y="1756"/>
                  </a:lnTo>
                  <a:lnTo>
                    <a:pt x="1686" y="4253"/>
                  </a:lnTo>
                  <a:lnTo>
                    <a:pt x="1505" y="6008"/>
                  </a:lnTo>
                  <a:lnTo>
                    <a:pt x="1505" y="7358"/>
                  </a:lnTo>
                  <a:lnTo>
                    <a:pt x="1686" y="8775"/>
                  </a:lnTo>
                  <a:lnTo>
                    <a:pt x="904" y="11002"/>
                  </a:lnTo>
                  <a:lnTo>
                    <a:pt x="1445" y="11542"/>
                  </a:lnTo>
                  <a:lnTo>
                    <a:pt x="1746" y="12217"/>
                  </a:lnTo>
                  <a:lnTo>
                    <a:pt x="1806" y="13567"/>
                  </a:lnTo>
                  <a:lnTo>
                    <a:pt x="3251" y="13769"/>
                  </a:lnTo>
                  <a:lnTo>
                    <a:pt x="4033" y="13702"/>
                  </a:lnTo>
                  <a:lnTo>
                    <a:pt x="4936" y="11812"/>
                  </a:lnTo>
                  <a:lnTo>
                    <a:pt x="5598" y="11812"/>
                  </a:lnTo>
                  <a:lnTo>
                    <a:pt x="5056" y="13229"/>
                  </a:lnTo>
                  <a:lnTo>
                    <a:pt x="4454" y="13972"/>
                  </a:lnTo>
                  <a:lnTo>
                    <a:pt x="2288" y="14107"/>
                  </a:lnTo>
                  <a:lnTo>
                    <a:pt x="1385" y="13769"/>
                  </a:lnTo>
                  <a:lnTo>
                    <a:pt x="181" y="11947"/>
                  </a:lnTo>
                  <a:lnTo>
                    <a:pt x="61" y="9112"/>
                  </a:lnTo>
                  <a:lnTo>
                    <a:pt x="1" y="6683"/>
                  </a:lnTo>
                  <a:lnTo>
                    <a:pt x="1" y="4860"/>
                  </a:lnTo>
                  <a:lnTo>
                    <a:pt x="422" y="3241"/>
                  </a:lnTo>
                  <a:lnTo>
                    <a:pt x="1445" y="1283"/>
                  </a:lnTo>
                  <a:lnTo>
                    <a:pt x="1927" y="676"/>
                  </a:lnTo>
                  <a:lnTo>
                    <a:pt x="1566" y="1823"/>
                  </a:lnTo>
                  <a:lnTo>
                    <a:pt x="603" y="4590"/>
                  </a:lnTo>
                  <a:lnTo>
                    <a:pt x="603" y="7223"/>
                  </a:lnTo>
                  <a:lnTo>
                    <a:pt x="603" y="8370"/>
                  </a:lnTo>
                  <a:lnTo>
                    <a:pt x="422" y="9855"/>
                  </a:lnTo>
                  <a:lnTo>
                    <a:pt x="964" y="8775"/>
                  </a:lnTo>
                  <a:lnTo>
                    <a:pt x="904" y="6818"/>
                  </a:lnTo>
                  <a:lnTo>
                    <a:pt x="1024" y="4455"/>
                  </a:lnTo>
                  <a:lnTo>
                    <a:pt x="1445" y="3308"/>
                  </a:lnTo>
                  <a:lnTo>
                    <a:pt x="1987" y="1688"/>
                  </a:lnTo>
                  <a:lnTo>
                    <a:pt x="2288" y="406"/>
                  </a:lnTo>
                  <a:lnTo>
                    <a:pt x="2950" y="1"/>
                  </a:lnTo>
                  <a:close/>
                </a:path>
              </a:pathLst>
            </a:custGeom>
            <a:solidFill>
              <a:srgbClr val="FFEFE2"/>
            </a:solidFill>
            <a:ln>
              <a:noFill/>
            </a:ln>
          </p:spPr>
          <p:txBody>
            <a:bodyPr lIns="91425" tIns="91425" rIns="91425" bIns="91425" anchor="ctr" anchorCtr="0">
              <a:noAutofit/>
            </a:bodyPr>
            <a:lstStyle/>
            <a:p>
              <a:endParaRPr/>
            </a:p>
          </p:txBody>
        </p:sp>
        <p:sp>
          <p:nvSpPr>
            <p:cNvPr id="105" name="Shape 105"/>
            <p:cNvSpPr/>
            <p:nvPr/>
          </p:nvSpPr>
          <p:spPr>
            <a:xfrm>
              <a:off x="1323950" y="1597850"/>
              <a:ext cx="102350" cy="376300"/>
            </a:xfrm>
            <a:custGeom>
              <a:avLst/>
              <a:gdLst/>
              <a:ahLst/>
              <a:cxnLst/>
              <a:rect l="0" t="0" r="0" b="0"/>
              <a:pathLst>
                <a:path w="4094" h="15052" extrusionOk="0">
                  <a:moveTo>
                    <a:pt x="3792" y="1"/>
                  </a:moveTo>
                  <a:lnTo>
                    <a:pt x="2348" y="945"/>
                  </a:lnTo>
                  <a:lnTo>
                    <a:pt x="1325" y="1755"/>
                  </a:lnTo>
                  <a:lnTo>
                    <a:pt x="1325" y="2565"/>
                  </a:lnTo>
                  <a:lnTo>
                    <a:pt x="1325" y="3308"/>
                  </a:lnTo>
                  <a:lnTo>
                    <a:pt x="1746" y="2565"/>
                  </a:lnTo>
                  <a:lnTo>
                    <a:pt x="2107" y="1620"/>
                  </a:lnTo>
                  <a:lnTo>
                    <a:pt x="2468" y="1350"/>
                  </a:lnTo>
                  <a:lnTo>
                    <a:pt x="2107" y="2093"/>
                  </a:lnTo>
                  <a:lnTo>
                    <a:pt x="1445" y="3510"/>
                  </a:lnTo>
                  <a:lnTo>
                    <a:pt x="663" y="4455"/>
                  </a:lnTo>
                  <a:lnTo>
                    <a:pt x="1" y="6750"/>
                  </a:lnTo>
                  <a:lnTo>
                    <a:pt x="1" y="8909"/>
                  </a:lnTo>
                  <a:lnTo>
                    <a:pt x="61" y="11137"/>
                  </a:lnTo>
                  <a:lnTo>
                    <a:pt x="242" y="11677"/>
                  </a:lnTo>
                  <a:lnTo>
                    <a:pt x="242" y="12756"/>
                  </a:lnTo>
                  <a:lnTo>
                    <a:pt x="663" y="13634"/>
                  </a:lnTo>
                  <a:lnTo>
                    <a:pt x="1626" y="14646"/>
                  </a:lnTo>
                  <a:lnTo>
                    <a:pt x="2528" y="15051"/>
                  </a:lnTo>
                  <a:lnTo>
                    <a:pt x="2829" y="14646"/>
                  </a:lnTo>
                  <a:lnTo>
                    <a:pt x="1866" y="14376"/>
                  </a:lnTo>
                  <a:lnTo>
                    <a:pt x="1866" y="13904"/>
                  </a:lnTo>
                  <a:lnTo>
                    <a:pt x="2348" y="14106"/>
                  </a:lnTo>
                  <a:lnTo>
                    <a:pt x="2288" y="13701"/>
                  </a:lnTo>
                  <a:lnTo>
                    <a:pt x="1265" y="12486"/>
                  </a:lnTo>
                  <a:lnTo>
                    <a:pt x="1265" y="11474"/>
                  </a:lnTo>
                  <a:lnTo>
                    <a:pt x="1265" y="7425"/>
                  </a:lnTo>
                  <a:lnTo>
                    <a:pt x="1265" y="5062"/>
                  </a:lnTo>
                  <a:lnTo>
                    <a:pt x="2468" y="2093"/>
                  </a:lnTo>
                  <a:lnTo>
                    <a:pt x="3130" y="1148"/>
                  </a:lnTo>
                  <a:lnTo>
                    <a:pt x="4093" y="405"/>
                  </a:lnTo>
                  <a:lnTo>
                    <a:pt x="3792" y="1"/>
                  </a:lnTo>
                  <a:close/>
                </a:path>
              </a:pathLst>
            </a:custGeom>
            <a:solidFill>
              <a:srgbClr val="FFEFE2"/>
            </a:solidFill>
            <a:ln>
              <a:noFill/>
            </a:ln>
          </p:spPr>
          <p:txBody>
            <a:bodyPr lIns="91425" tIns="91425" rIns="91425" bIns="91425" anchor="ctr" anchorCtr="0">
              <a:noAutofit/>
            </a:bodyPr>
            <a:lstStyle/>
            <a:p>
              <a:endParaRPr/>
            </a:p>
          </p:txBody>
        </p:sp>
        <p:sp>
          <p:nvSpPr>
            <p:cNvPr id="106" name="Shape 106"/>
            <p:cNvSpPr/>
            <p:nvPr/>
          </p:nvSpPr>
          <p:spPr>
            <a:xfrm>
              <a:off x="1521050" y="1896500"/>
              <a:ext cx="31625" cy="47275"/>
            </a:xfrm>
            <a:custGeom>
              <a:avLst/>
              <a:gdLst/>
              <a:ahLst/>
              <a:cxnLst/>
              <a:rect l="0" t="0" r="0" b="0"/>
              <a:pathLst>
                <a:path w="1265" h="1891" extrusionOk="0">
                  <a:moveTo>
                    <a:pt x="61" y="675"/>
                  </a:moveTo>
                  <a:lnTo>
                    <a:pt x="422" y="608"/>
                  </a:lnTo>
                  <a:lnTo>
                    <a:pt x="422" y="1215"/>
                  </a:lnTo>
                  <a:lnTo>
                    <a:pt x="723" y="1215"/>
                  </a:lnTo>
                  <a:lnTo>
                    <a:pt x="843" y="136"/>
                  </a:lnTo>
                  <a:lnTo>
                    <a:pt x="1264" y="1"/>
                  </a:lnTo>
                  <a:lnTo>
                    <a:pt x="1204" y="1823"/>
                  </a:lnTo>
                  <a:lnTo>
                    <a:pt x="1" y="1890"/>
                  </a:lnTo>
                  <a:lnTo>
                    <a:pt x="61" y="675"/>
                  </a:lnTo>
                  <a:close/>
                </a:path>
              </a:pathLst>
            </a:custGeom>
            <a:solidFill>
              <a:srgbClr val="FFEFE2"/>
            </a:solidFill>
            <a:ln>
              <a:noFill/>
            </a:ln>
          </p:spPr>
          <p:txBody>
            <a:bodyPr lIns="91425" tIns="91425" rIns="91425" bIns="91425" anchor="ctr" anchorCtr="0">
              <a:noAutofit/>
            </a:bodyPr>
            <a:lstStyle/>
            <a:p>
              <a:endParaRPr/>
            </a:p>
          </p:txBody>
        </p:sp>
        <p:sp>
          <p:nvSpPr>
            <p:cNvPr id="107" name="Shape 107"/>
            <p:cNvSpPr/>
            <p:nvPr/>
          </p:nvSpPr>
          <p:spPr>
            <a:xfrm>
              <a:off x="1519550" y="1957250"/>
              <a:ext cx="19575" cy="16900"/>
            </a:xfrm>
            <a:custGeom>
              <a:avLst/>
              <a:gdLst/>
              <a:ahLst/>
              <a:cxnLst/>
              <a:rect l="0" t="0" r="0" b="0"/>
              <a:pathLst>
                <a:path w="783" h="676" extrusionOk="0">
                  <a:moveTo>
                    <a:pt x="0" y="338"/>
                  </a:moveTo>
                  <a:lnTo>
                    <a:pt x="0" y="675"/>
                  </a:lnTo>
                  <a:lnTo>
                    <a:pt x="783" y="135"/>
                  </a:lnTo>
                  <a:lnTo>
                    <a:pt x="121" y="0"/>
                  </a:lnTo>
                  <a:lnTo>
                    <a:pt x="0" y="338"/>
                  </a:lnTo>
                  <a:close/>
                </a:path>
              </a:pathLst>
            </a:custGeom>
            <a:solidFill>
              <a:srgbClr val="FFEFE2"/>
            </a:solidFill>
            <a:ln>
              <a:noFill/>
            </a:ln>
          </p:spPr>
          <p:txBody>
            <a:bodyPr lIns="91425" tIns="91425" rIns="91425" bIns="91425" anchor="ctr" anchorCtr="0">
              <a:noAutofit/>
            </a:bodyPr>
            <a:lstStyle/>
            <a:p>
              <a:endParaRPr/>
            </a:p>
          </p:txBody>
        </p:sp>
        <p:sp>
          <p:nvSpPr>
            <p:cNvPr id="108" name="Shape 108"/>
            <p:cNvSpPr/>
            <p:nvPr/>
          </p:nvSpPr>
          <p:spPr>
            <a:xfrm>
              <a:off x="1548125" y="1982550"/>
              <a:ext cx="48175" cy="59075"/>
            </a:xfrm>
            <a:custGeom>
              <a:avLst/>
              <a:gdLst/>
              <a:ahLst/>
              <a:cxnLst/>
              <a:rect l="0" t="0" r="0" b="0"/>
              <a:pathLst>
                <a:path w="1927" h="2363" extrusionOk="0">
                  <a:moveTo>
                    <a:pt x="121" y="2228"/>
                  </a:moveTo>
                  <a:lnTo>
                    <a:pt x="1" y="608"/>
                  </a:lnTo>
                  <a:lnTo>
                    <a:pt x="663" y="271"/>
                  </a:lnTo>
                  <a:lnTo>
                    <a:pt x="663" y="810"/>
                  </a:lnTo>
                  <a:lnTo>
                    <a:pt x="1024" y="743"/>
                  </a:lnTo>
                  <a:lnTo>
                    <a:pt x="1325" y="136"/>
                  </a:lnTo>
                  <a:lnTo>
                    <a:pt x="1927" y="1"/>
                  </a:lnTo>
                  <a:lnTo>
                    <a:pt x="1385" y="810"/>
                  </a:lnTo>
                  <a:lnTo>
                    <a:pt x="542" y="2363"/>
                  </a:lnTo>
                  <a:lnTo>
                    <a:pt x="121" y="2228"/>
                  </a:lnTo>
                  <a:close/>
                </a:path>
              </a:pathLst>
            </a:custGeom>
            <a:solidFill>
              <a:srgbClr val="FFEFE2"/>
            </a:solidFill>
            <a:ln>
              <a:noFill/>
            </a:ln>
          </p:spPr>
          <p:txBody>
            <a:bodyPr lIns="91425" tIns="91425" rIns="91425" bIns="91425" anchor="ctr" anchorCtr="0">
              <a:noAutofit/>
            </a:bodyPr>
            <a:lstStyle/>
            <a:p>
              <a:endParaRPr/>
            </a:p>
          </p:txBody>
        </p:sp>
        <p:sp>
          <p:nvSpPr>
            <p:cNvPr id="109" name="Shape 109"/>
            <p:cNvSpPr/>
            <p:nvPr/>
          </p:nvSpPr>
          <p:spPr>
            <a:xfrm>
              <a:off x="1486450" y="1513475"/>
              <a:ext cx="24100" cy="18600"/>
            </a:xfrm>
            <a:custGeom>
              <a:avLst/>
              <a:gdLst/>
              <a:ahLst/>
              <a:cxnLst/>
              <a:rect l="0" t="0" r="0" b="0"/>
              <a:pathLst>
                <a:path w="964" h="744" extrusionOk="0">
                  <a:moveTo>
                    <a:pt x="0" y="743"/>
                  </a:moveTo>
                  <a:lnTo>
                    <a:pt x="0" y="338"/>
                  </a:lnTo>
                  <a:lnTo>
                    <a:pt x="301" y="271"/>
                  </a:lnTo>
                  <a:lnTo>
                    <a:pt x="783" y="1"/>
                  </a:lnTo>
                  <a:lnTo>
                    <a:pt x="783" y="406"/>
                  </a:lnTo>
                  <a:lnTo>
                    <a:pt x="963" y="743"/>
                  </a:lnTo>
                  <a:lnTo>
                    <a:pt x="602" y="743"/>
                  </a:lnTo>
                  <a:lnTo>
                    <a:pt x="0" y="743"/>
                  </a:lnTo>
                  <a:close/>
                </a:path>
              </a:pathLst>
            </a:custGeom>
            <a:solidFill>
              <a:srgbClr val="B75123"/>
            </a:solidFill>
            <a:ln>
              <a:noFill/>
            </a:ln>
          </p:spPr>
          <p:txBody>
            <a:bodyPr lIns="91425" tIns="91425" rIns="91425" bIns="91425" anchor="ctr" anchorCtr="0">
              <a:noAutofit/>
            </a:bodyPr>
            <a:lstStyle/>
            <a:p>
              <a:endParaRPr/>
            </a:p>
          </p:txBody>
        </p:sp>
        <p:sp>
          <p:nvSpPr>
            <p:cNvPr id="110" name="Shape 110"/>
            <p:cNvSpPr/>
            <p:nvPr/>
          </p:nvSpPr>
          <p:spPr>
            <a:xfrm>
              <a:off x="1454850" y="1518550"/>
              <a:ext cx="24100" cy="27025"/>
            </a:xfrm>
            <a:custGeom>
              <a:avLst/>
              <a:gdLst/>
              <a:ahLst/>
              <a:cxnLst/>
              <a:rect l="0" t="0" r="0" b="0"/>
              <a:pathLst>
                <a:path w="964" h="1081" extrusionOk="0">
                  <a:moveTo>
                    <a:pt x="301" y="0"/>
                  </a:moveTo>
                  <a:lnTo>
                    <a:pt x="663" y="203"/>
                  </a:lnTo>
                  <a:lnTo>
                    <a:pt x="963" y="135"/>
                  </a:lnTo>
                  <a:lnTo>
                    <a:pt x="963" y="540"/>
                  </a:lnTo>
                  <a:lnTo>
                    <a:pt x="663" y="743"/>
                  </a:lnTo>
                  <a:lnTo>
                    <a:pt x="663" y="1080"/>
                  </a:lnTo>
                  <a:lnTo>
                    <a:pt x="362" y="945"/>
                  </a:lnTo>
                  <a:lnTo>
                    <a:pt x="362" y="540"/>
                  </a:lnTo>
                  <a:lnTo>
                    <a:pt x="1" y="270"/>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1" name="Shape 111"/>
            <p:cNvSpPr/>
            <p:nvPr/>
          </p:nvSpPr>
          <p:spPr>
            <a:xfrm>
              <a:off x="1521050" y="1518550"/>
              <a:ext cx="25600" cy="27025"/>
            </a:xfrm>
            <a:custGeom>
              <a:avLst/>
              <a:gdLst/>
              <a:ahLst/>
              <a:cxnLst/>
              <a:rect l="0" t="0" r="0" b="0"/>
              <a:pathLst>
                <a:path w="1024" h="1081" extrusionOk="0">
                  <a:moveTo>
                    <a:pt x="301" y="0"/>
                  </a:moveTo>
                  <a:lnTo>
                    <a:pt x="602" y="135"/>
                  </a:lnTo>
                  <a:lnTo>
                    <a:pt x="1024" y="135"/>
                  </a:lnTo>
                  <a:lnTo>
                    <a:pt x="843" y="743"/>
                  </a:lnTo>
                  <a:lnTo>
                    <a:pt x="783" y="1080"/>
                  </a:lnTo>
                  <a:lnTo>
                    <a:pt x="422" y="878"/>
                  </a:lnTo>
                  <a:lnTo>
                    <a:pt x="241" y="473"/>
                  </a:lnTo>
                  <a:lnTo>
                    <a:pt x="1" y="68"/>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2" name="Shape 112"/>
            <p:cNvSpPr/>
            <p:nvPr/>
          </p:nvSpPr>
          <p:spPr>
            <a:xfrm>
              <a:off x="1474400" y="1540475"/>
              <a:ext cx="54200" cy="16900"/>
            </a:xfrm>
            <a:custGeom>
              <a:avLst/>
              <a:gdLst/>
              <a:ahLst/>
              <a:cxnLst/>
              <a:rect l="0" t="0" r="0" b="0"/>
              <a:pathLst>
                <a:path w="2168" h="676" extrusionOk="0">
                  <a:moveTo>
                    <a:pt x="362" y="271"/>
                  </a:moveTo>
                  <a:lnTo>
                    <a:pt x="603" y="68"/>
                  </a:lnTo>
                  <a:lnTo>
                    <a:pt x="964" y="271"/>
                  </a:lnTo>
                  <a:lnTo>
                    <a:pt x="1205" y="271"/>
                  </a:lnTo>
                  <a:lnTo>
                    <a:pt x="1445" y="1"/>
                  </a:lnTo>
                  <a:lnTo>
                    <a:pt x="1686" y="1"/>
                  </a:lnTo>
                  <a:lnTo>
                    <a:pt x="2167" y="676"/>
                  </a:lnTo>
                  <a:lnTo>
                    <a:pt x="1566" y="406"/>
                  </a:lnTo>
                  <a:lnTo>
                    <a:pt x="1084" y="406"/>
                  </a:lnTo>
                  <a:lnTo>
                    <a:pt x="723" y="406"/>
                  </a:lnTo>
                  <a:lnTo>
                    <a:pt x="1" y="608"/>
                  </a:lnTo>
                  <a:lnTo>
                    <a:pt x="362" y="271"/>
                  </a:lnTo>
                  <a:close/>
                </a:path>
              </a:pathLst>
            </a:custGeom>
            <a:solidFill>
              <a:srgbClr val="B75123"/>
            </a:solidFill>
            <a:ln>
              <a:noFill/>
            </a:ln>
          </p:spPr>
          <p:txBody>
            <a:bodyPr lIns="91425" tIns="91425" rIns="91425" bIns="91425" anchor="ctr" anchorCtr="0">
              <a:noAutofit/>
            </a:bodyPr>
            <a:lstStyle/>
            <a:p>
              <a:endParaRPr/>
            </a:p>
          </p:txBody>
        </p:sp>
        <p:sp>
          <p:nvSpPr>
            <p:cNvPr id="113" name="Shape 113"/>
            <p:cNvSpPr/>
            <p:nvPr/>
          </p:nvSpPr>
          <p:spPr>
            <a:xfrm>
              <a:off x="1322450" y="1938675"/>
              <a:ext cx="48175" cy="281800"/>
            </a:xfrm>
            <a:custGeom>
              <a:avLst/>
              <a:gdLst/>
              <a:ahLst/>
              <a:cxnLst/>
              <a:rect l="0" t="0" r="0" b="0"/>
              <a:pathLst>
                <a:path w="1927" h="11272" extrusionOk="0">
                  <a:moveTo>
                    <a:pt x="422" y="1"/>
                  </a:moveTo>
                  <a:lnTo>
                    <a:pt x="181" y="3375"/>
                  </a:lnTo>
                  <a:lnTo>
                    <a:pt x="241" y="5940"/>
                  </a:lnTo>
                  <a:lnTo>
                    <a:pt x="542" y="8100"/>
                  </a:lnTo>
                  <a:lnTo>
                    <a:pt x="542" y="9045"/>
                  </a:lnTo>
                  <a:lnTo>
                    <a:pt x="121" y="10125"/>
                  </a:lnTo>
                  <a:lnTo>
                    <a:pt x="1" y="11272"/>
                  </a:lnTo>
                  <a:lnTo>
                    <a:pt x="1264" y="10529"/>
                  </a:lnTo>
                  <a:lnTo>
                    <a:pt x="1204" y="9450"/>
                  </a:lnTo>
                  <a:lnTo>
                    <a:pt x="1926" y="8505"/>
                  </a:lnTo>
                  <a:lnTo>
                    <a:pt x="1926" y="7762"/>
                  </a:lnTo>
                  <a:lnTo>
                    <a:pt x="1385" y="7627"/>
                  </a:lnTo>
                  <a:lnTo>
                    <a:pt x="1385" y="6750"/>
                  </a:lnTo>
                  <a:lnTo>
                    <a:pt x="663" y="6278"/>
                  </a:lnTo>
                  <a:lnTo>
                    <a:pt x="663" y="5468"/>
                  </a:lnTo>
                  <a:lnTo>
                    <a:pt x="1024" y="5468"/>
                  </a:lnTo>
                  <a:lnTo>
                    <a:pt x="1024" y="4253"/>
                  </a:lnTo>
                  <a:lnTo>
                    <a:pt x="964" y="2363"/>
                  </a:lnTo>
                  <a:lnTo>
                    <a:pt x="1024" y="743"/>
                  </a:lnTo>
                  <a:lnTo>
                    <a:pt x="422" y="1"/>
                  </a:lnTo>
                  <a:close/>
                </a:path>
              </a:pathLst>
            </a:custGeom>
            <a:solidFill>
              <a:srgbClr val="443011"/>
            </a:solidFill>
            <a:ln>
              <a:noFill/>
            </a:ln>
          </p:spPr>
          <p:txBody>
            <a:bodyPr lIns="91425" tIns="91425" rIns="91425" bIns="91425" anchor="ctr" anchorCtr="0">
              <a:noAutofit/>
            </a:bodyPr>
            <a:lstStyle/>
            <a:p>
              <a:endParaRPr/>
            </a:p>
          </p:txBody>
        </p:sp>
        <p:sp>
          <p:nvSpPr>
            <p:cNvPr id="114" name="Shape 114"/>
            <p:cNvSpPr/>
            <p:nvPr/>
          </p:nvSpPr>
          <p:spPr>
            <a:xfrm>
              <a:off x="1364575" y="2016300"/>
              <a:ext cx="16575" cy="109700"/>
            </a:xfrm>
            <a:custGeom>
              <a:avLst/>
              <a:gdLst/>
              <a:ahLst/>
              <a:cxnLst/>
              <a:rect l="0" t="0" r="0" b="0"/>
              <a:pathLst>
                <a:path w="663" h="4388" extrusionOk="0">
                  <a:moveTo>
                    <a:pt x="61" y="810"/>
                  </a:moveTo>
                  <a:lnTo>
                    <a:pt x="1" y="2903"/>
                  </a:lnTo>
                  <a:lnTo>
                    <a:pt x="302" y="4387"/>
                  </a:lnTo>
                  <a:lnTo>
                    <a:pt x="663" y="3780"/>
                  </a:lnTo>
                  <a:lnTo>
                    <a:pt x="542" y="2228"/>
                  </a:lnTo>
                  <a:lnTo>
                    <a:pt x="663" y="810"/>
                  </a:lnTo>
                  <a:lnTo>
                    <a:pt x="61" y="0"/>
                  </a:lnTo>
                  <a:lnTo>
                    <a:pt x="61" y="810"/>
                  </a:lnTo>
                  <a:close/>
                </a:path>
              </a:pathLst>
            </a:custGeom>
            <a:solidFill>
              <a:srgbClr val="443011"/>
            </a:solidFill>
            <a:ln>
              <a:noFill/>
            </a:ln>
          </p:spPr>
          <p:txBody>
            <a:bodyPr lIns="91425" tIns="91425" rIns="91425" bIns="91425" anchor="ctr" anchorCtr="0">
              <a:noAutofit/>
            </a:bodyPr>
            <a:lstStyle/>
            <a:p>
              <a:endParaRPr/>
            </a:p>
          </p:txBody>
        </p:sp>
        <p:sp>
          <p:nvSpPr>
            <p:cNvPr id="115" name="Shape 115"/>
            <p:cNvSpPr/>
            <p:nvPr/>
          </p:nvSpPr>
          <p:spPr>
            <a:xfrm>
              <a:off x="1396175" y="1982550"/>
              <a:ext cx="96325" cy="197450"/>
            </a:xfrm>
            <a:custGeom>
              <a:avLst/>
              <a:gdLst/>
              <a:ahLst/>
              <a:cxnLst/>
              <a:rect l="0" t="0" r="0" b="0"/>
              <a:pathLst>
                <a:path w="3853" h="7898" extrusionOk="0">
                  <a:moveTo>
                    <a:pt x="2167" y="1"/>
                  </a:moveTo>
                  <a:lnTo>
                    <a:pt x="903" y="1"/>
                  </a:lnTo>
                  <a:lnTo>
                    <a:pt x="181" y="1215"/>
                  </a:lnTo>
                  <a:lnTo>
                    <a:pt x="61" y="3443"/>
                  </a:lnTo>
                  <a:lnTo>
                    <a:pt x="181" y="4927"/>
                  </a:lnTo>
                  <a:lnTo>
                    <a:pt x="181" y="5805"/>
                  </a:lnTo>
                  <a:lnTo>
                    <a:pt x="1" y="6345"/>
                  </a:lnTo>
                  <a:lnTo>
                    <a:pt x="61" y="7222"/>
                  </a:lnTo>
                  <a:lnTo>
                    <a:pt x="542" y="7897"/>
                  </a:lnTo>
                  <a:lnTo>
                    <a:pt x="1204" y="6817"/>
                  </a:lnTo>
                  <a:lnTo>
                    <a:pt x="2167" y="6345"/>
                  </a:lnTo>
                  <a:lnTo>
                    <a:pt x="2167" y="5737"/>
                  </a:lnTo>
                  <a:lnTo>
                    <a:pt x="1204" y="5940"/>
                  </a:lnTo>
                  <a:lnTo>
                    <a:pt x="663" y="6615"/>
                  </a:lnTo>
                  <a:lnTo>
                    <a:pt x="663" y="5805"/>
                  </a:lnTo>
                  <a:lnTo>
                    <a:pt x="783" y="4792"/>
                  </a:lnTo>
                  <a:lnTo>
                    <a:pt x="1325" y="3578"/>
                  </a:lnTo>
                  <a:lnTo>
                    <a:pt x="1325" y="2835"/>
                  </a:lnTo>
                  <a:lnTo>
                    <a:pt x="663" y="2498"/>
                  </a:lnTo>
                  <a:lnTo>
                    <a:pt x="663" y="1688"/>
                  </a:lnTo>
                  <a:lnTo>
                    <a:pt x="1505" y="1620"/>
                  </a:lnTo>
                  <a:lnTo>
                    <a:pt x="2047" y="945"/>
                  </a:lnTo>
                  <a:lnTo>
                    <a:pt x="2528" y="1350"/>
                  </a:lnTo>
                  <a:lnTo>
                    <a:pt x="2107" y="1958"/>
                  </a:lnTo>
                  <a:lnTo>
                    <a:pt x="1866" y="3510"/>
                  </a:lnTo>
                  <a:lnTo>
                    <a:pt x="2769" y="2363"/>
                  </a:lnTo>
                  <a:lnTo>
                    <a:pt x="3070" y="1485"/>
                  </a:lnTo>
                  <a:lnTo>
                    <a:pt x="3852" y="406"/>
                  </a:lnTo>
                  <a:lnTo>
                    <a:pt x="3551" y="338"/>
                  </a:lnTo>
                  <a:lnTo>
                    <a:pt x="3010" y="203"/>
                  </a:lnTo>
                  <a:lnTo>
                    <a:pt x="2408" y="68"/>
                  </a:lnTo>
                  <a:lnTo>
                    <a:pt x="2167" y="1"/>
                  </a:lnTo>
                  <a:close/>
                </a:path>
              </a:pathLst>
            </a:custGeom>
            <a:solidFill>
              <a:srgbClr val="443011"/>
            </a:solidFill>
            <a:ln>
              <a:noFill/>
            </a:ln>
          </p:spPr>
          <p:txBody>
            <a:bodyPr lIns="91425" tIns="91425" rIns="91425" bIns="91425" anchor="ctr" anchorCtr="0">
              <a:noAutofit/>
            </a:bodyPr>
            <a:lstStyle/>
            <a:p>
              <a:endParaRPr/>
            </a:p>
          </p:txBody>
        </p:sp>
        <p:sp>
          <p:nvSpPr>
            <p:cNvPr id="116" name="Shape 116"/>
            <p:cNvSpPr/>
            <p:nvPr/>
          </p:nvSpPr>
          <p:spPr>
            <a:xfrm>
              <a:off x="1411225" y="2012925"/>
              <a:ext cx="91800" cy="312175"/>
            </a:xfrm>
            <a:custGeom>
              <a:avLst/>
              <a:gdLst/>
              <a:ahLst/>
              <a:cxnLst/>
              <a:rect l="0" t="0" r="0" b="0"/>
              <a:pathLst>
                <a:path w="3672" h="12487" extrusionOk="0">
                  <a:moveTo>
                    <a:pt x="3009" y="810"/>
                  </a:moveTo>
                  <a:lnTo>
                    <a:pt x="2046" y="2160"/>
                  </a:lnTo>
                  <a:lnTo>
                    <a:pt x="1084" y="3038"/>
                  </a:lnTo>
                  <a:lnTo>
                    <a:pt x="1023" y="3510"/>
                  </a:lnTo>
                  <a:lnTo>
                    <a:pt x="1505" y="3510"/>
                  </a:lnTo>
                  <a:lnTo>
                    <a:pt x="3190" y="1958"/>
                  </a:lnTo>
                  <a:lnTo>
                    <a:pt x="3190" y="2700"/>
                  </a:lnTo>
                  <a:lnTo>
                    <a:pt x="2408" y="3308"/>
                  </a:lnTo>
                  <a:lnTo>
                    <a:pt x="2648" y="3847"/>
                  </a:lnTo>
                  <a:lnTo>
                    <a:pt x="3671" y="3847"/>
                  </a:lnTo>
                  <a:lnTo>
                    <a:pt x="3671" y="4522"/>
                  </a:lnTo>
                  <a:lnTo>
                    <a:pt x="2408" y="5265"/>
                  </a:lnTo>
                  <a:lnTo>
                    <a:pt x="1806" y="6412"/>
                  </a:lnTo>
                  <a:lnTo>
                    <a:pt x="2287" y="6075"/>
                  </a:lnTo>
                  <a:lnTo>
                    <a:pt x="3190" y="5602"/>
                  </a:lnTo>
                  <a:lnTo>
                    <a:pt x="3310" y="6142"/>
                  </a:lnTo>
                  <a:lnTo>
                    <a:pt x="2227" y="6952"/>
                  </a:lnTo>
                  <a:lnTo>
                    <a:pt x="2167" y="8032"/>
                  </a:lnTo>
                  <a:lnTo>
                    <a:pt x="2949" y="7762"/>
                  </a:lnTo>
                  <a:lnTo>
                    <a:pt x="2708" y="8167"/>
                  </a:lnTo>
                  <a:lnTo>
                    <a:pt x="2287" y="8639"/>
                  </a:lnTo>
                  <a:lnTo>
                    <a:pt x="1866" y="9044"/>
                  </a:lnTo>
                  <a:lnTo>
                    <a:pt x="1685" y="9247"/>
                  </a:lnTo>
                  <a:lnTo>
                    <a:pt x="2046" y="9584"/>
                  </a:lnTo>
                  <a:lnTo>
                    <a:pt x="2347" y="9584"/>
                  </a:lnTo>
                  <a:lnTo>
                    <a:pt x="2347" y="10394"/>
                  </a:lnTo>
                  <a:lnTo>
                    <a:pt x="2347" y="11137"/>
                  </a:lnTo>
                  <a:lnTo>
                    <a:pt x="1625" y="12486"/>
                  </a:lnTo>
                  <a:lnTo>
                    <a:pt x="963" y="11407"/>
                  </a:lnTo>
                  <a:lnTo>
                    <a:pt x="301" y="10597"/>
                  </a:lnTo>
                  <a:lnTo>
                    <a:pt x="301" y="9449"/>
                  </a:lnTo>
                  <a:lnTo>
                    <a:pt x="0" y="8167"/>
                  </a:lnTo>
                  <a:lnTo>
                    <a:pt x="482" y="7357"/>
                  </a:lnTo>
                  <a:lnTo>
                    <a:pt x="903" y="7762"/>
                  </a:lnTo>
                  <a:lnTo>
                    <a:pt x="903" y="9787"/>
                  </a:lnTo>
                  <a:lnTo>
                    <a:pt x="1324" y="10529"/>
                  </a:lnTo>
                  <a:lnTo>
                    <a:pt x="1445" y="9584"/>
                  </a:lnTo>
                  <a:lnTo>
                    <a:pt x="1385" y="7694"/>
                  </a:lnTo>
                  <a:lnTo>
                    <a:pt x="1204" y="6142"/>
                  </a:lnTo>
                  <a:lnTo>
                    <a:pt x="1565" y="5602"/>
                  </a:lnTo>
                  <a:lnTo>
                    <a:pt x="2167" y="4117"/>
                  </a:lnTo>
                  <a:lnTo>
                    <a:pt x="1084" y="4185"/>
                  </a:lnTo>
                  <a:lnTo>
                    <a:pt x="542" y="3847"/>
                  </a:lnTo>
                  <a:lnTo>
                    <a:pt x="1084" y="2228"/>
                  </a:lnTo>
                  <a:lnTo>
                    <a:pt x="2949" y="0"/>
                  </a:lnTo>
                  <a:lnTo>
                    <a:pt x="3009" y="810"/>
                  </a:lnTo>
                  <a:close/>
                </a:path>
              </a:pathLst>
            </a:custGeom>
            <a:solidFill>
              <a:srgbClr val="443011"/>
            </a:solidFill>
            <a:ln>
              <a:noFill/>
            </a:ln>
          </p:spPr>
          <p:txBody>
            <a:bodyPr lIns="91425" tIns="91425" rIns="91425" bIns="91425" anchor="ctr" anchorCtr="0">
              <a:noAutofit/>
            </a:bodyPr>
            <a:lstStyle/>
            <a:p>
              <a:endParaRPr/>
            </a:p>
          </p:txBody>
        </p:sp>
        <p:sp>
          <p:nvSpPr>
            <p:cNvPr id="117" name="Shape 117"/>
            <p:cNvSpPr/>
            <p:nvPr/>
          </p:nvSpPr>
          <p:spPr>
            <a:xfrm>
              <a:off x="1692575" y="1829000"/>
              <a:ext cx="64700" cy="194075"/>
            </a:xfrm>
            <a:custGeom>
              <a:avLst/>
              <a:gdLst/>
              <a:ahLst/>
              <a:cxnLst/>
              <a:rect l="0" t="0" r="0" b="0"/>
              <a:pathLst>
                <a:path w="2588" h="7763" extrusionOk="0">
                  <a:moveTo>
                    <a:pt x="722" y="6210"/>
                  </a:moveTo>
                  <a:lnTo>
                    <a:pt x="1264" y="5468"/>
                  </a:lnTo>
                  <a:lnTo>
                    <a:pt x="1565" y="4793"/>
                  </a:lnTo>
                  <a:lnTo>
                    <a:pt x="1565" y="3713"/>
                  </a:lnTo>
                  <a:lnTo>
                    <a:pt x="722" y="3375"/>
                  </a:lnTo>
                  <a:lnTo>
                    <a:pt x="843" y="2701"/>
                  </a:lnTo>
                  <a:lnTo>
                    <a:pt x="1324" y="2093"/>
                  </a:lnTo>
                  <a:lnTo>
                    <a:pt x="1204" y="1688"/>
                  </a:lnTo>
                  <a:lnTo>
                    <a:pt x="421" y="2093"/>
                  </a:lnTo>
                  <a:lnTo>
                    <a:pt x="0" y="2093"/>
                  </a:lnTo>
                  <a:lnTo>
                    <a:pt x="0" y="1283"/>
                  </a:lnTo>
                  <a:lnTo>
                    <a:pt x="722" y="1"/>
                  </a:lnTo>
                  <a:lnTo>
                    <a:pt x="1505" y="811"/>
                  </a:lnTo>
                  <a:lnTo>
                    <a:pt x="1866" y="2161"/>
                  </a:lnTo>
                  <a:lnTo>
                    <a:pt x="1685" y="2903"/>
                  </a:lnTo>
                  <a:lnTo>
                    <a:pt x="1926" y="3578"/>
                  </a:lnTo>
                  <a:lnTo>
                    <a:pt x="2407" y="3645"/>
                  </a:lnTo>
                  <a:lnTo>
                    <a:pt x="2588" y="4185"/>
                  </a:lnTo>
                  <a:lnTo>
                    <a:pt x="2046" y="5063"/>
                  </a:lnTo>
                  <a:lnTo>
                    <a:pt x="1745" y="5738"/>
                  </a:lnTo>
                  <a:lnTo>
                    <a:pt x="2407" y="5400"/>
                  </a:lnTo>
                  <a:lnTo>
                    <a:pt x="2588" y="5805"/>
                  </a:lnTo>
                  <a:lnTo>
                    <a:pt x="1866" y="6548"/>
                  </a:lnTo>
                  <a:lnTo>
                    <a:pt x="1384" y="7762"/>
                  </a:lnTo>
                  <a:lnTo>
                    <a:pt x="963" y="7357"/>
                  </a:lnTo>
                  <a:lnTo>
                    <a:pt x="1324" y="6480"/>
                  </a:lnTo>
                  <a:lnTo>
                    <a:pt x="722" y="6210"/>
                  </a:lnTo>
                  <a:close/>
                </a:path>
              </a:pathLst>
            </a:custGeom>
            <a:solidFill>
              <a:srgbClr val="443011"/>
            </a:solidFill>
            <a:ln>
              <a:noFill/>
            </a:ln>
          </p:spPr>
          <p:txBody>
            <a:bodyPr lIns="91425" tIns="91425" rIns="91425" bIns="91425" anchor="ctr" anchorCtr="0">
              <a:noAutofit/>
            </a:bodyPr>
            <a:lstStyle/>
            <a:p>
              <a:endParaRPr/>
            </a:p>
          </p:txBody>
        </p:sp>
        <p:sp>
          <p:nvSpPr>
            <p:cNvPr id="118" name="Shape 118"/>
            <p:cNvSpPr/>
            <p:nvPr/>
          </p:nvSpPr>
          <p:spPr>
            <a:xfrm>
              <a:off x="1721150" y="1999425"/>
              <a:ext cx="49675" cy="187325"/>
            </a:xfrm>
            <a:custGeom>
              <a:avLst/>
              <a:gdLst/>
              <a:ahLst/>
              <a:cxnLst/>
              <a:rect l="0" t="0" r="0" b="0"/>
              <a:pathLst>
                <a:path w="1987" h="7493" extrusionOk="0">
                  <a:moveTo>
                    <a:pt x="1806" y="1"/>
                  </a:moveTo>
                  <a:lnTo>
                    <a:pt x="663" y="1418"/>
                  </a:lnTo>
                  <a:lnTo>
                    <a:pt x="1024" y="1755"/>
                  </a:lnTo>
                  <a:lnTo>
                    <a:pt x="362" y="2228"/>
                  </a:lnTo>
                  <a:lnTo>
                    <a:pt x="362" y="2835"/>
                  </a:lnTo>
                  <a:lnTo>
                    <a:pt x="663" y="3308"/>
                  </a:lnTo>
                  <a:lnTo>
                    <a:pt x="181" y="4050"/>
                  </a:lnTo>
                  <a:lnTo>
                    <a:pt x="1" y="7222"/>
                  </a:lnTo>
                  <a:lnTo>
                    <a:pt x="181" y="7492"/>
                  </a:lnTo>
                  <a:lnTo>
                    <a:pt x="542" y="5737"/>
                  </a:lnTo>
                  <a:lnTo>
                    <a:pt x="843" y="4590"/>
                  </a:lnTo>
                  <a:lnTo>
                    <a:pt x="1505" y="3983"/>
                  </a:lnTo>
                  <a:lnTo>
                    <a:pt x="1144" y="3240"/>
                  </a:lnTo>
                  <a:lnTo>
                    <a:pt x="1144" y="2295"/>
                  </a:lnTo>
                  <a:lnTo>
                    <a:pt x="1987" y="1890"/>
                  </a:lnTo>
                  <a:lnTo>
                    <a:pt x="1926" y="1080"/>
                  </a:lnTo>
                  <a:lnTo>
                    <a:pt x="1806" y="1"/>
                  </a:lnTo>
                  <a:close/>
                </a:path>
              </a:pathLst>
            </a:custGeom>
            <a:solidFill>
              <a:srgbClr val="443011"/>
            </a:solidFill>
            <a:ln>
              <a:noFill/>
            </a:ln>
          </p:spPr>
          <p:txBody>
            <a:bodyPr lIns="91425" tIns="91425" rIns="91425" bIns="91425" anchor="ctr" anchorCtr="0">
              <a:noAutofit/>
            </a:bodyPr>
            <a:lstStyle/>
            <a:p>
              <a:endParaRPr/>
            </a:p>
          </p:txBody>
        </p:sp>
        <p:sp>
          <p:nvSpPr>
            <p:cNvPr id="119" name="Shape 119"/>
            <p:cNvSpPr/>
            <p:nvPr/>
          </p:nvSpPr>
          <p:spPr>
            <a:xfrm>
              <a:off x="1426275" y="2137775"/>
              <a:ext cx="88775" cy="286875"/>
            </a:xfrm>
            <a:custGeom>
              <a:avLst/>
              <a:gdLst/>
              <a:ahLst/>
              <a:cxnLst/>
              <a:rect l="0" t="0" r="0" b="0"/>
              <a:pathLst>
                <a:path w="3551" h="11475" extrusionOk="0">
                  <a:moveTo>
                    <a:pt x="3130" y="1"/>
                  </a:moveTo>
                  <a:lnTo>
                    <a:pt x="3009" y="473"/>
                  </a:lnTo>
                  <a:lnTo>
                    <a:pt x="2829" y="1553"/>
                  </a:lnTo>
                  <a:lnTo>
                    <a:pt x="2588" y="2835"/>
                  </a:lnTo>
                  <a:lnTo>
                    <a:pt x="2468" y="3848"/>
                  </a:lnTo>
                  <a:lnTo>
                    <a:pt x="2468" y="4793"/>
                  </a:lnTo>
                  <a:lnTo>
                    <a:pt x="2407" y="5940"/>
                  </a:lnTo>
                  <a:lnTo>
                    <a:pt x="2347" y="6952"/>
                  </a:lnTo>
                  <a:lnTo>
                    <a:pt x="2347" y="7357"/>
                  </a:lnTo>
                  <a:lnTo>
                    <a:pt x="1384" y="7965"/>
                  </a:lnTo>
                  <a:lnTo>
                    <a:pt x="181" y="9990"/>
                  </a:lnTo>
                  <a:lnTo>
                    <a:pt x="0" y="11474"/>
                  </a:lnTo>
                  <a:lnTo>
                    <a:pt x="1505" y="9652"/>
                  </a:lnTo>
                  <a:lnTo>
                    <a:pt x="2468" y="8302"/>
                  </a:lnTo>
                  <a:lnTo>
                    <a:pt x="3130" y="3375"/>
                  </a:lnTo>
                  <a:lnTo>
                    <a:pt x="3551" y="1351"/>
                  </a:lnTo>
                  <a:lnTo>
                    <a:pt x="3130" y="1"/>
                  </a:lnTo>
                  <a:close/>
                </a:path>
              </a:pathLst>
            </a:custGeom>
            <a:solidFill>
              <a:srgbClr val="443011"/>
            </a:solidFill>
            <a:ln>
              <a:noFill/>
            </a:ln>
          </p:spPr>
          <p:txBody>
            <a:bodyPr lIns="91425" tIns="91425" rIns="91425" bIns="91425" anchor="ctr" anchorCtr="0">
              <a:noAutofit/>
            </a:bodyPr>
            <a:lstStyle/>
            <a:p>
              <a:endParaRPr/>
            </a:p>
          </p:txBody>
        </p:sp>
        <p:sp>
          <p:nvSpPr>
            <p:cNvPr id="120" name="Shape 120"/>
            <p:cNvSpPr/>
            <p:nvPr/>
          </p:nvSpPr>
          <p:spPr>
            <a:xfrm>
              <a:off x="1420250" y="2291325"/>
              <a:ext cx="105350" cy="364475"/>
            </a:xfrm>
            <a:custGeom>
              <a:avLst/>
              <a:gdLst/>
              <a:ahLst/>
              <a:cxnLst/>
              <a:rect l="0" t="0" r="0" b="0"/>
              <a:pathLst>
                <a:path w="4214" h="14579" extrusionOk="0">
                  <a:moveTo>
                    <a:pt x="3792" y="1"/>
                  </a:moveTo>
                  <a:lnTo>
                    <a:pt x="2709" y="3510"/>
                  </a:lnTo>
                  <a:lnTo>
                    <a:pt x="1866" y="5197"/>
                  </a:lnTo>
                  <a:lnTo>
                    <a:pt x="1866" y="6007"/>
                  </a:lnTo>
                  <a:lnTo>
                    <a:pt x="783" y="6412"/>
                  </a:lnTo>
                  <a:lnTo>
                    <a:pt x="422" y="5332"/>
                  </a:lnTo>
                  <a:lnTo>
                    <a:pt x="0" y="6750"/>
                  </a:lnTo>
                  <a:lnTo>
                    <a:pt x="241" y="8437"/>
                  </a:lnTo>
                  <a:lnTo>
                    <a:pt x="241" y="11677"/>
                  </a:lnTo>
                  <a:lnTo>
                    <a:pt x="422" y="13026"/>
                  </a:lnTo>
                  <a:lnTo>
                    <a:pt x="422" y="14579"/>
                  </a:lnTo>
                  <a:lnTo>
                    <a:pt x="1324" y="14444"/>
                  </a:lnTo>
                  <a:lnTo>
                    <a:pt x="1324" y="10124"/>
                  </a:lnTo>
                  <a:lnTo>
                    <a:pt x="963" y="8707"/>
                  </a:lnTo>
                  <a:lnTo>
                    <a:pt x="963" y="7492"/>
                  </a:lnTo>
                  <a:lnTo>
                    <a:pt x="2047" y="6750"/>
                  </a:lnTo>
                  <a:lnTo>
                    <a:pt x="3491" y="4455"/>
                  </a:lnTo>
                  <a:lnTo>
                    <a:pt x="3912" y="3510"/>
                  </a:lnTo>
                  <a:lnTo>
                    <a:pt x="4213" y="1688"/>
                  </a:lnTo>
                  <a:lnTo>
                    <a:pt x="3792" y="1"/>
                  </a:lnTo>
                  <a:close/>
                </a:path>
              </a:pathLst>
            </a:custGeom>
            <a:solidFill>
              <a:srgbClr val="443011"/>
            </a:solidFill>
            <a:ln>
              <a:noFill/>
            </a:ln>
          </p:spPr>
          <p:txBody>
            <a:bodyPr lIns="91425" tIns="91425" rIns="91425" bIns="91425" anchor="ctr" anchorCtr="0">
              <a:noAutofit/>
            </a:bodyPr>
            <a:lstStyle/>
            <a:p>
              <a:endParaRPr/>
            </a:p>
          </p:txBody>
        </p:sp>
        <p:sp>
          <p:nvSpPr>
            <p:cNvPr id="121" name="Shape 121"/>
            <p:cNvSpPr/>
            <p:nvPr/>
          </p:nvSpPr>
          <p:spPr>
            <a:xfrm>
              <a:off x="1521050" y="2724950"/>
              <a:ext cx="75250" cy="48975"/>
            </a:xfrm>
            <a:custGeom>
              <a:avLst/>
              <a:gdLst/>
              <a:ahLst/>
              <a:cxnLst/>
              <a:rect l="0" t="0" r="0" b="0"/>
              <a:pathLst>
                <a:path w="3010" h="1959" extrusionOk="0">
                  <a:moveTo>
                    <a:pt x="1" y="1553"/>
                  </a:moveTo>
                  <a:lnTo>
                    <a:pt x="542" y="1"/>
                  </a:lnTo>
                  <a:lnTo>
                    <a:pt x="1385" y="136"/>
                  </a:lnTo>
                  <a:lnTo>
                    <a:pt x="963" y="1081"/>
                  </a:lnTo>
                  <a:lnTo>
                    <a:pt x="2348" y="473"/>
                  </a:lnTo>
                  <a:lnTo>
                    <a:pt x="3010" y="1351"/>
                  </a:lnTo>
                  <a:lnTo>
                    <a:pt x="2047" y="1283"/>
                  </a:lnTo>
                  <a:lnTo>
                    <a:pt x="61" y="1958"/>
                  </a:lnTo>
                  <a:lnTo>
                    <a:pt x="1" y="1553"/>
                  </a:lnTo>
                  <a:close/>
                </a:path>
              </a:pathLst>
            </a:custGeom>
            <a:solidFill>
              <a:srgbClr val="443011"/>
            </a:solidFill>
            <a:ln>
              <a:noFill/>
            </a:ln>
          </p:spPr>
          <p:txBody>
            <a:bodyPr lIns="91425" tIns="91425" rIns="91425" bIns="91425" anchor="ctr" anchorCtr="0">
              <a:noAutofit/>
            </a:bodyPr>
            <a:lstStyle/>
            <a:p>
              <a:endParaRPr/>
            </a:p>
          </p:txBody>
        </p:sp>
        <p:sp>
          <p:nvSpPr>
            <p:cNvPr id="122" name="Shape 122"/>
            <p:cNvSpPr/>
            <p:nvPr/>
          </p:nvSpPr>
          <p:spPr>
            <a:xfrm>
              <a:off x="1746725" y="2124275"/>
              <a:ext cx="67725" cy="109700"/>
            </a:xfrm>
            <a:custGeom>
              <a:avLst/>
              <a:gdLst/>
              <a:ahLst/>
              <a:cxnLst/>
              <a:rect l="0" t="0" r="0" b="0"/>
              <a:pathLst>
                <a:path w="2709" h="4388" extrusionOk="0">
                  <a:moveTo>
                    <a:pt x="241" y="1553"/>
                  </a:moveTo>
                  <a:lnTo>
                    <a:pt x="121" y="2498"/>
                  </a:lnTo>
                  <a:lnTo>
                    <a:pt x="1" y="3240"/>
                  </a:lnTo>
                  <a:lnTo>
                    <a:pt x="302" y="3578"/>
                  </a:lnTo>
                  <a:lnTo>
                    <a:pt x="1024" y="2093"/>
                  </a:lnTo>
                  <a:lnTo>
                    <a:pt x="964" y="3578"/>
                  </a:lnTo>
                  <a:lnTo>
                    <a:pt x="602" y="3780"/>
                  </a:lnTo>
                  <a:lnTo>
                    <a:pt x="1325" y="4388"/>
                  </a:lnTo>
                  <a:lnTo>
                    <a:pt x="2287" y="3510"/>
                  </a:lnTo>
                  <a:lnTo>
                    <a:pt x="2528" y="2228"/>
                  </a:lnTo>
                  <a:lnTo>
                    <a:pt x="2709" y="1418"/>
                  </a:lnTo>
                  <a:lnTo>
                    <a:pt x="2408" y="1"/>
                  </a:lnTo>
                  <a:lnTo>
                    <a:pt x="1686" y="338"/>
                  </a:lnTo>
                  <a:lnTo>
                    <a:pt x="241" y="1553"/>
                  </a:lnTo>
                  <a:close/>
                </a:path>
              </a:pathLst>
            </a:custGeom>
            <a:solidFill>
              <a:srgbClr val="542100"/>
            </a:solidFill>
            <a:ln>
              <a:noFill/>
            </a:ln>
          </p:spPr>
          <p:txBody>
            <a:bodyPr lIns="91425" tIns="91425" rIns="91425" bIns="91425" anchor="ctr" anchorCtr="0">
              <a:noAutofit/>
            </a:bodyPr>
            <a:lstStyle/>
            <a:p>
              <a:endParaRPr/>
            </a:p>
          </p:txBody>
        </p:sp>
        <p:sp>
          <p:nvSpPr>
            <p:cNvPr id="123" name="Shape 123"/>
            <p:cNvSpPr/>
            <p:nvPr/>
          </p:nvSpPr>
          <p:spPr>
            <a:xfrm>
              <a:off x="1364575" y="2222150"/>
              <a:ext cx="39150" cy="81000"/>
            </a:xfrm>
            <a:custGeom>
              <a:avLst/>
              <a:gdLst/>
              <a:ahLst/>
              <a:cxnLst/>
              <a:rect l="0" t="0" r="0" b="0"/>
              <a:pathLst>
                <a:path w="1566" h="3240" extrusionOk="0">
                  <a:moveTo>
                    <a:pt x="1" y="0"/>
                  </a:moveTo>
                  <a:lnTo>
                    <a:pt x="1" y="1418"/>
                  </a:lnTo>
                  <a:lnTo>
                    <a:pt x="181" y="2498"/>
                  </a:lnTo>
                  <a:lnTo>
                    <a:pt x="1204" y="3240"/>
                  </a:lnTo>
                  <a:lnTo>
                    <a:pt x="1565" y="2633"/>
                  </a:lnTo>
                  <a:lnTo>
                    <a:pt x="903" y="1755"/>
                  </a:lnTo>
                  <a:lnTo>
                    <a:pt x="1024" y="0"/>
                  </a:lnTo>
                  <a:lnTo>
                    <a:pt x="1" y="0"/>
                  </a:lnTo>
                  <a:close/>
                </a:path>
              </a:pathLst>
            </a:custGeom>
            <a:solidFill>
              <a:srgbClr val="542100"/>
            </a:solidFill>
            <a:ln>
              <a:noFill/>
            </a:ln>
          </p:spPr>
          <p:txBody>
            <a:bodyPr lIns="91425" tIns="91425" rIns="91425" bIns="91425" anchor="ctr" anchorCtr="0">
              <a:noAutofit/>
            </a:bodyPr>
            <a:lstStyle/>
            <a:p>
              <a:endParaRPr/>
            </a:p>
          </p:txBody>
        </p:sp>
        <p:sp>
          <p:nvSpPr>
            <p:cNvPr id="124" name="Shape 124"/>
            <p:cNvSpPr/>
            <p:nvPr/>
          </p:nvSpPr>
          <p:spPr>
            <a:xfrm>
              <a:off x="1597775" y="2670975"/>
              <a:ext cx="76750" cy="81000"/>
            </a:xfrm>
            <a:custGeom>
              <a:avLst/>
              <a:gdLst/>
              <a:ahLst/>
              <a:cxnLst/>
              <a:rect l="0" t="0" r="0" b="0"/>
              <a:pathLst>
                <a:path w="3070" h="3240" extrusionOk="0">
                  <a:moveTo>
                    <a:pt x="1866" y="0"/>
                  </a:moveTo>
                  <a:lnTo>
                    <a:pt x="2709" y="1080"/>
                  </a:lnTo>
                  <a:lnTo>
                    <a:pt x="3070" y="2362"/>
                  </a:lnTo>
                  <a:lnTo>
                    <a:pt x="3070" y="3172"/>
                  </a:lnTo>
                  <a:lnTo>
                    <a:pt x="2288" y="3240"/>
                  </a:lnTo>
                  <a:lnTo>
                    <a:pt x="903" y="3240"/>
                  </a:lnTo>
                  <a:lnTo>
                    <a:pt x="302" y="2767"/>
                  </a:lnTo>
                  <a:lnTo>
                    <a:pt x="302" y="1957"/>
                  </a:lnTo>
                  <a:lnTo>
                    <a:pt x="422" y="1485"/>
                  </a:lnTo>
                  <a:lnTo>
                    <a:pt x="1" y="270"/>
                  </a:lnTo>
                  <a:lnTo>
                    <a:pt x="1204" y="203"/>
                  </a:lnTo>
                  <a:lnTo>
                    <a:pt x="1866" y="0"/>
                  </a:lnTo>
                  <a:close/>
                </a:path>
              </a:pathLst>
            </a:custGeom>
            <a:solidFill>
              <a:srgbClr val="260000"/>
            </a:solidFill>
            <a:ln>
              <a:noFill/>
            </a:ln>
          </p:spPr>
          <p:txBody>
            <a:bodyPr lIns="91425" tIns="91425" rIns="91425" bIns="91425" anchor="ctr" anchorCtr="0">
              <a:noAutofit/>
            </a:bodyPr>
            <a:lstStyle/>
            <a:p>
              <a:endParaRPr/>
            </a:p>
          </p:txBody>
        </p:sp>
        <p:sp>
          <p:nvSpPr>
            <p:cNvPr id="125" name="Shape 125"/>
            <p:cNvSpPr/>
            <p:nvPr/>
          </p:nvSpPr>
          <p:spPr>
            <a:xfrm>
              <a:off x="1521050" y="2772200"/>
              <a:ext cx="52675" cy="75950"/>
            </a:xfrm>
            <a:custGeom>
              <a:avLst/>
              <a:gdLst/>
              <a:ahLst/>
              <a:cxnLst/>
              <a:rect l="0" t="0" r="0" b="0"/>
              <a:pathLst>
                <a:path w="2107" h="3038" extrusionOk="0">
                  <a:moveTo>
                    <a:pt x="542" y="136"/>
                  </a:moveTo>
                  <a:lnTo>
                    <a:pt x="723" y="811"/>
                  </a:lnTo>
                  <a:lnTo>
                    <a:pt x="542" y="1418"/>
                  </a:lnTo>
                  <a:lnTo>
                    <a:pt x="121" y="1890"/>
                  </a:lnTo>
                  <a:lnTo>
                    <a:pt x="1" y="2430"/>
                  </a:lnTo>
                  <a:lnTo>
                    <a:pt x="181" y="3038"/>
                  </a:lnTo>
                  <a:lnTo>
                    <a:pt x="843" y="2498"/>
                  </a:lnTo>
                  <a:lnTo>
                    <a:pt x="1746" y="2498"/>
                  </a:lnTo>
                  <a:lnTo>
                    <a:pt x="1926" y="2160"/>
                  </a:lnTo>
                  <a:lnTo>
                    <a:pt x="1024" y="2093"/>
                  </a:lnTo>
                  <a:lnTo>
                    <a:pt x="1084" y="1553"/>
                  </a:lnTo>
                  <a:lnTo>
                    <a:pt x="1686" y="1283"/>
                  </a:lnTo>
                  <a:lnTo>
                    <a:pt x="2047" y="1081"/>
                  </a:lnTo>
                  <a:lnTo>
                    <a:pt x="2107" y="1"/>
                  </a:lnTo>
                  <a:lnTo>
                    <a:pt x="1385" y="1"/>
                  </a:lnTo>
                  <a:lnTo>
                    <a:pt x="542" y="136"/>
                  </a:lnTo>
                  <a:close/>
                </a:path>
              </a:pathLst>
            </a:custGeom>
            <a:solidFill>
              <a:srgbClr val="443A07"/>
            </a:solidFill>
            <a:ln>
              <a:noFill/>
            </a:ln>
          </p:spPr>
          <p:txBody>
            <a:bodyPr lIns="91425" tIns="91425" rIns="91425" bIns="91425" anchor="ctr" anchorCtr="0">
              <a:noAutofit/>
            </a:bodyPr>
            <a:lstStyle/>
            <a:p>
              <a:endParaRPr/>
            </a:p>
          </p:txBody>
        </p:sp>
        <p:sp>
          <p:nvSpPr>
            <p:cNvPr id="126" name="Shape 126"/>
            <p:cNvSpPr/>
            <p:nvPr/>
          </p:nvSpPr>
          <p:spPr>
            <a:xfrm>
              <a:off x="1603800" y="2684475"/>
              <a:ext cx="46675" cy="59075"/>
            </a:xfrm>
            <a:custGeom>
              <a:avLst/>
              <a:gdLst/>
              <a:ahLst/>
              <a:cxnLst/>
              <a:rect l="0" t="0" r="0" b="0"/>
              <a:pathLst>
                <a:path w="1867" h="2363" extrusionOk="0">
                  <a:moveTo>
                    <a:pt x="181" y="473"/>
                  </a:moveTo>
                  <a:lnTo>
                    <a:pt x="121" y="1012"/>
                  </a:lnTo>
                  <a:lnTo>
                    <a:pt x="0" y="1282"/>
                  </a:lnTo>
                  <a:lnTo>
                    <a:pt x="0" y="1957"/>
                  </a:lnTo>
                  <a:lnTo>
                    <a:pt x="482" y="2362"/>
                  </a:lnTo>
                  <a:lnTo>
                    <a:pt x="903" y="2092"/>
                  </a:lnTo>
                  <a:lnTo>
                    <a:pt x="1746" y="2092"/>
                  </a:lnTo>
                  <a:lnTo>
                    <a:pt x="1866" y="1755"/>
                  </a:lnTo>
                  <a:lnTo>
                    <a:pt x="1264" y="1552"/>
                  </a:lnTo>
                  <a:lnTo>
                    <a:pt x="1084" y="1080"/>
                  </a:lnTo>
                  <a:lnTo>
                    <a:pt x="1385" y="742"/>
                  </a:lnTo>
                  <a:lnTo>
                    <a:pt x="1264" y="0"/>
                  </a:lnTo>
                  <a:lnTo>
                    <a:pt x="542" y="0"/>
                  </a:lnTo>
                  <a:lnTo>
                    <a:pt x="181" y="473"/>
                  </a:lnTo>
                  <a:close/>
                </a:path>
              </a:pathLst>
            </a:custGeom>
            <a:solidFill>
              <a:srgbClr val="443A07"/>
            </a:solidFill>
            <a:ln>
              <a:noFill/>
            </a:ln>
          </p:spPr>
          <p:txBody>
            <a:bodyPr lIns="91425" tIns="91425" rIns="91425" bIns="91425" anchor="ctr" anchorCtr="0">
              <a:noAutofit/>
            </a:bodyPr>
            <a:lstStyle/>
            <a:p>
              <a:endParaRPr/>
            </a:p>
          </p:txBody>
        </p:sp>
        <p:sp>
          <p:nvSpPr>
            <p:cNvPr id="127" name="Shape 127"/>
            <p:cNvSpPr/>
            <p:nvPr/>
          </p:nvSpPr>
          <p:spPr>
            <a:xfrm>
              <a:off x="2316950" y="990425"/>
              <a:ext cx="461900" cy="221050"/>
            </a:xfrm>
            <a:custGeom>
              <a:avLst/>
              <a:gdLst/>
              <a:ahLst/>
              <a:cxnLst/>
              <a:rect l="0" t="0" r="0" b="0"/>
              <a:pathLst>
                <a:path w="18476" h="8842" extrusionOk="0">
                  <a:moveTo>
                    <a:pt x="0" y="7087"/>
                  </a:moveTo>
                  <a:lnTo>
                    <a:pt x="5657" y="5332"/>
                  </a:lnTo>
                  <a:lnTo>
                    <a:pt x="11314" y="2903"/>
                  </a:lnTo>
                  <a:lnTo>
                    <a:pt x="17452" y="1"/>
                  </a:lnTo>
                  <a:lnTo>
                    <a:pt x="18475" y="3578"/>
                  </a:lnTo>
                  <a:lnTo>
                    <a:pt x="14865" y="4725"/>
                  </a:lnTo>
                  <a:lnTo>
                    <a:pt x="13721" y="6277"/>
                  </a:lnTo>
                  <a:lnTo>
                    <a:pt x="12879" y="7357"/>
                  </a:lnTo>
                  <a:lnTo>
                    <a:pt x="12096" y="8167"/>
                  </a:lnTo>
                  <a:lnTo>
                    <a:pt x="11314" y="8572"/>
                  </a:lnTo>
                  <a:lnTo>
                    <a:pt x="10471" y="8774"/>
                  </a:lnTo>
                  <a:lnTo>
                    <a:pt x="9388" y="8842"/>
                  </a:lnTo>
                  <a:lnTo>
                    <a:pt x="8004" y="8842"/>
                  </a:lnTo>
                  <a:lnTo>
                    <a:pt x="6138" y="8842"/>
                  </a:lnTo>
                  <a:lnTo>
                    <a:pt x="0" y="7087"/>
                  </a:lnTo>
                  <a:close/>
                </a:path>
              </a:pathLst>
            </a:custGeom>
            <a:solidFill>
              <a:srgbClr val="FFBC70"/>
            </a:solidFill>
            <a:ln>
              <a:noFill/>
            </a:ln>
          </p:spPr>
          <p:txBody>
            <a:bodyPr lIns="91425" tIns="91425" rIns="91425" bIns="91425" anchor="ctr" anchorCtr="0">
              <a:noAutofit/>
            </a:bodyPr>
            <a:lstStyle/>
            <a:p>
              <a:endParaRPr/>
            </a:p>
          </p:txBody>
        </p:sp>
        <p:sp>
          <p:nvSpPr>
            <p:cNvPr id="128" name="Shape 128"/>
            <p:cNvSpPr/>
            <p:nvPr/>
          </p:nvSpPr>
          <p:spPr>
            <a:xfrm>
              <a:off x="1516525" y="1714275"/>
              <a:ext cx="82775" cy="281800"/>
            </a:xfrm>
            <a:custGeom>
              <a:avLst/>
              <a:gdLst/>
              <a:ahLst/>
              <a:cxnLst/>
              <a:rect l="0" t="0" r="0" b="0"/>
              <a:pathLst>
                <a:path w="3311" h="11272" extrusionOk="0">
                  <a:moveTo>
                    <a:pt x="3191" y="0"/>
                  </a:moveTo>
                  <a:lnTo>
                    <a:pt x="1867" y="2565"/>
                  </a:lnTo>
                  <a:lnTo>
                    <a:pt x="844" y="5737"/>
                  </a:lnTo>
                  <a:lnTo>
                    <a:pt x="1" y="8032"/>
                  </a:lnTo>
                  <a:lnTo>
                    <a:pt x="844" y="7020"/>
                  </a:lnTo>
                  <a:lnTo>
                    <a:pt x="1987" y="4590"/>
                  </a:lnTo>
                  <a:lnTo>
                    <a:pt x="2167" y="6210"/>
                  </a:lnTo>
                  <a:lnTo>
                    <a:pt x="2167" y="8234"/>
                  </a:lnTo>
                  <a:lnTo>
                    <a:pt x="2047" y="11272"/>
                  </a:lnTo>
                  <a:lnTo>
                    <a:pt x="2589" y="10124"/>
                  </a:lnTo>
                  <a:lnTo>
                    <a:pt x="2890" y="8707"/>
                  </a:lnTo>
                  <a:lnTo>
                    <a:pt x="2468" y="5400"/>
                  </a:lnTo>
                  <a:lnTo>
                    <a:pt x="2468" y="2903"/>
                  </a:lnTo>
                  <a:lnTo>
                    <a:pt x="3010" y="1418"/>
                  </a:lnTo>
                  <a:lnTo>
                    <a:pt x="2890" y="3375"/>
                  </a:lnTo>
                  <a:lnTo>
                    <a:pt x="2890" y="6075"/>
                  </a:lnTo>
                  <a:lnTo>
                    <a:pt x="3191" y="4590"/>
                  </a:lnTo>
                  <a:lnTo>
                    <a:pt x="3191" y="3510"/>
                  </a:lnTo>
                  <a:lnTo>
                    <a:pt x="3311" y="2363"/>
                  </a:lnTo>
                  <a:lnTo>
                    <a:pt x="3191" y="0"/>
                  </a:lnTo>
                  <a:close/>
                </a:path>
              </a:pathLst>
            </a:custGeom>
            <a:solidFill>
              <a:srgbClr val="007F7A"/>
            </a:solidFill>
            <a:ln>
              <a:noFill/>
            </a:ln>
          </p:spPr>
          <p:txBody>
            <a:bodyPr lIns="91425" tIns="91425" rIns="91425" bIns="91425" anchor="ctr" anchorCtr="0">
              <a:noAutofit/>
            </a:bodyPr>
            <a:lstStyle/>
            <a:p>
              <a:endParaRPr/>
            </a:p>
          </p:txBody>
        </p:sp>
        <p:sp>
          <p:nvSpPr>
            <p:cNvPr id="129" name="Shape 129"/>
            <p:cNvSpPr/>
            <p:nvPr/>
          </p:nvSpPr>
          <p:spPr>
            <a:xfrm>
              <a:off x="1516525" y="1569175"/>
              <a:ext cx="69250" cy="67500"/>
            </a:xfrm>
            <a:custGeom>
              <a:avLst/>
              <a:gdLst/>
              <a:ahLst/>
              <a:cxnLst/>
              <a:rect l="0" t="0" r="0" b="0"/>
              <a:pathLst>
                <a:path w="2770" h="2700" extrusionOk="0">
                  <a:moveTo>
                    <a:pt x="2709" y="0"/>
                  </a:moveTo>
                  <a:lnTo>
                    <a:pt x="1686" y="1552"/>
                  </a:lnTo>
                  <a:lnTo>
                    <a:pt x="1" y="2700"/>
                  </a:lnTo>
                  <a:lnTo>
                    <a:pt x="964" y="2497"/>
                  </a:lnTo>
                  <a:lnTo>
                    <a:pt x="2047" y="1890"/>
                  </a:lnTo>
                  <a:lnTo>
                    <a:pt x="2769" y="743"/>
                  </a:lnTo>
                  <a:lnTo>
                    <a:pt x="2709" y="0"/>
                  </a:lnTo>
                  <a:close/>
                </a:path>
              </a:pathLst>
            </a:custGeom>
            <a:solidFill>
              <a:srgbClr val="007F7A"/>
            </a:solidFill>
            <a:ln>
              <a:noFill/>
            </a:ln>
          </p:spPr>
          <p:txBody>
            <a:bodyPr lIns="91425" tIns="91425" rIns="91425" bIns="91425" anchor="ctr" anchorCtr="0">
              <a:noAutofit/>
            </a:bodyPr>
            <a:lstStyle/>
            <a:p>
              <a:endParaRPr/>
            </a:p>
          </p:txBody>
        </p:sp>
        <p:sp>
          <p:nvSpPr>
            <p:cNvPr id="130" name="Shape 130"/>
            <p:cNvSpPr/>
            <p:nvPr/>
          </p:nvSpPr>
          <p:spPr>
            <a:xfrm>
              <a:off x="1522550" y="1479750"/>
              <a:ext cx="63225" cy="64125"/>
            </a:xfrm>
            <a:custGeom>
              <a:avLst/>
              <a:gdLst/>
              <a:ahLst/>
              <a:cxnLst/>
              <a:rect l="0" t="0" r="0" b="0"/>
              <a:pathLst>
                <a:path w="2529" h="2565" extrusionOk="0">
                  <a:moveTo>
                    <a:pt x="1" y="203"/>
                  </a:moveTo>
                  <a:lnTo>
                    <a:pt x="1084" y="810"/>
                  </a:lnTo>
                  <a:lnTo>
                    <a:pt x="1806" y="1620"/>
                  </a:lnTo>
                  <a:lnTo>
                    <a:pt x="2468" y="2565"/>
                  </a:lnTo>
                  <a:lnTo>
                    <a:pt x="2528" y="1890"/>
                  </a:lnTo>
                  <a:lnTo>
                    <a:pt x="1926" y="945"/>
                  </a:lnTo>
                  <a:lnTo>
                    <a:pt x="603" y="0"/>
                  </a:lnTo>
                  <a:lnTo>
                    <a:pt x="1" y="203"/>
                  </a:lnTo>
                  <a:close/>
                </a:path>
              </a:pathLst>
            </a:custGeom>
            <a:solidFill>
              <a:srgbClr val="007F7A"/>
            </a:solidFill>
            <a:ln>
              <a:noFill/>
            </a:ln>
          </p:spPr>
          <p:txBody>
            <a:bodyPr lIns="91425" tIns="91425" rIns="91425" bIns="91425" anchor="ctr" anchorCtr="0">
              <a:noAutofit/>
            </a:bodyPr>
            <a:lstStyle/>
            <a:p>
              <a:endParaRPr/>
            </a:p>
          </p:txBody>
        </p:sp>
      </p:grpSp>
      <p:sp>
        <p:nvSpPr>
          <p:cNvPr id="131" name="Shape 131"/>
          <p:cNvSpPr txBox="1">
            <a:spLocks noGrp="1"/>
          </p:cNvSpPr>
          <p:nvPr>
            <p:ph type="ctrTitle"/>
          </p:nvPr>
        </p:nvSpPr>
        <p:spPr>
          <a:xfrm>
            <a:off x="455066" y="84737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050" b="0" i="0" u="none" strike="noStrike" cap="none" baseline="0" dirty="0">
                <a:ln w="15875">
                  <a:solidFill>
                    <a:schemeClr val="accent5">
                      <a:lumMod val="10000"/>
                    </a:schemeClr>
                  </a:solidFill>
                </a:ln>
                <a:solidFill>
                  <a:schemeClr val="tx1"/>
                </a:solidFill>
                <a:latin typeface="Calibri"/>
                <a:ea typeface="Calibri"/>
                <a:cs typeface="Calibri"/>
                <a:sym typeface="Calibri"/>
              </a:rPr>
              <a:t>Now the famine was still severe in the land.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7F7BC-5BED-ACEF-EA5B-6C00F17465FA}"/>
              </a:ext>
            </a:extLst>
          </p:cNvPr>
          <p:cNvPicPr>
            <a:picLocks noChangeAspect="1"/>
          </p:cNvPicPr>
          <p:nvPr/>
        </p:nvPicPr>
        <p:blipFill>
          <a:blip r:embed="rId2"/>
          <a:stretch>
            <a:fillRect/>
          </a:stretch>
        </p:blipFill>
        <p:spPr>
          <a:xfrm>
            <a:off x="0" y="0"/>
            <a:ext cx="9347200" cy="7010400"/>
          </a:xfrm>
          <a:prstGeom prst="rect">
            <a:avLst/>
          </a:prstGeom>
        </p:spPr>
      </p:pic>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241300" y="152400"/>
            <a:ext cx="8661400" cy="1470024"/>
          </a:xfrm>
        </p:spPr>
        <p:txBody>
          <a:bodyPr/>
          <a:lstStyle/>
          <a:p>
            <a:r>
              <a:rPr lang="en-US" sz="3200" dirty="0">
                <a:solidFill>
                  <a:schemeClr val="accent5">
                    <a:lumMod val="10000"/>
                  </a:schemeClr>
                </a:solidFill>
                <a:effectLst/>
              </a:rPr>
              <a:t>Then Judah went up to him and said: “Pardon your servant, my lord, let me speak a word to my lord." </a:t>
            </a:r>
            <a:endParaRPr lang="en-US" sz="3200" dirty="0">
              <a:solidFill>
                <a:schemeClr val="accent5">
                  <a:lumMod val="10000"/>
                </a:schemeClr>
              </a:solidFill>
            </a:endParaRPr>
          </a:p>
        </p:txBody>
      </p:sp>
      <p:sp>
        <p:nvSpPr>
          <p:cNvPr id="4" name="Title 1">
            <a:extLst>
              <a:ext uri="{FF2B5EF4-FFF2-40B4-BE49-F238E27FC236}">
                <a16:creationId xmlns:a16="http://schemas.microsoft.com/office/drawing/2014/main" id="{8166D328-86C8-DAE0-A110-C4B1B8232FDC}"/>
              </a:ext>
            </a:extLst>
          </p:cNvPr>
          <p:cNvSpPr txBox="1">
            <a:spLocks/>
          </p:cNvSpPr>
          <p:nvPr/>
        </p:nvSpPr>
        <p:spPr bwMode="auto">
          <a:xfrm>
            <a:off x="0" y="5943600"/>
            <a:ext cx="9347200" cy="1219200"/>
          </a:xfrm>
          <a:prstGeom prst="rect">
            <a:avLst/>
          </a:prstGeom>
          <a:solidFill>
            <a:schemeClr val="accent4">
              <a:lumMod val="10000"/>
            </a:schemeClr>
          </a:solidFill>
          <a:ln>
            <a:noFill/>
          </a:ln>
          <a:effectLst/>
          <a:extLst>
            <a:ext uri="{909E8E84-426E-40dd-AFC4-6F175D3DCCD1}"/>
            <a:ext uri="{91240B29-F687-4f45-9708-019B960494DF}"/>
            <a:ext uri="{AF507438-7753-43e0-B8FC-AC1667EBCBE1}"/>
            <a:ext uri="{FAA26D3D-D897-4be2-8F04-BA451C77F1D7}"/>
          </a:extLst>
        </p:spPr>
        <p:txBody>
          <a:bodyPr vert="horz" wrap="square" lIns="91425" tIns="91425" rIns="91425" bIns="91425" numCol="1" anchor="ctr" anchorCtr="0" compatLnSpc="1">
            <a:prstTxWarp prst="textNoShape">
              <a:avLst/>
            </a:prstTxWarp>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r>
              <a:rPr lang="en-US" sz="2800" dirty="0">
                <a:solidFill>
                  <a:schemeClr val="tx1"/>
                </a:solidFill>
                <a:effectLst/>
              </a:rPr>
              <a:t>"Do not be angry with your servant, though you are equal to Pharaoh himself."</a:t>
            </a:r>
            <a:br>
              <a:rPr lang="en-US" sz="3200" dirty="0">
                <a:solidFill>
                  <a:schemeClr val="accent5">
                    <a:lumMod val="10000"/>
                  </a:schemeClr>
                </a:solidFill>
                <a:effectLst/>
              </a:rPr>
            </a:br>
            <a:endParaRPr lang="en-US" sz="3200" dirty="0">
              <a:solidFill>
                <a:schemeClr val="accent5">
                  <a:lumMod val="1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A3D7-7710-B76F-0356-0D850C8CFA05}"/>
              </a:ext>
            </a:extLst>
          </p:cNvPr>
          <p:cNvPicPr>
            <a:picLocks noChangeAspect="1"/>
          </p:cNvPicPr>
          <p:nvPr/>
        </p:nvPicPr>
        <p:blipFill>
          <a:blip r:embed="rId2"/>
          <a:stretch>
            <a:fillRect/>
          </a:stretch>
        </p:blipFill>
        <p:spPr>
          <a:xfrm>
            <a:off x="0" y="0"/>
            <a:ext cx="9347200" cy="7010400"/>
          </a:xfrm>
          <a:prstGeom prst="rect">
            <a:avLst/>
          </a:prstGeom>
        </p:spPr>
      </p:pic>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16328" y="-2057400"/>
            <a:ext cx="9330871" cy="4419600"/>
          </a:xfrm>
        </p:spPr>
        <p:txBody>
          <a:bodyPr/>
          <a:lstStyle/>
          <a:p>
            <a:br>
              <a:rPr lang="en-US" dirty="0">
                <a:effectLst/>
              </a:rPr>
            </a:br>
            <a:br>
              <a:rPr lang="en-US" baseline="30000" dirty="0">
                <a:effectLst/>
              </a:rPr>
            </a:br>
            <a:br>
              <a:rPr lang="en-US" sz="3200" baseline="30000" dirty="0">
                <a:effectLst/>
              </a:rPr>
            </a:br>
            <a:r>
              <a:rPr lang="en-US" sz="3200" dirty="0">
                <a:solidFill>
                  <a:schemeClr val="accent4">
                    <a:lumMod val="10000"/>
                  </a:schemeClr>
                </a:solidFill>
                <a:effectLst/>
              </a:rPr>
              <a:t>“Now then, please let your servant remain here as my lord’s slave in place of the boy, and let the boy return with his brothers."</a:t>
            </a:r>
            <a:endParaRPr lang="en-US" dirty="0">
              <a:solidFill>
                <a:schemeClr val="accent4">
                  <a:lumMod val="10000"/>
                </a:schemeClr>
              </a:solidFill>
            </a:endParaRPr>
          </a:p>
        </p:txBody>
      </p:sp>
    </p:spTree>
    <p:extLst>
      <p:ext uri="{BB962C8B-B14F-4D97-AF65-F5344CB8AC3E}">
        <p14:creationId xmlns:p14="http://schemas.microsoft.com/office/powerpoint/2010/main" val="1681661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685800" y="2286531"/>
            <a:ext cx="7772400" cy="1470024"/>
          </a:xfrm>
        </p:spPr>
        <p:txBody>
          <a:bodyPr/>
          <a:lstStyle/>
          <a:p>
            <a:br>
              <a:rPr lang="en-US" dirty="0">
                <a:effectLst/>
              </a:rPr>
            </a:br>
            <a:br>
              <a:rPr lang="en-US" baseline="30000" dirty="0">
                <a:effectLst/>
              </a:rPr>
            </a:br>
            <a:br>
              <a:rPr lang="en-US" baseline="30000" dirty="0">
                <a:effectLst/>
              </a:rPr>
            </a:br>
            <a:r>
              <a:rPr lang="en-US" sz="4000" baseline="30000" dirty="0">
                <a:effectLst/>
              </a:rPr>
              <a:t>"</a:t>
            </a:r>
            <a:r>
              <a:rPr lang="en-US" sz="4000" dirty="0">
                <a:effectLst/>
              </a:rPr>
              <a:t>How can I go back to my father if the boy is not with me? </a:t>
            </a:r>
            <a:br>
              <a:rPr lang="en-US" dirty="0">
                <a:effectLst/>
              </a:rPr>
            </a:br>
            <a:r>
              <a:rPr lang="en-US" dirty="0">
                <a:effectLst/>
              </a:rPr>
              <a:t>No! </a:t>
            </a:r>
            <a:br>
              <a:rPr lang="en-US" dirty="0">
                <a:effectLst/>
              </a:rPr>
            </a:br>
            <a:br>
              <a:rPr lang="en-US" dirty="0">
                <a:effectLst/>
              </a:rPr>
            </a:br>
            <a:br>
              <a:rPr lang="en-US" dirty="0">
                <a:effectLst/>
              </a:rPr>
            </a:br>
            <a:br>
              <a:rPr lang="en-US" dirty="0">
                <a:effectLst/>
              </a:rPr>
            </a:br>
            <a:br>
              <a:rPr lang="en-US" dirty="0">
                <a:effectLst/>
              </a:rPr>
            </a:br>
            <a:br>
              <a:rPr lang="en-US" dirty="0">
                <a:effectLst/>
              </a:rPr>
            </a:br>
            <a:r>
              <a:rPr lang="en-US" sz="4000" dirty="0">
                <a:effectLst/>
              </a:rPr>
              <a:t>Do not let me see the misery that would come on my father.”</a:t>
            </a:r>
            <a:br>
              <a:rPr lang="en-US" sz="4000" dirty="0">
                <a:effectLst/>
              </a:rPr>
            </a:br>
            <a:endParaRPr lang="en-US" dirty="0"/>
          </a:p>
        </p:txBody>
      </p:sp>
      <p:pic>
        <p:nvPicPr>
          <p:cNvPr id="5" name="Picture 4">
            <a:extLst>
              <a:ext uri="{FF2B5EF4-FFF2-40B4-BE49-F238E27FC236}">
                <a16:creationId xmlns:a16="http://schemas.microsoft.com/office/drawing/2014/main" id="{5269530A-895C-17BD-920E-B5B0170C45BF}"/>
              </a:ext>
            </a:extLst>
          </p:cNvPr>
          <p:cNvPicPr>
            <a:picLocks noChangeAspect="1"/>
          </p:cNvPicPr>
          <p:nvPr/>
        </p:nvPicPr>
        <p:blipFill>
          <a:blip r:embed="rId2"/>
          <a:stretch>
            <a:fillRect/>
          </a:stretch>
        </p:blipFill>
        <p:spPr>
          <a:xfrm>
            <a:off x="2534556" y="2193737"/>
            <a:ext cx="4074888" cy="3060323"/>
          </a:xfrm>
          <a:prstGeom prst="rect">
            <a:avLst/>
          </a:prstGeom>
        </p:spPr>
      </p:pic>
    </p:spTree>
    <p:extLst>
      <p:ext uri="{BB962C8B-B14F-4D97-AF65-F5344CB8AC3E}">
        <p14:creationId xmlns:p14="http://schemas.microsoft.com/office/powerpoint/2010/main" val="97389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7">
            <a:extLst>
              <a:ext uri="{FF2B5EF4-FFF2-40B4-BE49-F238E27FC236}">
                <a16:creationId xmlns:a16="http://schemas.microsoft.com/office/drawing/2014/main" id="{052B865E-1412-4790-9A31-F7C1AB5B65D2}"/>
              </a:ext>
            </a:extLst>
          </p:cNvPr>
          <p:cNvPicPr preferRelativeResize="0"/>
          <p:nvPr/>
        </p:nvPicPr>
        <p:blipFill>
          <a:blip r:embed="rId2"/>
          <a:stretch>
            <a:fillRect/>
          </a:stretch>
        </p:blipFill>
        <p:spPr>
          <a:xfrm>
            <a:off x="-14288" y="2057400"/>
            <a:ext cx="9144000" cy="4876799"/>
          </a:xfrm>
          <a:prstGeom prst="rect">
            <a:avLst/>
          </a:prstGeom>
          <a:gradFill>
            <a:gsLst>
              <a:gs pos="0">
                <a:schemeClr val="bg2"/>
              </a:gs>
              <a:gs pos="100000">
                <a:schemeClr val="bg1"/>
              </a:gs>
            </a:gsLst>
            <a:lin ang="5400000" scaled="1"/>
          </a:gradFill>
          <a:ln>
            <a:noFill/>
          </a:ln>
        </p:spPr>
      </p:pic>
      <p:sp>
        <p:nvSpPr>
          <p:cNvPr id="5" name="Shape 136">
            <a:extLst>
              <a:ext uri="{FF2B5EF4-FFF2-40B4-BE49-F238E27FC236}">
                <a16:creationId xmlns:a16="http://schemas.microsoft.com/office/drawing/2014/main" id="{4B8D85EB-B15B-4D26-B382-763005508D35}"/>
              </a:ext>
            </a:extLst>
          </p:cNvPr>
          <p:cNvSpPr txBox="1">
            <a:spLocks/>
          </p:cNvSpPr>
          <p:nvPr/>
        </p:nvSpPr>
        <p:spPr bwMode="auto">
          <a:xfrm>
            <a:off x="533400" y="228600"/>
            <a:ext cx="7848599" cy="175259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spcBef>
                <a:spcPts val="0"/>
              </a:spcBef>
              <a:buClr>
                <a:schemeClr val="dk1"/>
              </a:buClr>
              <a:buSzPct val="25000"/>
              <a:buFont typeface="Calibri"/>
              <a:buNone/>
            </a:pPr>
            <a:r>
              <a:rPr lang="en-US" sz="3950" b="0" dirty="0">
                <a:solidFill>
                  <a:schemeClr val="tx1"/>
                </a:solidFill>
                <a:latin typeface="Calibri"/>
                <a:ea typeface="Calibri"/>
                <a:cs typeface="Calibri"/>
                <a:sym typeface="Calibri"/>
              </a:rPr>
              <a:t>So when they had eaten all the grain they had brought from Egypt, their father said to them,</a:t>
            </a:r>
          </a:p>
        </p:txBody>
      </p:sp>
      <p:pic>
        <p:nvPicPr>
          <p:cNvPr id="3" name="Picture 2">
            <a:extLst>
              <a:ext uri="{FF2B5EF4-FFF2-40B4-BE49-F238E27FC236}">
                <a16:creationId xmlns:a16="http://schemas.microsoft.com/office/drawing/2014/main" id="{96220DBE-F503-C9E2-898A-270349655DBA}"/>
              </a:ext>
            </a:extLst>
          </p:cNvPr>
          <p:cNvPicPr>
            <a:picLocks noChangeAspect="1"/>
          </p:cNvPicPr>
          <p:nvPr/>
        </p:nvPicPr>
        <p:blipFill>
          <a:blip r:embed="rId3"/>
          <a:stretch>
            <a:fillRect/>
          </a:stretch>
        </p:blipFill>
        <p:spPr>
          <a:xfrm>
            <a:off x="228600" y="1981199"/>
            <a:ext cx="2971800" cy="2228850"/>
          </a:xfrm>
          <a:prstGeom prst="rect">
            <a:avLst/>
          </a:prstGeom>
        </p:spPr>
      </p:pic>
      <p:sp>
        <p:nvSpPr>
          <p:cNvPr id="2" name="Shape 138">
            <a:extLst>
              <a:ext uri="{FF2B5EF4-FFF2-40B4-BE49-F238E27FC236}">
                <a16:creationId xmlns:a16="http://schemas.microsoft.com/office/drawing/2014/main" id="{F1D9213A-BFF6-6038-5628-F1A04247D517}"/>
              </a:ext>
            </a:extLst>
          </p:cNvPr>
          <p:cNvSpPr/>
          <p:nvPr/>
        </p:nvSpPr>
        <p:spPr>
          <a:xfrm>
            <a:off x="3200400" y="5615271"/>
            <a:ext cx="5714999" cy="1226400"/>
          </a:xfrm>
          <a:prstGeom prst="wedgeRoundRectCallout">
            <a:avLst>
              <a:gd name="adj1" fmla="val -86811"/>
              <a:gd name="adj2" fmla="val -284719"/>
              <a:gd name="adj3" fmla="val 16667"/>
            </a:avLst>
          </a:prstGeom>
          <a:solidFill>
            <a:schemeClr val="accent2"/>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Go back and buy us a little more food.</a:t>
            </a:r>
          </a:p>
        </p:txBody>
      </p:sp>
    </p:spTree>
    <p:extLst>
      <p:ext uri="{BB962C8B-B14F-4D97-AF65-F5344CB8AC3E}">
        <p14:creationId xmlns:p14="http://schemas.microsoft.com/office/powerpoint/2010/main" val="400981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47700" y="128587"/>
            <a:ext cx="7848599" cy="26669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4400" b="0" i="0" u="none" strike="noStrike" cap="none" baseline="0" dirty="0">
                <a:solidFill>
                  <a:schemeClr val="tx1"/>
                </a:solidFill>
                <a:latin typeface="Calibri"/>
                <a:ea typeface="Calibri"/>
                <a:cs typeface="Calibri"/>
                <a:sym typeface="Calibri"/>
              </a:rPr>
              <a:t>But Judah said to him,</a:t>
            </a:r>
          </a:p>
        </p:txBody>
      </p:sp>
      <p:pic>
        <p:nvPicPr>
          <p:cNvPr id="145" name="Shape 145"/>
          <p:cNvPicPr preferRelativeResize="0"/>
          <p:nvPr/>
        </p:nvPicPr>
        <p:blipFill>
          <a:blip r:embed="rId3"/>
          <a:stretch>
            <a:fillRect/>
          </a:stretch>
        </p:blipFill>
        <p:spPr>
          <a:xfrm>
            <a:off x="1295400" y="1809950"/>
            <a:ext cx="6553199" cy="2990650"/>
          </a:xfrm>
          <a:prstGeom prst="rect">
            <a:avLst/>
          </a:prstGeom>
        </p:spPr>
      </p:pic>
      <p:sp>
        <p:nvSpPr>
          <p:cNvPr id="3" name="TextBox 2">
            <a:extLst>
              <a:ext uri="{FF2B5EF4-FFF2-40B4-BE49-F238E27FC236}">
                <a16:creationId xmlns:a16="http://schemas.microsoft.com/office/drawing/2014/main" id="{9890C0CF-B154-7F87-853A-9EE12AECF977}"/>
              </a:ext>
            </a:extLst>
          </p:cNvPr>
          <p:cNvSpPr txBox="1"/>
          <p:nvPr/>
        </p:nvSpPr>
        <p:spPr>
          <a:xfrm>
            <a:off x="1466849" y="4912303"/>
            <a:ext cx="6210299" cy="1569660"/>
          </a:xfrm>
          <a:prstGeom prst="rect">
            <a:avLst/>
          </a:prstGeom>
          <a:noFill/>
        </p:spPr>
        <p:txBody>
          <a:bodyPr wrap="square">
            <a:sp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warned us solemnly, 'You will not see my face again unless your brother is with you.'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p:nvPr/>
        </p:nvSpPr>
        <p:spPr>
          <a:xfrm>
            <a:off x="1737875" y="608451"/>
            <a:ext cx="6553200" cy="152515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you will send our brother along with us, we will go down and buy food for you.</a:t>
            </a:r>
          </a:p>
        </p:txBody>
      </p:sp>
      <p:pic>
        <p:nvPicPr>
          <p:cNvPr id="152" name="Shape 152"/>
          <p:cNvPicPr preferRelativeResize="0"/>
          <p:nvPr/>
        </p:nvPicPr>
        <p:blipFill>
          <a:blip r:embed="rId3"/>
          <a:stretch>
            <a:fillRect/>
          </a:stretch>
        </p:blipFill>
        <p:spPr>
          <a:xfrm flipH="1">
            <a:off x="152400" y="3322075"/>
            <a:ext cx="8991599" cy="33791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1423725" y="384975"/>
            <a:ext cx="6553200" cy="1832400"/>
          </a:xfrm>
          <a:prstGeom prst="wedgeRoundRectCallout">
            <a:avLst>
              <a:gd name="adj1" fmla="val -70526"/>
              <a:gd name="adj2" fmla="val -61040"/>
              <a:gd name="adj3" fmla="val 16667"/>
            </a:avLst>
          </a:prstGeom>
          <a:solidFill>
            <a:schemeClr val="accent2">
              <a:lumMod val="75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But if you will not send him, we will not go down, because the man said to us, </a:t>
            </a:r>
          </a:p>
        </p:txBody>
      </p:sp>
      <p:pic>
        <p:nvPicPr>
          <p:cNvPr id="159" name="Shape 159"/>
          <p:cNvPicPr preferRelativeResize="0"/>
          <p:nvPr/>
        </p:nvPicPr>
        <p:blipFill>
          <a:blip r:embed="rId3"/>
          <a:stretch>
            <a:fillRect/>
          </a:stretch>
        </p:blipFill>
        <p:spPr>
          <a:xfrm>
            <a:off x="3307825" y="2217375"/>
            <a:ext cx="2965624" cy="2970725"/>
          </a:xfrm>
          <a:prstGeom prst="rect">
            <a:avLst/>
          </a:prstGeom>
        </p:spPr>
      </p:pic>
      <p:sp>
        <p:nvSpPr>
          <p:cNvPr id="2" name="Shape 158">
            <a:extLst>
              <a:ext uri="{FF2B5EF4-FFF2-40B4-BE49-F238E27FC236}">
                <a16:creationId xmlns:a16="http://schemas.microsoft.com/office/drawing/2014/main" id="{65012424-F262-EB30-F788-69821EEE78CD}"/>
              </a:ext>
            </a:extLst>
          </p:cNvPr>
          <p:cNvSpPr/>
          <p:nvPr/>
        </p:nvSpPr>
        <p:spPr>
          <a:xfrm>
            <a:off x="1572425" y="5188100"/>
            <a:ext cx="6553200" cy="1600199"/>
          </a:xfrm>
          <a:prstGeom prst="wedgeRoundRectCallout">
            <a:avLst>
              <a:gd name="adj1" fmla="val -19042"/>
              <a:gd name="adj2" fmla="val -75818"/>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dirty="0">
                <a:solidFill>
                  <a:schemeClr val="lt1"/>
                </a:solidFill>
                <a:latin typeface="Calibri"/>
                <a:ea typeface="Calibri"/>
                <a:cs typeface="Calibri"/>
                <a:sym typeface="Calibri"/>
              </a:rPr>
              <a:t>'</a:t>
            </a:r>
            <a:r>
              <a:rPr lang="en-US" sz="3200" b="0" i="0" u="none" strike="noStrike" cap="none" baseline="0" dirty="0">
                <a:solidFill>
                  <a:schemeClr val="lt1"/>
                </a:solidFill>
                <a:latin typeface="Calibri"/>
                <a:ea typeface="Calibri"/>
                <a:cs typeface="Calibri"/>
                <a:sym typeface="Calibri"/>
              </a:rPr>
              <a:t>You will not see my face again unless your brother is with you.'"</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876302" y="-96224"/>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Israel asked,</a:t>
            </a:r>
          </a:p>
        </p:txBody>
      </p:sp>
      <p:pic>
        <p:nvPicPr>
          <p:cNvPr id="2" name="Picture 1">
            <a:extLst>
              <a:ext uri="{FF2B5EF4-FFF2-40B4-BE49-F238E27FC236}">
                <a16:creationId xmlns:a16="http://schemas.microsoft.com/office/drawing/2014/main" id="{369CB980-3B1A-D4A2-45E4-D8D4C48F2E66}"/>
              </a:ext>
            </a:extLst>
          </p:cNvPr>
          <p:cNvPicPr>
            <a:picLocks noChangeAspect="1"/>
          </p:cNvPicPr>
          <p:nvPr/>
        </p:nvPicPr>
        <p:blipFill>
          <a:blip r:embed="rId3"/>
          <a:stretch>
            <a:fillRect/>
          </a:stretch>
        </p:blipFill>
        <p:spPr>
          <a:xfrm>
            <a:off x="838200" y="1295400"/>
            <a:ext cx="3733800" cy="2806100"/>
          </a:xfrm>
          <a:prstGeom prst="rect">
            <a:avLst/>
          </a:prstGeom>
        </p:spPr>
      </p:pic>
      <p:sp>
        <p:nvSpPr>
          <p:cNvPr id="165" name="Shape 165"/>
          <p:cNvSpPr/>
          <p:nvPr/>
        </p:nvSpPr>
        <p:spPr>
          <a:xfrm>
            <a:off x="2627700" y="4401525"/>
            <a:ext cx="5714999" cy="1676399"/>
          </a:xfrm>
          <a:prstGeom prst="wedgeRoundRectCallout">
            <a:avLst>
              <a:gd name="adj1" fmla="val -65955"/>
              <a:gd name="adj2" fmla="val -181819"/>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Why did you bring this trouble on me by telling the man you had another brother?</a:t>
            </a:r>
          </a:p>
        </p:txBody>
      </p:sp>
    </p:spTree>
  </p:cSld>
  <p:clrMapOvr>
    <a:masterClrMapping/>
  </p:clrMapOvr>
  <p:transition spd="slow">
    <p:cut/>
  </p:transition>
</p:sld>
</file>

<file path=ppt/theme/theme1.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1521</Words>
  <Application>Microsoft Office PowerPoint</Application>
  <PresentationFormat>On-screen Show (4:3)</PresentationFormat>
  <Paragraphs>89</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Century Gothic</vt:lpstr>
      <vt:lpstr>Times New Roman</vt:lpstr>
      <vt:lpstr>Wingdings</vt:lpstr>
      <vt:lpstr>1_Maple</vt:lpstr>
      <vt:lpstr>PowerPoint Presentation</vt:lpstr>
      <vt:lpstr>PowerPoint Presentation</vt:lpstr>
      <vt:lpstr>PowerPoint Presentation</vt:lpstr>
      <vt:lpstr>Now the famine was still severe in the land. </vt:lpstr>
      <vt:lpstr>PowerPoint Presentation</vt:lpstr>
      <vt:lpstr> But Judah said to him,</vt:lpstr>
      <vt:lpstr>PowerPoint Presentation</vt:lpstr>
      <vt:lpstr>PowerPoint Presentation</vt:lpstr>
      <vt:lpstr>Israel asked,</vt:lpstr>
      <vt:lpstr>They replied,</vt:lpstr>
      <vt:lpstr>Then Judah said to Israel his father,</vt:lpstr>
      <vt:lpstr>PowerPoint Presentation</vt:lpstr>
      <vt:lpstr>PowerPoint Presentation</vt:lpstr>
      <vt:lpstr> Then their father Israel said to them, </vt:lpstr>
      <vt:lpstr>PowerPoint Presentation</vt:lpstr>
      <vt:lpstr>PowerPoint Presentation</vt:lpstr>
      <vt:lpstr>PowerPoint Presentation</vt:lpstr>
      <vt:lpstr> So the men took the gifts and double the amount of silver, and Benjamin also. They hurried down to Egypt and presented themselves to Joseph.</vt:lpstr>
      <vt:lpstr>PowerPoint Presentation</vt:lpstr>
      <vt:lpstr>Then he brought Simeon out to them.  </vt:lpstr>
      <vt:lpstr>The steward took the men into Joseph's house, gave them water to wash their feet and provided fodder for their donkeys.  </vt:lpstr>
      <vt:lpstr>They prepared their gifts for Joseph's arrival at noon, because they had heard that they were to eat there.    </vt:lpstr>
      <vt:lpstr>He asked them how they were, and then he said, </vt:lpstr>
      <vt:lpstr>PowerPoint Presentation</vt:lpstr>
      <vt:lpstr>As he looked about and saw his brother Benjamin, his own mother’s son, he asked,</vt:lpstr>
      <vt:lpstr>Deeply moved at the sight of his brother, Joseph hurried out and looked for a place to weep. He went into his private room and wept there.</vt:lpstr>
      <vt:lpstr>After he had washed his face, he came out and, controlling himself, said,</vt:lpstr>
      <vt:lpstr> They served him by himself, the brothers by themselves, and the Egyptians who ate with him by themselves, because Egyptians could not eat with Hebrews, for that is detestable to Egyptians.</vt:lpstr>
      <vt:lpstr>Now Joseph gave these instructions to  the steward of his house:  “Fill the men’s sacks with as much food as they can carry, and put each man’s silver in the mouth of his sack. </vt:lpstr>
      <vt:lpstr> As morning dawned, the men were sent on their way with their donkeys. They had not gone far from the city when Joseph said to his steward, </vt:lpstr>
      <vt:lpstr>When he caught up with them, he repeated these words to them. But they said to him, </vt:lpstr>
      <vt:lpstr>PowerPoint Presentation</vt:lpstr>
      <vt:lpstr> Each of them quickly lowered his sack to the ground and opened it. Then the steward proceeded to search, beginning with the oldest and ending with the youngest. </vt:lpstr>
      <vt:lpstr> Each of them quickly lowered his sack to the ground and opened it. Then the steward proceeded to search, beginning with the oldest and ending with the youngest. And the cup was found in Benjamin’s sack.* </vt:lpstr>
      <vt:lpstr>Joseph was still in the house when Judah and his brothers came in, and they threw themselves to the ground before him. </vt:lpstr>
      <vt:lpstr>PowerPoint Presentation</vt:lpstr>
      <vt:lpstr>Judah replied.  </vt:lpstr>
      <vt:lpstr>PowerPoint Presentation</vt:lpstr>
      <vt:lpstr>But Joseph said, </vt:lpstr>
      <vt:lpstr>Then Judah went up to him and said: “Pardon your servant, my lord, let me speak a word to my lord." </vt:lpstr>
      <vt:lpstr>   “Now then, please let your servant remain here as my lord’s slave in place of the boy, and let the boy return with his brothers."</vt:lpstr>
      <vt:lpstr>   "How can I go back to my father if the boy is not with me?  No!       Do not let me see the misery that would come on my father.”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43:1-15 The 2nd Journey to Egypt</dc:title>
  <dc:creator>Robin</dc:creator>
  <cp:lastModifiedBy>April Litman</cp:lastModifiedBy>
  <cp:revision>26</cp:revision>
  <dcterms:modified xsi:type="dcterms:W3CDTF">2026-02-16T04:08:23Z</dcterms:modified>
</cp:coreProperties>
</file>