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  <p:sldId id="276" r:id="rId21"/>
    <p:sldId id="277" r:id="rId22"/>
    <p:sldId id="278" r:id="rId23"/>
    <p:sldId id="279" r:id="rId24"/>
    <p:sldId id="280" r:id="rId25"/>
    <p:sldId id="292" r:id="rId26"/>
    <p:sldId id="282" r:id="rId27"/>
    <p:sldId id="283" r:id="rId28"/>
    <p:sldId id="284" r:id="rId29"/>
    <p:sldId id="285" r:id="rId30"/>
    <p:sldId id="286" r:id="rId31"/>
    <p:sldId id="287" r:id="rId32"/>
    <p:sldId id="288" r:id="rId33"/>
    <p:sldId id="289" r:id="rId34"/>
    <p:sldId id="290" r:id="rId35"/>
    <p:sldId id="291" r:id="rId3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878A89A-6CEA-436A-9967-82B7F3A09964}" v="2" dt="2025-08-31T17:09:49.161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806" y="27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heme" Target="theme/theme1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microsoft.com/office/2015/10/relationships/revisionInfo" Target="revisionInfo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presProps" Target="presProps.xml"/><Relationship Id="rId40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April Litman" userId="c83b8c5f662f391c" providerId="LiveId" clId="{4878A89A-6CEA-436A-9967-82B7F3A09964}"/>
    <pc:docChg chg="custSel addSld delSld modSld">
      <pc:chgData name="April Litman" userId="c83b8c5f662f391c" providerId="LiveId" clId="{4878A89A-6CEA-436A-9967-82B7F3A09964}" dt="2025-08-31T17:11:51.008" v="27" actId="47"/>
      <pc:docMkLst>
        <pc:docMk/>
      </pc:docMkLst>
      <pc:sldChg chg="modSp mod">
        <pc:chgData name="April Litman" userId="c83b8c5f662f391c" providerId="LiveId" clId="{4878A89A-6CEA-436A-9967-82B7F3A09964}" dt="2025-08-31T17:10:56.437" v="24" actId="20577"/>
        <pc:sldMkLst>
          <pc:docMk/>
          <pc:sldMk cId="4105360211" sldId="280"/>
        </pc:sldMkLst>
        <pc:spChg chg="mod">
          <ac:chgData name="April Litman" userId="c83b8c5f662f391c" providerId="LiveId" clId="{4878A89A-6CEA-436A-9967-82B7F3A09964}" dt="2025-08-31T17:09:21.793" v="1" actId="1076"/>
          <ac:spMkLst>
            <pc:docMk/>
            <pc:sldMk cId="4105360211" sldId="280"/>
            <ac:spMk id="2" creationId="{00000000-0000-0000-0000-000000000000}"/>
          </ac:spMkLst>
        </pc:spChg>
        <pc:spChg chg="mod">
          <ac:chgData name="April Litman" userId="c83b8c5f662f391c" providerId="LiveId" clId="{4878A89A-6CEA-436A-9967-82B7F3A09964}" dt="2025-08-31T17:10:56.437" v="24" actId="20577"/>
          <ac:spMkLst>
            <pc:docMk/>
            <pc:sldMk cId="4105360211" sldId="280"/>
            <ac:spMk id="3" creationId="{00000000-0000-0000-0000-000000000000}"/>
          </ac:spMkLst>
        </pc:spChg>
      </pc:sldChg>
      <pc:sldChg chg="del">
        <pc:chgData name="April Litman" userId="c83b8c5f662f391c" providerId="LiveId" clId="{4878A89A-6CEA-436A-9967-82B7F3A09964}" dt="2025-08-31T17:11:51.008" v="27" actId="47"/>
        <pc:sldMkLst>
          <pc:docMk/>
          <pc:sldMk cId="905765926" sldId="281"/>
        </pc:sldMkLst>
      </pc:sldChg>
      <pc:sldChg chg="modSp add mod">
        <pc:chgData name="April Litman" userId="c83b8c5f662f391c" providerId="LiveId" clId="{4878A89A-6CEA-436A-9967-82B7F3A09964}" dt="2025-08-31T17:11:44.110" v="26" actId="207"/>
        <pc:sldMkLst>
          <pc:docMk/>
          <pc:sldMk cId="4096908718" sldId="292"/>
        </pc:sldMkLst>
        <pc:spChg chg="mod">
          <ac:chgData name="April Litman" userId="c83b8c5f662f391c" providerId="LiveId" clId="{4878A89A-6CEA-436A-9967-82B7F3A09964}" dt="2025-08-31T17:11:44.110" v="26" actId="207"/>
          <ac:spMkLst>
            <pc:docMk/>
            <pc:sldMk cId="4096908718" sldId="292"/>
            <ac:spMk id="3" creationId="{B7ACD893-B727-B55B-64DB-FB64D7F2E186}"/>
          </ac:spMkLst>
        </pc:s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630231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2951917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70516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9222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925431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583060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4659518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447790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02555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850877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2598426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D917F1-150C-4A6F-9E1B-732A5768A8D2}" type="datetimeFigureOut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8/31/2025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76B9DB-0FB1-42D5-8CF4-01B0FF9FDC70}" type="slidenum">
              <a:rPr lang="en-US" smtClean="0">
                <a:solidFill>
                  <a:prstClr val="white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white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938993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sz="6000" b="1" dirty="0"/>
              <a:t>Genesis</a:t>
            </a:r>
            <a:br>
              <a:rPr lang="en-US" sz="6000" b="1" dirty="0"/>
            </a:br>
            <a:r>
              <a:rPr lang="en-US" sz="6000" b="1" dirty="0"/>
              <a:t>Dig Site 18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Blue Level Questions</a:t>
            </a:r>
          </a:p>
        </p:txBody>
      </p:sp>
    </p:spTree>
    <p:extLst>
      <p:ext uri="{BB962C8B-B14F-4D97-AF65-F5344CB8AC3E}">
        <p14:creationId xmlns:p14="http://schemas.microsoft.com/office/powerpoint/2010/main" val="231267314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F6D59-18FF-49FA-8EC3-82DD49498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45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Israel asked, “Why did you bring this trouble on me?” how did the brothers answer?  (43:7)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B2F3D-42E6-4469-8EE7-3C7D90BC9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“We didn’t mean to bring you trouble.”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“We’re the ones in trouble.”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“How were we to know he would say, ‘Bring your brother down here’?”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“All of this is Joseph’s fault.”</a:t>
            </a:r>
          </a:p>
        </p:txBody>
      </p:sp>
    </p:spTree>
    <p:extLst>
      <p:ext uri="{BB962C8B-B14F-4D97-AF65-F5344CB8AC3E}">
        <p14:creationId xmlns:p14="http://schemas.microsoft.com/office/powerpoint/2010/main" val="2070589870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E6F6D59-18FF-49FA-8EC3-82DD494981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5645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When Israel asked, “Why did you bring this trouble on me?” how did the brothers answer?  (43:7)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E9B2F3D-42E6-4469-8EE7-3C7D90BC9C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“We didn’t mean to bring you trouble.”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“We’re the ones in trouble.”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“How were we to know he would say, ‘Bring your brother down here’?”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“All of this is Joseph’s fault.”</a:t>
            </a:r>
          </a:p>
        </p:txBody>
      </p:sp>
    </p:spTree>
    <p:extLst>
      <p:ext uri="{BB962C8B-B14F-4D97-AF65-F5344CB8AC3E}">
        <p14:creationId xmlns:p14="http://schemas.microsoft.com/office/powerpoint/2010/main" val="185617104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045D9-98B9-4FA8-8656-4F31C2640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could Jacob know that Benjamin would return safely?  (43:8-9)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1C72D-CB53-4876-9FD4-478FC0F94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 would go take weapons.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 guaranteed Benjamin’s safety.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 would take a servant and pretend it was Benjamin.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8963665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C045D9-98B9-4FA8-8656-4F31C26400F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could Jacob know that Benjamin would return safely?  (43:8-9)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B31C72D-CB53-4876-9FD4-478FC0F94C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 would go take weapons.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Judah guaranteed Benjamin’s safety.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 would take a servant and pretend it was Benjamin.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998796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944A4-17E0-4DA2-BB40-7E7F68EB6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tell the brothers to take with them to Egypt?  (43:11-13)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28014-3E87-4165-A1F1-2712CBFBB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best products of the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Double the silver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brother Benjamin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442939669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00944A4-17E0-4DA2-BB40-7E7F68EB65C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tell the brothers to take with them to Egypt?  (43:11-13)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6328014-3E87-4165-A1F1-2712CBFBBD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best products of the land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Double the silver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Their brother Benjamin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217887757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64EAD-846F-4856-B564-FA78A861D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say about their trip?  (43:14)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78D36-E72C-4DC9-972F-4DE439744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hoped God almighty would grant them mercy.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hoped Simeon would come back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hoped Benjamin would come back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11891485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964EAD-846F-4856-B564-FA78A861DC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Israel say about their trip?  (43:14)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B978D36-E72C-4DC9-972F-4DE4397442C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057400"/>
            <a:ext cx="8229600" cy="40687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hoped God almighty would grant them mercy.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hoped Simeon would come back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hoped Benjamin would come back with them.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64423497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52051-3352-4536-94A8-A12A37EF9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Jacob ask for God’s mercy?  (43:14)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D77B2-B3BE-4A05-AD4D-9566E9751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So the brothers would not get robbed on the way to Egypt.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So Benjamin and Simeon would return from Egypt.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So Joseph would not refuse to meet with the brothers.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So the brothers could bring back more grain.</a:t>
            </a:r>
          </a:p>
        </p:txBody>
      </p:sp>
    </p:spTree>
    <p:extLst>
      <p:ext uri="{BB962C8B-B14F-4D97-AF65-F5344CB8AC3E}">
        <p14:creationId xmlns:p14="http://schemas.microsoft.com/office/powerpoint/2010/main" val="304975393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652051-3352-4536-94A8-A12A37EF98A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Jacob ask for God’s mercy?  (43:14)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D77B2-B3BE-4A05-AD4D-9566E975126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81200"/>
            <a:ext cx="8229600" cy="4144963"/>
          </a:xfrm>
        </p:spPr>
        <p:txBody>
          <a:bodyPr>
            <a:normAutofit fontScale="92500" lnSpcReduction="20000"/>
          </a:bodyPr>
          <a:lstStyle/>
          <a:p>
            <a:pPr marL="742950" indent="-742950">
              <a:buFont typeface="+mj-lt"/>
              <a:buAutoNum type="arabicPeriod"/>
            </a:pPr>
            <a:r>
              <a:rPr lang="en-US" sz="4000" dirty="0"/>
              <a:t>So the brothers would not get robbed on the way to Egypt.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So Benjamin and Simeon would return from Egypt.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So Joseph would not refuse to meet with the brothers.</a:t>
            </a:r>
          </a:p>
          <a:p>
            <a:pPr marL="742950" indent="-742950">
              <a:buFont typeface="+mj-lt"/>
              <a:buAutoNum type="arabicPeriod"/>
            </a:pPr>
            <a:r>
              <a:rPr lang="en-US" sz="4000" dirty="0"/>
              <a:t>So the brothers could bring back more grain.</a:t>
            </a:r>
          </a:p>
        </p:txBody>
      </p:sp>
    </p:spTree>
    <p:extLst>
      <p:ext uri="{BB962C8B-B14F-4D97-AF65-F5344CB8AC3E}">
        <p14:creationId xmlns:p14="http://schemas.microsoft.com/office/powerpoint/2010/main" val="206133368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9F75-02EC-4416-98D8-06FCF5A91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still severe in the land?  (43:1)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26F74-ED68-40F6-9832-4DE2B4A7F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famine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war between Canaan and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Disease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6250767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when they got to Egypt?  (43:15)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went to visit Simeon in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went to Pharaoh to ask him to release Simeon.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rested at the Nile and then went to see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presented themselves to Joseph.</a:t>
            </a:r>
          </a:p>
        </p:txBody>
      </p:sp>
    </p:spTree>
    <p:extLst>
      <p:ext uri="{BB962C8B-B14F-4D97-AF65-F5344CB8AC3E}">
        <p14:creationId xmlns:p14="http://schemas.microsoft.com/office/powerpoint/2010/main" val="291916196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when they got to Egypt?  (43:15)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went to visit Simeon in prison.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went to Pharaoh to ask him to release Simeon.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rested at the Nile and then went to see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presented themselves to Joseph.</a:t>
            </a:r>
          </a:p>
        </p:txBody>
      </p:sp>
    </p:spTree>
    <p:extLst>
      <p:ext uri="{BB962C8B-B14F-4D97-AF65-F5344CB8AC3E}">
        <p14:creationId xmlns:p14="http://schemas.microsoft.com/office/powerpoint/2010/main" val="3643288568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was Simeon reunited with his brothers?  (43:19, 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 was brought out to his brothers by Joseph’s steward.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 was sent home to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 was working as a servant in Joseph’s house.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 was not reunited with is brothers.</a:t>
            </a:r>
          </a:p>
        </p:txBody>
      </p:sp>
    </p:spTree>
    <p:extLst>
      <p:ext uri="{BB962C8B-B14F-4D97-AF65-F5344CB8AC3E}">
        <p14:creationId xmlns:p14="http://schemas.microsoft.com/office/powerpoint/2010/main" val="286376768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How was Simeon reunited with his brothers?  (43:19, 23)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Simeon was brought out to his brothers by Joseph’s steward.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 was sent home to Canaan.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 was working as a servant in Joseph’s house.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 was not reunited with is brothers.</a:t>
            </a:r>
          </a:p>
        </p:txBody>
      </p:sp>
    </p:spTree>
    <p:extLst>
      <p:ext uri="{BB962C8B-B14F-4D97-AF65-F5344CB8AC3E}">
        <p14:creationId xmlns:p14="http://schemas.microsoft.com/office/powerpoint/2010/main" val="996743320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59921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12. What did the steward do after he brought Joseph's brothers into his house? (43:24)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them chores to do.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them to go to bed. Joseph would be there in the morning.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provided fodder for their donkeys and gave them water to wash their feet.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10536021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BEACE94-C28A-9792-D6F0-AA90668953A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6CA330-4A71-C571-47BF-D3869FE017F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0" y="659921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12. What did the steward do after he brought Joseph's brothers into his house? (43:24)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7ACD893-B727-B55B-64DB-FB64D7F2E18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438400"/>
            <a:ext cx="8458200" cy="42973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He gave them chores to do.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He told them to go to bed. Joseph would be there in the morning.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He provided fodder for their donkeys and gave them water to wash their feet.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409690871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brothers go to prepare for Joseph’s arrival?  (43:24)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Pharaoh’s palace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prison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Joseph’s house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Where the grain was bought</a:t>
            </a:r>
          </a:p>
        </p:txBody>
      </p:sp>
    </p:spTree>
    <p:extLst>
      <p:ext uri="{BB962C8B-B14F-4D97-AF65-F5344CB8AC3E}">
        <p14:creationId xmlns:p14="http://schemas.microsoft.com/office/powerpoint/2010/main" val="3513688334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Where did the brothers go to prepare for Joseph’s arrival?  (43:24)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Pharaoh’s palace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prison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Joseph’s house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Where the grain was bought</a:t>
            </a:r>
          </a:p>
        </p:txBody>
      </p:sp>
    </p:spTree>
    <p:extLst>
      <p:ext uri="{BB962C8B-B14F-4D97-AF65-F5344CB8AC3E}">
        <p14:creationId xmlns:p14="http://schemas.microsoft.com/office/powerpoint/2010/main" val="1599214205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while they waited for Joseph to come home?  (43:25)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took a tour of his house.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took care of their donkeys.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prepared their gifts for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76832748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What did the brothers do while they waited for Joseph to come home?  (43:25)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362200"/>
            <a:ext cx="8229600" cy="3763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took a tour of his house.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took care of their donkeys.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They prepared their gifts for Joseph.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7049176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22A9F75-02EC-4416-98D8-06FCF5A9184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was still severe in the land?  (43:1)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6026F74-ED68-40F6-9832-4DE2B4A7F5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famine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war between Canaan and Egypt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Disease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41671509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After they presented the gifts to Joseph, what did he ask about the brothers’ father?  (43:27)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Was their father still living?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Did their father travel with them to Egypt?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Did their father send a special message to him?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156684605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620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After they presented the gifts to Joseph, what did he ask about the brothers’ father?  (43:27)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743200"/>
            <a:ext cx="8229600" cy="33829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Was their father still living?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Did their father travel with them to Egypt?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Did their father send a special message to him?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28899128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moved Joseph deeply?  (43:30)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sight of Simeon being released from prison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gifts and silver the brothers presented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brothers’ bowing before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sight of his own brother, Benjamin</a:t>
            </a:r>
          </a:p>
        </p:txBody>
      </p:sp>
    </p:spTree>
    <p:extLst>
      <p:ext uri="{BB962C8B-B14F-4D97-AF65-F5344CB8AC3E}">
        <p14:creationId xmlns:p14="http://schemas.microsoft.com/office/powerpoint/2010/main" val="120774156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moved Joseph deeply?  (43:30)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 fontScale="925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sight of Simeon being released from prison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gifts and silver the brothers presented to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brothers’ bowing before him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sight of his own brother, Benjamin</a:t>
            </a:r>
          </a:p>
        </p:txBody>
      </p:sp>
    </p:spTree>
    <p:extLst>
      <p:ext uri="{BB962C8B-B14F-4D97-AF65-F5344CB8AC3E}">
        <p14:creationId xmlns:p14="http://schemas.microsoft.com/office/powerpoint/2010/main" val="341246211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the brothers throw themselves at Joseph’s feet?  </a:t>
            </a:r>
            <a:br>
              <a:rPr lang="en-US" dirty="0"/>
            </a:br>
            <a:r>
              <a:rPr lang="en-US" dirty="0"/>
              <a:t>(44:14-16)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afraid they would be slaves.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innocent of stealing Joseph’s cup.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didn’t want Benjamin to become a slave.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1276557044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6858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Why did the brothers throw themselves at Joseph’s feet?  </a:t>
            </a:r>
            <a:br>
              <a:rPr lang="en-US" dirty="0"/>
            </a:br>
            <a:r>
              <a:rPr lang="en-US" dirty="0"/>
              <a:t>(44:14-16)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2514600"/>
            <a:ext cx="8229600" cy="3611563"/>
          </a:xfrm>
        </p:spPr>
        <p:txBody>
          <a:bodyPr>
            <a:normAutofit fontScale="92500" lnSpcReduction="1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afraid they would be slaves.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were innocent of stealing Joseph’s cup.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didn’t want Benjamin to become a slave.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All of the above.</a:t>
            </a:r>
          </a:p>
        </p:txBody>
      </p:sp>
    </p:spTree>
    <p:extLst>
      <p:ext uri="{BB962C8B-B14F-4D97-AF65-F5344CB8AC3E}">
        <p14:creationId xmlns:p14="http://schemas.microsoft.com/office/powerpoint/2010/main" val="260571156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6B24C-E5A6-4CCE-AB54-5BCCFFA53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all the grain the brothers brought was gone?  (43:2)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9B0C6-0007-49D8-9E38-3EC351CC9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 told his sons to go to Harran to buy more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 told his sons they were going to move to get away from the famine.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 told his sons to go back to Egypt to buy more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 told his sons they must find work away from their home.</a:t>
            </a:r>
          </a:p>
        </p:txBody>
      </p:sp>
    </p:spTree>
    <p:extLst>
      <p:ext uri="{BB962C8B-B14F-4D97-AF65-F5344CB8AC3E}">
        <p14:creationId xmlns:p14="http://schemas.microsoft.com/office/powerpoint/2010/main" val="5316420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66B24C-E5A6-4CCE-AB54-5BCCFFA530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What happened when all the grain the brothers brought was gone?  (43:2)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F89B0C6-0007-49D8-9E38-3EC351CC92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828800"/>
            <a:ext cx="8229600" cy="4297363"/>
          </a:xfrm>
        </p:spPr>
        <p:txBody>
          <a:bodyPr>
            <a:normAutofit fontScale="92500" lnSpcReduction="20000"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 told his sons to go to Harran to buy more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 told his sons they were going to move to get away from the famine.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Israel told his sons to go back to Egypt to buy more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Israel told his sons they must find work away from their home.</a:t>
            </a:r>
          </a:p>
        </p:txBody>
      </p:sp>
    </p:spTree>
    <p:extLst>
      <p:ext uri="{BB962C8B-B14F-4D97-AF65-F5344CB8AC3E}">
        <p14:creationId xmlns:p14="http://schemas.microsoft.com/office/powerpoint/2010/main" val="336326332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67FFC-1DE2-4F69-BC2C-A8CE97FBC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brothers return to Egypt?  (43:1-2)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231A8-30FD-4D3D-A65C-46A0037F6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a plan to rescue Simeon.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 famine was still severe, and they had eaten all the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needed to find 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51635488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8F67FFC-1DE2-4F69-BC2C-A8CE97FBC1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/>
              <a:t>Why did the brothers return to Egypt?  (43:1-2)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FD231A8-30FD-4D3D-A65C-46A0037F661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had a plan to rescue Simeon.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The famine was still severe, and they had eaten all the grain.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They needed to find work.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All of the above</a:t>
            </a:r>
          </a:p>
        </p:txBody>
      </p:sp>
    </p:spTree>
    <p:extLst>
      <p:ext uri="{BB962C8B-B14F-4D97-AF65-F5344CB8AC3E}">
        <p14:creationId xmlns:p14="http://schemas.microsoft.com/office/powerpoint/2010/main" val="3321485054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66FB-FD8D-4667-8C1E-5C3C0C403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said they would not go to Egypt unless Benjamin went with them?  (43:3-5)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0FC23-D839-47AD-B775-05F90E33B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</p:txBody>
      </p:sp>
    </p:spTree>
    <p:extLst>
      <p:ext uri="{BB962C8B-B14F-4D97-AF65-F5344CB8AC3E}">
        <p14:creationId xmlns:p14="http://schemas.microsoft.com/office/powerpoint/2010/main" val="427894809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5BE66FB-FD8D-4667-8C1E-5C3C0C4033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33400" y="609600"/>
            <a:ext cx="8229600" cy="1143000"/>
          </a:xfrm>
        </p:spPr>
        <p:txBody>
          <a:bodyPr>
            <a:normAutofit fontScale="90000"/>
          </a:bodyPr>
          <a:lstStyle/>
          <a:p>
            <a:pPr algn="l"/>
            <a:r>
              <a:rPr lang="en-US" dirty="0"/>
              <a:t>Who said they would not go to Egypt unless Benjamin went with them?  (43:3-5)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C0FC23-D839-47AD-B775-05F90E33B6C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200" y="2667000"/>
            <a:ext cx="8229600" cy="34591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en-US" sz="4000" dirty="0"/>
              <a:t>Reuben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>
                <a:solidFill>
                  <a:srgbClr val="FFFF00"/>
                </a:solidFill>
              </a:rPr>
              <a:t>Judah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Simeon</a:t>
            </a:r>
          </a:p>
          <a:p>
            <a:pPr marL="514350" indent="-514350">
              <a:buFont typeface="+mj-lt"/>
              <a:buAutoNum type="arabicPeriod"/>
            </a:pPr>
            <a:r>
              <a:rPr lang="en-US" sz="4000" dirty="0"/>
              <a:t>Jacob</a:t>
            </a:r>
          </a:p>
        </p:txBody>
      </p:sp>
    </p:spTree>
    <p:extLst>
      <p:ext uri="{BB962C8B-B14F-4D97-AF65-F5344CB8AC3E}">
        <p14:creationId xmlns:p14="http://schemas.microsoft.com/office/powerpoint/2010/main" val="333697652"/>
      </p:ext>
    </p:extLst>
  </p:cSld>
  <p:clrMapOvr>
    <a:masterClrMapping/>
  </p:clrMapOvr>
</p:sld>
</file>

<file path=ppt/theme/theme1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180</TotalTime>
  <Words>1514</Words>
  <Application>Microsoft Office PowerPoint</Application>
  <PresentationFormat>On-screen Show (4:3)</PresentationFormat>
  <Paragraphs>172</Paragraphs>
  <Slides>35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35</vt:i4>
      </vt:variant>
    </vt:vector>
  </HeadingPairs>
  <TitlesOfParts>
    <vt:vector size="38" baseType="lpstr">
      <vt:lpstr>Arial</vt:lpstr>
      <vt:lpstr>Calibri</vt:lpstr>
      <vt:lpstr>1_Office Theme</vt:lpstr>
      <vt:lpstr>Genesis Dig Site 18</vt:lpstr>
      <vt:lpstr>What was still severe in the land?  (43:1)</vt:lpstr>
      <vt:lpstr>What was still severe in the land?  (43:1)</vt:lpstr>
      <vt:lpstr>What happened when all the grain the brothers brought was gone?  (43:2)</vt:lpstr>
      <vt:lpstr>What happened when all the grain the brothers brought was gone?  (43:2)</vt:lpstr>
      <vt:lpstr>Why did the brothers return to Egypt?  (43:1-2)</vt:lpstr>
      <vt:lpstr>Why did the brothers return to Egypt?  (43:1-2)</vt:lpstr>
      <vt:lpstr>Who said they would not go to Egypt unless Benjamin went with them?  (43:3-5)</vt:lpstr>
      <vt:lpstr>Who said they would not go to Egypt unless Benjamin went with them?  (43:3-5)</vt:lpstr>
      <vt:lpstr>When Israel asked, “Why did you bring this trouble on me?” how did the brothers answer?  (43:7)</vt:lpstr>
      <vt:lpstr>When Israel asked, “Why did you bring this trouble on me?” how did the brothers answer?  (43:7)</vt:lpstr>
      <vt:lpstr>How could Jacob know that Benjamin would return safely?  (43:8-9)</vt:lpstr>
      <vt:lpstr>How could Jacob know that Benjamin would return safely?  (43:8-9)</vt:lpstr>
      <vt:lpstr>What did Israel tell the brothers to take with them to Egypt?  (43:11-13)</vt:lpstr>
      <vt:lpstr>What did Israel tell the brothers to take with them to Egypt?  (43:11-13)</vt:lpstr>
      <vt:lpstr>What did Israel say about their trip?  (43:14)</vt:lpstr>
      <vt:lpstr>What did Israel say about their trip?  (43:14)</vt:lpstr>
      <vt:lpstr>Why did Jacob ask for God’s mercy?  (43:14)</vt:lpstr>
      <vt:lpstr>Why did Jacob ask for God’s mercy?  (43:14)</vt:lpstr>
      <vt:lpstr>What did the brothers do when they got to Egypt?  (43:15)</vt:lpstr>
      <vt:lpstr>What did the brothers do when they got to Egypt?  (43:15)</vt:lpstr>
      <vt:lpstr>How was Simeon reunited with his brothers?  (43:19, 23)</vt:lpstr>
      <vt:lpstr>How was Simeon reunited with his brothers?  (43:19, 23)</vt:lpstr>
      <vt:lpstr>12. What did the steward do after he brought Joseph's brothers into his house? (43:24)</vt:lpstr>
      <vt:lpstr>12. What did the steward do after he brought Joseph's brothers into his house? (43:24)</vt:lpstr>
      <vt:lpstr>Where did the brothers go to prepare for Joseph’s arrival?  (43:24)</vt:lpstr>
      <vt:lpstr>Where did the brothers go to prepare for Joseph’s arrival?  (43:24)</vt:lpstr>
      <vt:lpstr>What did the brothers do while they waited for Joseph to come home?  (43:25)</vt:lpstr>
      <vt:lpstr>What did the brothers do while they waited for Joseph to come home?  (43:25)</vt:lpstr>
      <vt:lpstr>After they presented the gifts to Joseph, what did he ask about the brothers’ father?  (43:27)</vt:lpstr>
      <vt:lpstr>After they presented the gifts to Joseph, what did he ask about the brothers’ father?  (43:27)</vt:lpstr>
      <vt:lpstr>What moved Joseph deeply?  (43:30)</vt:lpstr>
      <vt:lpstr>What moved Joseph deeply?  (43:30)</vt:lpstr>
      <vt:lpstr>Why did the brothers throw themselves at Joseph’s feet?   (44:14-16)</vt:lpstr>
      <vt:lpstr>Why did the brothers throw themselves at Joseph’s feet?   (44:14-16)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1st &amp; 2nd Samuel Dig Site 6</dc:title>
  <dc:creator>Kathy Randels</dc:creator>
  <cp:lastModifiedBy>April Litman</cp:lastModifiedBy>
  <cp:revision>19</cp:revision>
  <dcterms:created xsi:type="dcterms:W3CDTF">2016-04-21T15:09:06Z</dcterms:created>
  <dcterms:modified xsi:type="dcterms:W3CDTF">2025-08-31T17:11:51Z</dcterms:modified>
</cp:coreProperties>
</file>