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329" r:id="rId3"/>
    <p:sldId id="328" r:id="rId4"/>
    <p:sldId id="272" r:id="rId5"/>
    <p:sldId id="273" r:id="rId6"/>
    <p:sldId id="274" r:id="rId7"/>
    <p:sldId id="320"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90" r:id="rId22"/>
    <p:sldId id="321" r:id="rId23"/>
    <p:sldId id="322" r:id="rId24"/>
    <p:sldId id="323" r:id="rId25"/>
    <p:sldId id="296" r:id="rId26"/>
    <p:sldId id="297" r:id="rId27"/>
    <p:sldId id="324" r:id="rId28"/>
    <p:sldId id="298" r:id="rId29"/>
    <p:sldId id="299" r:id="rId30"/>
    <p:sldId id="300" r:id="rId31"/>
    <p:sldId id="301" r:id="rId32"/>
    <p:sldId id="302" r:id="rId33"/>
    <p:sldId id="303" r:id="rId34"/>
    <p:sldId id="304" r:id="rId35"/>
    <p:sldId id="305" r:id="rId36"/>
    <p:sldId id="306" r:id="rId37"/>
    <p:sldId id="307" r:id="rId38"/>
    <p:sldId id="308" r:id="rId39"/>
    <p:sldId id="309" r:id="rId40"/>
    <p:sldId id="310" r:id="rId41"/>
    <p:sldId id="311" r:id="rId42"/>
    <p:sldId id="312" r:id="rId43"/>
    <p:sldId id="313" r:id="rId44"/>
    <p:sldId id="326" r:id="rId45"/>
    <p:sldId id="327" r:id="rId46"/>
    <p:sldId id="315" r:id="rId47"/>
    <p:sldId id="325" r:id="rId48"/>
    <p:sldId id="331" r:id="rId49"/>
    <p:sldId id="332" r:id="rId50"/>
    <p:sldId id="333" r:id="rId51"/>
    <p:sldId id="334" r:id="rId52"/>
    <p:sldId id="336" r:id="rId53"/>
    <p:sldId id="337" r:id="rId54"/>
    <p:sldId id="330" r:id="rId55"/>
    <p:sldId id="339" r:id="rId56"/>
    <p:sldId id="340" r:id="rId57"/>
    <p:sldId id="341" r:id="rId58"/>
    <p:sldId id="342" r:id="rId59"/>
    <p:sldId id="343"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87C"/>
    <a:srgbClr val="92D14E"/>
    <a:srgbClr val="1F48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B0656C-E316-4CDA-905D-C179ADA81ADC}" v="92" dt="2026-02-04T21:26:04.3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090" y="2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ndace and Matt Tygart" userId="2cb2823d91aae1f2" providerId="LiveId" clId="{2D371C33-42EC-414A-A444-B76A5327A709}"/>
    <pc:docChg chg="undo custSel addSld delSld modSld sldOrd">
      <pc:chgData name="Candace and Matt Tygart" userId="2cb2823d91aae1f2" providerId="LiveId" clId="{2D371C33-42EC-414A-A444-B76A5327A709}" dt="2026-02-04T21:26:42.461" v="2560" actId="47"/>
      <pc:docMkLst>
        <pc:docMk/>
      </pc:docMkLst>
      <pc:sldChg chg="addSp modSp mod addAnim delAnim modAnim">
        <pc:chgData name="Candace and Matt Tygart" userId="2cb2823d91aae1f2" providerId="LiveId" clId="{2D371C33-42EC-414A-A444-B76A5327A709}" dt="2026-02-04T20:24:19.193" v="42"/>
        <pc:sldMkLst>
          <pc:docMk/>
          <pc:sldMk cId="0" sldId="300"/>
        </pc:sldMkLst>
        <pc:picChg chg="mod">
          <ac:chgData name="Candace and Matt Tygart" userId="2cb2823d91aae1f2" providerId="LiveId" clId="{2D371C33-42EC-414A-A444-B76A5327A709}" dt="2026-02-04T20:22:23.588" v="23" actId="1076"/>
          <ac:picMkLst>
            <pc:docMk/>
            <pc:sldMk cId="0" sldId="300"/>
            <ac:picMk id="4" creationId="{5B9BABCE-76C6-4EC8-8876-7B20F7C73A9D}"/>
          </ac:picMkLst>
        </pc:picChg>
        <pc:picChg chg="add mod">
          <ac:chgData name="Candace and Matt Tygart" userId="2cb2823d91aae1f2" providerId="LiveId" clId="{2D371C33-42EC-414A-A444-B76A5327A709}" dt="2026-02-04T20:23:14.747" v="32" actId="14100"/>
          <ac:picMkLst>
            <pc:docMk/>
            <pc:sldMk cId="0" sldId="300"/>
            <ac:picMk id="5" creationId="{79A43C3B-1CBD-295F-DAE1-04F17B7F815A}"/>
          </ac:picMkLst>
        </pc:picChg>
        <pc:picChg chg="add mod">
          <ac:chgData name="Candace and Matt Tygart" userId="2cb2823d91aae1f2" providerId="LiveId" clId="{2D371C33-42EC-414A-A444-B76A5327A709}" dt="2026-02-04T20:23:05.578" v="30" actId="1076"/>
          <ac:picMkLst>
            <pc:docMk/>
            <pc:sldMk cId="0" sldId="300"/>
            <ac:picMk id="7" creationId="{988A5CF2-8F69-C18D-BE41-597DC2DFB5A7}"/>
          </ac:picMkLst>
        </pc:picChg>
        <pc:picChg chg="add mod ord">
          <ac:chgData name="Candace and Matt Tygart" userId="2cb2823d91aae1f2" providerId="LiveId" clId="{2D371C33-42EC-414A-A444-B76A5327A709}" dt="2026-02-04T20:24:16.995" v="41" actId="1076"/>
          <ac:picMkLst>
            <pc:docMk/>
            <pc:sldMk cId="0" sldId="300"/>
            <ac:picMk id="9" creationId="{D6619E4A-0EBD-AAC9-06AB-3409D24B5A07}"/>
          </ac:picMkLst>
        </pc:picChg>
        <pc:picChg chg="add mod ord">
          <ac:chgData name="Candace and Matt Tygart" userId="2cb2823d91aae1f2" providerId="LiveId" clId="{2D371C33-42EC-414A-A444-B76A5327A709}" dt="2026-02-04T20:22:27.132" v="24" actId="1076"/>
          <ac:picMkLst>
            <pc:docMk/>
            <pc:sldMk cId="0" sldId="300"/>
            <ac:picMk id="11" creationId="{E30784D3-FA55-41A0-4444-8F9A68039C5C}"/>
          </ac:picMkLst>
        </pc:picChg>
      </pc:sldChg>
      <pc:sldChg chg="modSp mod">
        <pc:chgData name="Candace and Matt Tygart" userId="2cb2823d91aae1f2" providerId="LiveId" clId="{2D371C33-42EC-414A-A444-B76A5327A709}" dt="2026-02-04T20:25:37.765" v="44" actId="1076"/>
        <pc:sldMkLst>
          <pc:docMk/>
          <pc:sldMk cId="0" sldId="307"/>
        </pc:sldMkLst>
        <pc:picChg chg="mod">
          <ac:chgData name="Candace and Matt Tygart" userId="2cb2823d91aae1f2" providerId="LiveId" clId="{2D371C33-42EC-414A-A444-B76A5327A709}" dt="2026-02-04T20:25:37.765" v="44" actId="1076"/>
          <ac:picMkLst>
            <pc:docMk/>
            <pc:sldMk cId="0" sldId="307"/>
            <ac:picMk id="4" creationId="{95AA82D5-CDCC-4D9B-B4E6-6CD745459C55}"/>
          </ac:picMkLst>
        </pc:picChg>
      </pc:sldChg>
      <pc:sldChg chg="modSp">
        <pc:chgData name="Candace and Matt Tygart" userId="2cb2823d91aae1f2" providerId="LiveId" clId="{2D371C33-42EC-414A-A444-B76A5327A709}" dt="2026-02-04T20:28:50.948" v="47" actId="1076"/>
        <pc:sldMkLst>
          <pc:docMk/>
          <pc:sldMk cId="0" sldId="311"/>
        </pc:sldMkLst>
        <pc:picChg chg="mod">
          <ac:chgData name="Candace and Matt Tygart" userId="2cb2823d91aae1f2" providerId="LiveId" clId="{2D371C33-42EC-414A-A444-B76A5327A709}" dt="2026-02-04T20:28:50.948" v="47" actId="1076"/>
          <ac:picMkLst>
            <pc:docMk/>
            <pc:sldMk cId="0" sldId="311"/>
            <ac:picMk id="9218" creationId="{AAEC6750-8278-4D3E-A680-285B8160EB47}"/>
          </ac:picMkLst>
        </pc:picChg>
      </pc:sldChg>
      <pc:sldChg chg="addSp delSp modSp new mod setBg modAnim">
        <pc:chgData name="Candace and Matt Tygart" userId="2cb2823d91aae1f2" providerId="LiveId" clId="{2D371C33-42EC-414A-A444-B76A5327A709}" dt="2026-02-04T21:25:43.263" v="2558"/>
        <pc:sldMkLst>
          <pc:docMk/>
          <pc:sldMk cId="4136427346" sldId="330"/>
        </pc:sldMkLst>
        <pc:spChg chg="add del">
          <ac:chgData name="Candace and Matt Tygart" userId="2cb2823d91aae1f2" providerId="LiveId" clId="{2D371C33-42EC-414A-A444-B76A5327A709}" dt="2026-02-04T20:57:10.435" v="1175" actId="478"/>
          <ac:spMkLst>
            <pc:docMk/>
            <pc:sldMk cId="4136427346" sldId="330"/>
            <ac:spMk id="12" creationId="{AAFE76BC-D96C-14F1-8FBE-3956CE220F5A}"/>
          </ac:spMkLst>
        </pc:spChg>
        <pc:spChg chg="add mod">
          <ac:chgData name="Candace and Matt Tygart" userId="2cb2823d91aae1f2" providerId="LiveId" clId="{2D371C33-42EC-414A-A444-B76A5327A709}" dt="2026-02-04T21:01:25.437" v="1269" actId="1076"/>
          <ac:spMkLst>
            <pc:docMk/>
            <pc:sldMk cId="4136427346" sldId="330"/>
            <ac:spMk id="15" creationId="{6C4CA554-F93B-F10D-251C-F935B24DF692}"/>
          </ac:spMkLst>
        </pc:spChg>
        <pc:spChg chg="add del mod">
          <ac:chgData name="Candace and Matt Tygart" userId="2cb2823d91aae1f2" providerId="LiveId" clId="{2D371C33-42EC-414A-A444-B76A5327A709}" dt="2026-02-04T21:04:31.151" v="1584" actId="478"/>
          <ac:spMkLst>
            <pc:docMk/>
            <pc:sldMk cId="4136427346" sldId="330"/>
            <ac:spMk id="16" creationId="{3B666DF5-D005-25C0-B1EE-874E23A335DA}"/>
          </ac:spMkLst>
        </pc:spChg>
        <pc:spChg chg="add mod">
          <ac:chgData name="Candace and Matt Tygart" userId="2cb2823d91aae1f2" providerId="LiveId" clId="{2D371C33-42EC-414A-A444-B76A5327A709}" dt="2026-02-04T21:01:48.692" v="1274"/>
          <ac:spMkLst>
            <pc:docMk/>
            <pc:sldMk cId="4136427346" sldId="330"/>
            <ac:spMk id="17" creationId="{CD048592-9501-3C5C-E063-0304ACDB5C71}"/>
          </ac:spMkLst>
        </pc:spChg>
        <pc:spChg chg="add mod">
          <ac:chgData name="Candace and Matt Tygart" userId="2cb2823d91aae1f2" providerId="LiveId" clId="{2D371C33-42EC-414A-A444-B76A5327A709}" dt="2026-02-04T21:04:12.629" v="1580" actId="1076"/>
          <ac:spMkLst>
            <pc:docMk/>
            <pc:sldMk cId="4136427346" sldId="330"/>
            <ac:spMk id="18" creationId="{F5145A28-B366-AE34-51F0-A4073FBC5C4A}"/>
          </ac:spMkLst>
        </pc:spChg>
        <pc:picChg chg="add del mod">
          <ac:chgData name="Candace and Matt Tygart" userId="2cb2823d91aae1f2" providerId="LiveId" clId="{2D371C33-42EC-414A-A444-B76A5327A709}" dt="2026-02-04T20:29:36.077" v="51" actId="478"/>
          <ac:picMkLst>
            <pc:docMk/>
            <pc:sldMk cId="4136427346" sldId="330"/>
            <ac:picMk id="2" creationId="{D87256AB-9BF4-BE51-B2C8-4E1147417FDD}"/>
          </ac:picMkLst>
        </pc:picChg>
        <pc:picChg chg="add mod">
          <ac:chgData name="Candace and Matt Tygart" userId="2cb2823d91aae1f2" providerId="LiveId" clId="{2D371C33-42EC-414A-A444-B76A5327A709}" dt="2026-02-04T21:01:15.079" v="1266" actId="1076"/>
          <ac:picMkLst>
            <pc:docMk/>
            <pc:sldMk cId="4136427346" sldId="330"/>
            <ac:picMk id="3" creationId="{FF4BC07B-49BA-AB5F-4E23-C500FCFE6538}"/>
          </ac:picMkLst>
        </pc:picChg>
        <pc:picChg chg="add mod">
          <ac:chgData name="Candace and Matt Tygart" userId="2cb2823d91aae1f2" providerId="LiveId" clId="{2D371C33-42EC-414A-A444-B76A5327A709}" dt="2026-02-04T21:04:18.700" v="1581" actId="1076"/>
          <ac:picMkLst>
            <pc:docMk/>
            <pc:sldMk cId="4136427346" sldId="330"/>
            <ac:picMk id="4" creationId="{A3258FB6-8ADF-5962-DAAC-EEF7200FCD66}"/>
          </ac:picMkLst>
        </pc:picChg>
        <pc:picChg chg="add del mod">
          <ac:chgData name="Candace and Matt Tygart" userId="2cb2823d91aae1f2" providerId="LiveId" clId="{2D371C33-42EC-414A-A444-B76A5327A709}" dt="2026-02-04T20:55:48.658" v="1170" actId="478"/>
          <ac:picMkLst>
            <pc:docMk/>
            <pc:sldMk cId="4136427346" sldId="330"/>
            <ac:picMk id="6" creationId="{D720EAA1-1E09-16F2-C83A-B601A85D48D2}"/>
          </ac:picMkLst>
        </pc:picChg>
        <pc:picChg chg="add del mod">
          <ac:chgData name="Candace and Matt Tygart" userId="2cb2823d91aae1f2" providerId="LiveId" clId="{2D371C33-42EC-414A-A444-B76A5327A709}" dt="2026-02-04T20:55:48.658" v="1170" actId="478"/>
          <ac:picMkLst>
            <pc:docMk/>
            <pc:sldMk cId="4136427346" sldId="330"/>
            <ac:picMk id="8" creationId="{A8C517DA-9334-0001-853C-06649364D64E}"/>
          </ac:picMkLst>
        </pc:picChg>
        <pc:picChg chg="add mod">
          <ac:chgData name="Candace and Matt Tygart" userId="2cb2823d91aae1f2" providerId="LiveId" clId="{2D371C33-42EC-414A-A444-B76A5327A709}" dt="2026-02-04T21:01:20.546" v="1268" actId="1076"/>
          <ac:picMkLst>
            <pc:docMk/>
            <pc:sldMk cId="4136427346" sldId="330"/>
            <ac:picMk id="10" creationId="{A6C9599E-9907-A142-A2A0-F7B945B83699}"/>
          </ac:picMkLst>
        </pc:picChg>
        <pc:picChg chg="add del mod">
          <ac:chgData name="Candace and Matt Tygart" userId="2cb2823d91aae1f2" providerId="LiveId" clId="{2D371C33-42EC-414A-A444-B76A5327A709}" dt="2026-02-04T21:04:27.646" v="1583" actId="478"/>
          <ac:picMkLst>
            <pc:docMk/>
            <pc:sldMk cId="4136427346" sldId="330"/>
            <ac:picMk id="14" creationId="{DE953787-98D8-9C73-9563-E1E092268DB3}"/>
          </ac:picMkLst>
        </pc:picChg>
      </pc:sldChg>
      <pc:sldChg chg="addSp delSp modSp add mod ord">
        <pc:chgData name="Candace and Matt Tygart" userId="2cb2823d91aae1f2" providerId="LiveId" clId="{2D371C33-42EC-414A-A444-B76A5327A709}" dt="2026-02-04T20:42:32.830" v="640" actId="21"/>
        <pc:sldMkLst>
          <pc:docMk/>
          <pc:sldMk cId="3567309976" sldId="331"/>
        </pc:sldMkLst>
        <pc:spChg chg="mod">
          <ac:chgData name="Candace and Matt Tygart" userId="2cb2823d91aae1f2" providerId="LiveId" clId="{2D371C33-42EC-414A-A444-B76A5327A709}" dt="2026-02-04T20:31:09.276" v="174" actId="313"/>
          <ac:spMkLst>
            <pc:docMk/>
            <pc:sldMk cId="3567309976" sldId="331"/>
            <ac:spMk id="2" creationId="{33E61C9C-0AF4-E7F5-58E8-4F2B60526828}"/>
          </ac:spMkLst>
        </pc:spChg>
        <pc:picChg chg="add del mod modCrop">
          <ac:chgData name="Candace and Matt Tygart" userId="2cb2823d91aae1f2" providerId="LiveId" clId="{2D371C33-42EC-414A-A444-B76A5327A709}" dt="2026-02-04T20:42:32.830" v="640" actId="21"/>
          <ac:picMkLst>
            <pc:docMk/>
            <pc:sldMk cId="3567309976" sldId="331"/>
            <ac:picMk id="3" creationId="{B56EFF36-41A5-6216-1950-AECE552ADDBD}"/>
          </ac:picMkLst>
        </pc:picChg>
      </pc:sldChg>
      <pc:sldChg chg="addSp modSp add mod modAnim">
        <pc:chgData name="Candace and Matt Tygart" userId="2cb2823d91aae1f2" providerId="LiveId" clId="{2D371C33-42EC-414A-A444-B76A5327A709}" dt="2026-02-04T20:35:36.484" v="352" actId="20577"/>
        <pc:sldMkLst>
          <pc:docMk/>
          <pc:sldMk cId="1375084321" sldId="332"/>
        </pc:sldMkLst>
        <pc:spChg chg="mod">
          <ac:chgData name="Candace and Matt Tygart" userId="2cb2823d91aae1f2" providerId="LiveId" clId="{2D371C33-42EC-414A-A444-B76A5327A709}" dt="2026-02-04T20:35:36.484" v="352" actId="20577"/>
          <ac:spMkLst>
            <pc:docMk/>
            <pc:sldMk cId="1375084321" sldId="332"/>
            <ac:spMk id="2" creationId="{3A6B170F-14AD-2ECB-37D3-818A0A7AAE8E}"/>
          </ac:spMkLst>
        </pc:spChg>
        <pc:picChg chg="add mod modCrop">
          <ac:chgData name="Candace and Matt Tygart" userId="2cb2823d91aae1f2" providerId="LiveId" clId="{2D371C33-42EC-414A-A444-B76A5327A709}" dt="2026-02-04T20:35:16.078" v="350" actId="1076"/>
          <ac:picMkLst>
            <pc:docMk/>
            <pc:sldMk cId="1375084321" sldId="332"/>
            <ac:picMk id="5" creationId="{36BCDE2F-54B8-79F0-0A09-1C4C8CE0AA8F}"/>
          </ac:picMkLst>
        </pc:picChg>
      </pc:sldChg>
      <pc:sldChg chg="addSp delSp modSp add mod ord setBg">
        <pc:chgData name="Candace and Matt Tygart" userId="2cb2823d91aae1f2" providerId="LiveId" clId="{2D371C33-42EC-414A-A444-B76A5327A709}" dt="2026-02-04T20:54:30.710" v="1165" actId="1076"/>
        <pc:sldMkLst>
          <pc:docMk/>
          <pc:sldMk cId="1197391228" sldId="333"/>
        </pc:sldMkLst>
        <pc:spChg chg="add mod">
          <ac:chgData name="Candace and Matt Tygart" userId="2cb2823d91aae1f2" providerId="LiveId" clId="{2D371C33-42EC-414A-A444-B76A5327A709}" dt="2026-02-04T20:40:59.260" v="622" actId="1076"/>
          <ac:spMkLst>
            <pc:docMk/>
            <pc:sldMk cId="1197391228" sldId="333"/>
            <ac:spMk id="2" creationId="{EE5183C5-3EBC-D775-2823-6A7F81E304E7}"/>
          </ac:spMkLst>
        </pc:spChg>
        <pc:spChg chg="add mod">
          <ac:chgData name="Candace and Matt Tygart" userId="2cb2823d91aae1f2" providerId="LiveId" clId="{2D371C33-42EC-414A-A444-B76A5327A709}" dt="2026-02-04T20:41:07.699" v="623" actId="1076"/>
          <ac:spMkLst>
            <pc:docMk/>
            <pc:sldMk cId="1197391228" sldId="333"/>
            <ac:spMk id="3" creationId="{B391E49F-C602-02A5-AB09-B2A79781C0CC}"/>
          </ac:spMkLst>
        </pc:spChg>
        <pc:picChg chg="add del mod">
          <ac:chgData name="Candace and Matt Tygart" userId="2cb2823d91aae1f2" providerId="LiveId" clId="{2D371C33-42EC-414A-A444-B76A5327A709}" dt="2026-02-04T20:42:12.782" v="635" actId="478"/>
          <ac:picMkLst>
            <pc:docMk/>
            <pc:sldMk cId="1197391228" sldId="333"/>
            <ac:picMk id="4" creationId="{FC41BD96-E82A-5D59-7FE2-B800E09AD752}"/>
          </ac:picMkLst>
        </pc:picChg>
        <pc:picChg chg="add mod">
          <ac:chgData name="Candace and Matt Tygart" userId="2cb2823d91aae1f2" providerId="LiveId" clId="{2D371C33-42EC-414A-A444-B76A5327A709}" dt="2026-02-04T20:54:30.710" v="1165" actId="1076"/>
          <ac:picMkLst>
            <pc:docMk/>
            <pc:sldMk cId="1197391228" sldId="333"/>
            <ac:picMk id="5" creationId="{B56EFF36-41A5-6216-1950-AECE552ADDBD}"/>
          </ac:picMkLst>
        </pc:picChg>
        <pc:picChg chg="mod">
          <ac:chgData name="Candace and Matt Tygart" userId="2cb2823d91aae1f2" providerId="LiveId" clId="{2D371C33-42EC-414A-A444-B76A5327A709}" dt="2026-02-04T20:41:46.564" v="632" actId="732"/>
          <ac:picMkLst>
            <pc:docMk/>
            <pc:sldMk cId="1197391228" sldId="333"/>
            <ac:picMk id="11266" creationId="{DFF9A4C9-C2BB-7645-DEC6-52EBC4F7B0AE}"/>
          </ac:picMkLst>
        </pc:picChg>
      </pc:sldChg>
      <pc:sldChg chg="addSp delSp modSp add mod ord modAnim">
        <pc:chgData name="Candace and Matt Tygart" userId="2cb2823d91aae1f2" providerId="LiveId" clId="{2D371C33-42EC-414A-A444-B76A5327A709}" dt="2026-02-04T20:45:44.707" v="729"/>
        <pc:sldMkLst>
          <pc:docMk/>
          <pc:sldMk cId="4205583063" sldId="334"/>
        </pc:sldMkLst>
        <pc:spChg chg="add mod">
          <ac:chgData name="Candace and Matt Tygart" userId="2cb2823d91aae1f2" providerId="LiveId" clId="{2D371C33-42EC-414A-A444-B76A5327A709}" dt="2026-02-04T20:45:16.337" v="725" actId="207"/>
          <ac:spMkLst>
            <pc:docMk/>
            <pc:sldMk cId="4205583063" sldId="334"/>
            <ac:spMk id="8" creationId="{5B427CED-970F-0D54-9E3A-7F47385FF736}"/>
          </ac:spMkLst>
        </pc:spChg>
        <pc:graphicFrameChg chg="add del modGraphic">
          <ac:chgData name="Candace and Matt Tygart" userId="2cb2823d91aae1f2" providerId="LiveId" clId="{2D371C33-42EC-414A-A444-B76A5327A709}" dt="2026-02-04T20:43:42.229" v="647" actId="478"/>
          <ac:graphicFrameMkLst>
            <pc:docMk/>
            <pc:sldMk cId="4205583063" sldId="334"/>
            <ac:graphicFrameMk id="6" creationId="{E8CB8D62-336C-473E-39D2-4AD59799E06A}"/>
          </ac:graphicFrameMkLst>
        </pc:graphicFrameChg>
      </pc:sldChg>
      <pc:sldChg chg="addSp delSp modSp add del mod ord">
        <pc:chgData name="Candace and Matt Tygart" userId="2cb2823d91aae1f2" providerId="LiveId" clId="{2D371C33-42EC-414A-A444-B76A5327A709}" dt="2026-02-04T20:53:58.130" v="1160" actId="47"/>
        <pc:sldMkLst>
          <pc:docMk/>
          <pc:sldMk cId="1143823400" sldId="335"/>
        </pc:sldMkLst>
        <pc:spChg chg="add del mod">
          <ac:chgData name="Candace and Matt Tygart" userId="2cb2823d91aae1f2" providerId="LiveId" clId="{2D371C33-42EC-414A-A444-B76A5327A709}" dt="2026-02-04T20:53:56.367" v="1159" actId="21"/>
          <ac:spMkLst>
            <pc:docMk/>
            <pc:sldMk cId="1143823400" sldId="335"/>
            <ac:spMk id="3" creationId="{EFFCB504-D8DB-B973-1C0C-F1CD8DF3A13C}"/>
          </ac:spMkLst>
        </pc:spChg>
      </pc:sldChg>
      <pc:sldChg chg="addSp delSp modSp add mod">
        <pc:chgData name="Candace and Matt Tygart" userId="2cb2823d91aae1f2" providerId="LiveId" clId="{2D371C33-42EC-414A-A444-B76A5327A709}" dt="2026-02-04T20:54:01.840" v="1162"/>
        <pc:sldMkLst>
          <pc:docMk/>
          <pc:sldMk cId="2212089222" sldId="336"/>
        </pc:sldMkLst>
        <pc:spChg chg="add del mod">
          <ac:chgData name="Candace and Matt Tygart" userId="2cb2823d91aae1f2" providerId="LiveId" clId="{2D371C33-42EC-414A-A444-B76A5327A709}" dt="2026-02-04T20:54:01.411" v="1161" actId="478"/>
          <ac:spMkLst>
            <pc:docMk/>
            <pc:sldMk cId="2212089222" sldId="336"/>
            <ac:spMk id="3" creationId="{7AFE504E-D32E-F3E6-F520-3905C0C737C9}"/>
          </ac:spMkLst>
        </pc:spChg>
        <pc:spChg chg="add del">
          <ac:chgData name="Candace and Matt Tygart" userId="2cb2823d91aae1f2" providerId="LiveId" clId="{2D371C33-42EC-414A-A444-B76A5327A709}" dt="2026-02-04T20:53:41.340" v="1153" actId="22"/>
          <ac:spMkLst>
            <pc:docMk/>
            <pc:sldMk cId="2212089222" sldId="336"/>
            <ac:spMk id="9" creationId="{FFCE6804-BE64-B777-DDBD-2D6A574925BB}"/>
          </ac:spMkLst>
        </pc:spChg>
        <pc:spChg chg="add mod">
          <ac:chgData name="Candace and Matt Tygart" userId="2cb2823d91aae1f2" providerId="LiveId" clId="{2D371C33-42EC-414A-A444-B76A5327A709}" dt="2026-02-04T20:54:01.840" v="1162"/>
          <ac:spMkLst>
            <pc:docMk/>
            <pc:sldMk cId="2212089222" sldId="336"/>
            <ac:spMk id="10" creationId="{EFFCB504-D8DB-B973-1C0C-F1CD8DF3A13C}"/>
          </ac:spMkLst>
        </pc:spChg>
        <pc:picChg chg="add del mod">
          <ac:chgData name="Candace and Matt Tygart" userId="2cb2823d91aae1f2" providerId="LiveId" clId="{2D371C33-42EC-414A-A444-B76A5327A709}" dt="2026-02-04T20:52:29.801" v="1144" actId="478"/>
          <ac:picMkLst>
            <pc:docMk/>
            <pc:sldMk cId="2212089222" sldId="336"/>
            <ac:picMk id="5" creationId="{1BE53E84-B6BA-597D-9DB6-C13C1FF9ADF8}"/>
          </ac:picMkLst>
        </pc:picChg>
        <pc:picChg chg="add mod ord">
          <ac:chgData name="Candace and Matt Tygart" userId="2cb2823d91aae1f2" providerId="LiveId" clId="{2D371C33-42EC-414A-A444-B76A5327A709}" dt="2026-02-04T20:52:55.319" v="1146" actId="167"/>
          <ac:picMkLst>
            <pc:docMk/>
            <pc:sldMk cId="2212089222" sldId="336"/>
            <ac:picMk id="7" creationId="{A33EB24D-8A98-38EA-DC33-0019D70070AC}"/>
          </ac:picMkLst>
        </pc:picChg>
        <pc:picChg chg="mod">
          <ac:chgData name="Candace and Matt Tygart" userId="2cb2823d91aae1f2" providerId="LiveId" clId="{2D371C33-42EC-414A-A444-B76A5327A709}" dt="2026-02-04T20:53:02.256" v="1147" actId="167"/>
          <ac:picMkLst>
            <pc:docMk/>
            <pc:sldMk cId="2212089222" sldId="336"/>
            <ac:picMk id="5122" creationId="{AC0D702B-2E91-77BD-54D8-44431DFB7ABD}"/>
          </ac:picMkLst>
        </pc:picChg>
      </pc:sldChg>
      <pc:sldChg chg="add del">
        <pc:chgData name="Candace and Matt Tygart" userId="2cb2823d91aae1f2" providerId="LiveId" clId="{2D371C33-42EC-414A-A444-B76A5327A709}" dt="2026-02-04T20:53:43.040" v="1157" actId="2890"/>
        <pc:sldMkLst>
          <pc:docMk/>
          <pc:sldMk cId="937336739" sldId="337"/>
        </pc:sldMkLst>
      </pc:sldChg>
      <pc:sldChg chg="add">
        <pc:chgData name="Candace and Matt Tygart" userId="2cb2823d91aae1f2" providerId="LiveId" clId="{2D371C33-42EC-414A-A444-B76A5327A709}" dt="2026-02-04T20:53:47.958" v="1158" actId="2890"/>
        <pc:sldMkLst>
          <pc:docMk/>
          <pc:sldMk cId="1092786894" sldId="337"/>
        </pc:sldMkLst>
      </pc:sldChg>
      <pc:sldChg chg="new del">
        <pc:chgData name="Candace and Matt Tygart" userId="2cb2823d91aae1f2" providerId="LiveId" clId="{2D371C33-42EC-414A-A444-B76A5327A709}" dt="2026-02-04T21:26:42.461" v="2560" actId="47"/>
        <pc:sldMkLst>
          <pc:docMk/>
          <pc:sldMk cId="233049994" sldId="338"/>
        </pc:sldMkLst>
      </pc:sldChg>
      <pc:sldChg chg="modSp add mod modAnim">
        <pc:chgData name="Candace and Matt Tygart" userId="2cb2823d91aae1f2" providerId="LiveId" clId="{2D371C33-42EC-414A-A444-B76A5327A709}" dt="2026-02-04T21:26:04.310" v="2559"/>
        <pc:sldMkLst>
          <pc:docMk/>
          <pc:sldMk cId="578482351" sldId="339"/>
        </pc:sldMkLst>
        <pc:spChg chg="mod">
          <ac:chgData name="Candace and Matt Tygart" userId="2cb2823d91aae1f2" providerId="LiveId" clId="{2D371C33-42EC-414A-A444-B76A5327A709}" dt="2026-02-04T21:05:40.899" v="1702" actId="1076"/>
          <ac:spMkLst>
            <pc:docMk/>
            <pc:sldMk cId="578482351" sldId="339"/>
            <ac:spMk id="18" creationId="{C5182DAD-8E04-4AAD-E748-7BE374F84BEE}"/>
          </ac:spMkLst>
        </pc:spChg>
      </pc:sldChg>
      <pc:sldChg chg="delSp modSp add mod ord">
        <pc:chgData name="Candace and Matt Tygart" userId="2cb2823d91aae1f2" providerId="LiveId" clId="{2D371C33-42EC-414A-A444-B76A5327A709}" dt="2026-02-04T21:08:10.899" v="1833" actId="14100"/>
        <pc:sldMkLst>
          <pc:docMk/>
          <pc:sldMk cId="4221634778" sldId="340"/>
        </pc:sldMkLst>
        <pc:spChg chg="mod">
          <ac:chgData name="Candace and Matt Tygart" userId="2cb2823d91aae1f2" providerId="LiveId" clId="{2D371C33-42EC-414A-A444-B76A5327A709}" dt="2026-02-04T21:08:10.899" v="1833" actId="14100"/>
          <ac:spMkLst>
            <pc:docMk/>
            <pc:sldMk cId="4221634778" sldId="340"/>
            <ac:spMk id="8" creationId="{AAE75852-69B0-2169-371A-29CE637804CB}"/>
          </ac:spMkLst>
        </pc:spChg>
        <pc:picChg chg="del">
          <ac:chgData name="Candace and Matt Tygart" userId="2cb2823d91aae1f2" providerId="LiveId" clId="{2D371C33-42EC-414A-A444-B76A5327A709}" dt="2026-02-04T21:06:55.339" v="1706" actId="478"/>
          <ac:picMkLst>
            <pc:docMk/>
            <pc:sldMk cId="4221634778" sldId="340"/>
            <ac:picMk id="5" creationId="{A0B48C46-E3DA-EFC7-51A2-E02506017CF4}"/>
          </ac:picMkLst>
        </pc:picChg>
        <pc:picChg chg="del mod">
          <ac:chgData name="Candace and Matt Tygart" userId="2cb2823d91aae1f2" providerId="LiveId" clId="{2D371C33-42EC-414A-A444-B76A5327A709}" dt="2026-02-04T21:06:57.069" v="1708" actId="478"/>
          <ac:picMkLst>
            <pc:docMk/>
            <pc:sldMk cId="4221634778" sldId="340"/>
            <ac:picMk id="7" creationId="{0095ACA4-57B2-E48D-8633-88604AA0C987}"/>
          </ac:picMkLst>
        </pc:picChg>
        <pc:picChg chg="del">
          <ac:chgData name="Candace and Matt Tygart" userId="2cb2823d91aae1f2" providerId="LiveId" clId="{2D371C33-42EC-414A-A444-B76A5327A709}" dt="2026-02-04T21:06:58.567" v="1709" actId="478"/>
          <ac:picMkLst>
            <pc:docMk/>
            <pc:sldMk cId="4221634778" sldId="340"/>
            <ac:picMk id="9" creationId="{60267E8A-A46E-4D21-1CF7-5D93D9C05851}"/>
          </ac:picMkLst>
        </pc:picChg>
        <pc:picChg chg="del">
          <ac:chgData name="Candace and Matt Tygart" userId="2cb2823d91aae1f2" providerId="LiveId" clId="{2D371C33-42EC-414A-A444-B76A5327A709}" dt="2026-02-04T21:07:00.160" v="1710" actId="478"/>
          <ac:picMkLst>
            <pc:docMk/>
            <pc:sldMk cId="4221634778" sldId="340"/>
            <ac:picMk id="11" creationId="{6CBA3DFA-FED3-213F-AAF7-4B93F5B29007}"/>
          </ac:picMkLst>
        </pc:picChg>
      </pc:sldChg>
      <pc:sldChg chg="addSp delSp modSp add mod ord delAnim">
        <pc:chgData name="Candace and Matt Tygart" userId="2cb2823d91aae1f2" providerId="LiveId" clId="{2D371C33-42EC-414A-A444-B76A5327A709}" dt="2026-02-04T21:13:15.199" v="2176" actId="1076"/>
        <pc:sldMkLst>
          <pc:docMk/>
          <pc:sldMk cId="663082649" sldId="341"/>
        </pc:sldMkLst>
        <pc:spChg chg="mod">
          <ac:chgData name="Candace and Matt Tygart" userId="2cb2823d91aae1f2" providerId="LiveId" clId="{2D371C33-42EC-414A-A444-B76A5327A709}" dt="2026-02-04T21:12:59.236" v="2171" actId="1076"/>
          <ac:spMkLst>
            <pc:docMk/>
            <pc:sldMk cId="663082649" sldId="341"/>
            <ac:spMk id="15" creationId="{1FF2B42E-8DD7-5D0D-7B06-8575DE61E383}"/>
          </ac:spMkLst>
        </pc:spChg>
        <pc:spChg chg="del mod">
          <ac:chgData name="Candace and Matt Tygart" userId="2cb2823d91aae1f2" providerId="LiveId" clId="{2D371C33-42EC-414A-A444-B76A5327A709}" dt="2026-02-04T21:12:11.209" v="2163" actId="478"/>
          <ac:spMkLst>
            <pc:docMk/>
            <pc:sldMk cId="663082649" sldId="341"/>
            <ac:spMk id="16" creationId="{EC6C441F-540A-C590-90A1-84F529124010}"/>
          </ac:spMkLst>
        </pc:spChg>
        <pc:spChg chg="mod">
          <ac:chgData name="Candace and Matt Tygart" userId="2cb2823d91aae1f2" providerId="LiveId" clId="{2D371C33-42EC-414A-A444-B76A5327A709}" dt="2026-02-04T21:10:54.684" v="2124" actId="1076"/>
          <ac:spMkLst>
            <pc:docMk/>
            <pc:sldMk cId="663082649" sldId="341"/>
            <ac:spMk id="18" creationId="{293B4A5A-FB45-5B3C-29D5-EF215A661B68}"/>
          </ac:spMkLst>
        </pc:spChg>
        <pc:picChg chg="add mod modCrop">
          <ac:chgData name="Candace and Matt Tygart" userId="2cb2823d91aae1f2" providerId="LiveId" clId="{2D371C33-42EC-414A-A444-B76A5327A709}" dt="2026-02-04T21:12:55.412" v="2170" actId="1076"/>
          <ac:picMkLst>
            <pc:docMk/>
            <pc:sldMk cId="663082649" sldId="341"/>
            <ac:picMk id="2" creationId="{B1F60E7E-6AE4-289B-8A88-6756ED9303DD}"/>
          </ac:picMkLst>
        </pc:picChg>
        <pc:picChg chg="del">
          <ac:chgData name="Candace and Matt Tygart" userId="2cb2823d91aae1f2" providerId="LiveId" clId="{2D371C33-42EC-414A-A444-B76A5327A709}" dt="2026-02-04T21:09:08.179" v="1840" actId="478"/>
          <ac:picMkLst>
            <pc:docMk/>
            <pc:sldMk cId="663082649" sldId="341"/>
            <ac:picMk id="3" creationId="{7DB80EEB-AC57-182C-C731-9ABC9A313B57}"/>
          </ac:picMkLst>
        </pc:picChg>
        <pc:picChg chg="del">
          <ac:chgData name="Candace and Matt Tygart" userId="2cb2823d91aae1f2" providerId="LiveId" clId="{2D371C33-42EC-414A-A444-B76A5327A709}" dt="2026-02-04T21:09:03.217" v="1837" actId="478"/>
          <ac:picMkLst>
            <pc:docMk/>
            <pc:sldMk cId="663082649" sldId="341"/>
            <ac:picMk id="4" creationId="{C610D023-6C97-DE7B-2BF4-A9A05AFB08D5}"/>
          </ac:picMkLst>
        </pc:picChg>
        <pc:picChg chg="add mod">
          <ac:chgData name="Candace and Matt Tygart" userId="2cb2823d91aae1f2" providerId="LiveId" clId="{2D371C33-42EC-414A-A444-B76A5327A709}" dt="2026-02-04T21:13:15.199" v="2176" actId="1076"/>
          <ac:picMkLst>
            <pc:docMk/>
            <pc:sldMk cId="663082649" sldId="341"/>
            <ac:picMk id="5" creationId="{3C8D0E0B-8EE6-1939-3A00-BC3049D364F4}"/>
          </ac:picMkLst>
        </pc:picChg>
        <pc:picChg chg="add mod ord">
          <ac:chgData name="Candace and Matt Tygart" userId="2cb2823d91aae1f2" providerId="LiveId" clId="{2D371C33-42EC-414A-A444-B76A5327A709}" dt="2026-02-04T21:13:08.559" v="2174" actId="166"/>
          <ac:picMkLst>
            <pc:docMk/>
            <pc:sldMk cId="663082649" sldId="341"/>
            <ac:picMk id="7" creationId="{F6B9565B-B081-D0D0-EABC-4AD671BEFB76}"/>
          </ac:picMkLst>
        </pc:picChg>
        <pc:picChg chg="del">
          <ac:chgData name="Candace and Matt Tygart" userId="2cb2823d91aae1f2" providerId="LiveId" clId="{2D371C33-42EC-414A-A444-B76A5327A709}" dt="2026-02-04T21:09:06.642" v="1839" actId="478"/>
          <ac:picMkLst>
            <pc:docMk/>
            <pc:sldMk cId="663082649" sldId="341"/>
            <ac:picMk id="10" creationId="{CDF737C2-9DB6-51BC-5658-8E9E480420AB}"/>
          </ac:picMkLst>
        </pc:picChg>
        <pc:picChg chg="del">
          <ac:chgData name="Candace and Matt Tygart" userId="2cb2823d91aae1f2" providerId="LiveId" clId="{2D371C33-42EC-414A-A444-B76A5327A709}" dt="2026-02-04T21:09:05.123" v="1838" actId="478"/>
          <ac:picMkLst>
            <pc:docMk/>
            <pc:sldMk cId="663082649" sldId="341"/>
            <ac:picMk id="14" creationId="{20B0FAD5-1E6C-8D44-6111-E1800C8C0123}"/>
          </ac:picMkLst>
        </pc:picChg>
      </pc:sldChg>
      <pc:sldChg chg="addSp delSp modSp add mod ord">
        <pc:chgData name="Candace and Matt Tygart" userId="2cb2823d91aae1f2" providerId="LiveId" clId="{2D371C33-42EC-414A-A444-B76A5327A709}" dt="2026-02-04T21:19:45.112" v="2424" actId="1076"/>
        <pc:sldMkLst>
          <pc:docMk/>
          <pc:sldMk cId="468090326" sldId="342"/>
        </pc:sldMkLst>
        <pc:spChg chg="mod">
          <ac:chgData name="Candace and Matt Tygart" userId="2cb2823d91aae1f2" providerId="LiveId" clId="{2D371C33-42EC-414A-A444-B76A5327A709}" dt="2026-02-04T21:16:12.089" v="2376" actId="20577"/>
          <ac:spMkLst>
            <pc:docMk/>
            <pc:sldMk cId="468090326" sldId="342"/>
            <ac:spMk id="2" creationId="{812C5A79-9B8E-10DA-3DCC-53FB53D9351F}"/>
          </ac:spMkLst>
        </pc:spChg>
        <pc:spChg chg="del">
          <ac:chgData name="Candace and Matt Tygart" userId="2cb2823d91aae1f2" providerId="LiveId" clId="{2D371C33-42EC-414A-A444-B76A5327A709}" dt="2026-02-04T21:14:46.184" v="2349" actId="478"/>
          <ac:spMkLst>
            <pc:docMk/>
            <pc:sldMk cId="468090326" sldId="342"/>
            <ac:spMk id="3" creationId="{A175125D-B7E0-EA04-D4A7-449C1F872670}"/>
          </ac:spMkLst>
        </pc:spChg>
        <pc:picChg chg="add del mod">
          <ac:chgData name="Candace and Matt Tygart" userId="2cb2823d91aae1f2" providerId="LiveId" clId="{2D371C33-42EC-414A-A444-B76A5327A709}" dt="2026-02-04T21:15:49.642" v="2368" actId="478"/>
          <ac:picMkLst>
            <pc:docMk/>
            <pc:sldMk cId="468090326" sldId="342"/>
            <ac:picMk id="4" creationId="{6ED0A178-50C8-B8CB-BED1-4D8987951F0A}"/>
          </ac:picMkLst>
        </pc:picChg>
        <pc:picChg chg="mod">
          <ac:chgData name="Candace and Matt Tygart" userId="2cb2823d91aae1f2" providerId="LiveId" clId="{2D371C33-42EC-414A-A444-B76A5327A709}" dt="2026-02-04T21:15:47.246" v="2367" actId="14100"/>
          <ac:picMkLst>
            <pc:docMk/>
            <pc:sldMk cId="468090326" sldId="342"/>
            <ac:picMk id="5" creationId="{1E185F53-05E4-FE7F-87E7-3A6A52B35205}"/>
          </ac:picMkLst>
        </pc:picChg>
        <pc:picChg chg="add mod modCrop">
          <ac:chgData name="Candace and Matt Tygart" userId="2cb2823d91aae1f2" providerId="LiveId" clId="{2D371C33-42EC-414A-A444-B76A5327A709}" dt="2026-02-04T21:18:45.223" v="2403" actId="1076"/>
          <ac:picMkLst>
            <pc:docMk/>
            <pc:sldMk cId="468090326" sldId="342"/>
            <ac:picMk id="7" creationId="{FF04F16D-44FA-1CB2-01B6-501197603564}"/>
          </ac:picMkLst>
        </pc:picChg>
        <pc:picChg chg="add mod">
          <ac:chgData name="Candace and Matt Tygart" userId="2cb2823d91aae1f2" providerId="LiveId" clId="{2D371C33-42EC-414A-A444-B76A5327A709}" dt="2026-02-04T21:18:54.478" v="2406" actId="1076"/>
          <ac:picMkLst>
            <pc:docMk/>
            <pc:sldMk cId="468090326" sldId="342"/>
            <ac:picMk id="8" creationId="{A5DDB91A-E0F7-7BAE-500C-5F33A4D73439}"/>
          </ac:picMkLst>
        </pc:picChg>
        <pc:picChg chg="add mod">
          <ac:chgData name="Candace and Matt Tygart" userId="2cb2823d91aae1f2" providerId="LiveId" clId="{2D371C33-42EC-414A-A444-B76A5327A709}" dt="2026-02-04T21:18:56.110" v="2407" actId="1076"/>
          <ac:picMkLst>
            <pc:docMk/>
            <pc:sldMk cId="468090326" sldId="342"/>
            <ac:picMk id="9" creationId="{B80367C9-DE0A-6D66-6A43-5D4AB868ABA8}"/>
          </ac:picMkLst>
        </pc:picChg>
        <pc:picChg chg="add mod">
          <ac:chgData name="Candace and Matt Tygart" userId="2cb2823d91aae1f2" providerId="LiveId" clId="{2D371C33-42EC-414A-A444-B76A5327A709}" dt="2026-02-04T21:18:52.026" v="2405" actId="1076"/>
          <ac:picMkLst>
            <pc:docMk/>
            <pc:sldMk cId="468090326" sldId="342"/>
            <ac:picMk id="10" creationId="{5C3B6F82-DA3B-A619-B6F8-D6D8F745205E}"/>
          </ac:picMkLst>
        </pc:picChg>
        <pc:picChg chg="add mod">
          <ac:chgData name="Candace and Matt Tygart" userId="2cb2823d91aae1f2" providerId="LiveId" clId="{2D371C33-42EC-414A-A444-B76A5327A709}" dt="2026-02-04T21:18:48.390" v="2404" actId="1076"/>
          <ac:picMkLst>
            <pc:docMk/>
            <pc:sldMk cId="468090326" sldId="342"/>
            <ac:picMk id="11" creationId="{242C482B-A81B-2228-9546-F320D6CD3FEC}"/>
          </ac:picMkLst>
        </pc:picChg>
        <pc:picChg chg="add mod">
          <ac:chgData name="Candace and Matt Tygart" userId="2cb2823d91aae1f2" providerId="LiveId" clId="{2D371C33-42EC-414A-A444-B76A5327A709}" dt="2026-02-04T21:19:01.461" v="2409" actId="1076"/>
          <ac:picMkLst>
            <pc:docMk/>
            <pc:sldMk cId="468090326" sldId="342"/>
            <ac:picMk id="12" creationId="{57B1028C-E547-CC0B-C16C-0ADCC24CA85E}"/>
          </ac:picMkLst>
        </pc:picChg>
        <pc:picChg chg="add mod modCrop">
          <ac:chgData name="Candace and Matt Tygart" userId="2cb2823d91aae1f2" providerId="LiveId" clId="{2D371C33-42EC-414A-A444-B76A5327A709}" dt="2026-02-04T21:19:30.880" v="2416" actId="1076"/>
          <ac:picMkLst>
            <pc:docMk/>
            <pc:sldMk cId="468090326" sldId="342"/>
            <ac:picMk id="13" creationId="{C124C829-0AD1-A6E3-4DDF-451D53DCA12B}"/>
          </ac:picMkLst>
        </pc:picChg>
        <pc:picChg chg="add del mod">
          <ac:chgData name="Candace and Matt Tygart" userId="2cb2823d91aae1f2" providerId="LiveId" clId="{2D371C33-42EC-414A-A444-B76A5327A709}" dt="2026-02-04T21:19:34.418" v="2418" actId="478"/>
          <ac:picMkLst>
            <pc:docMk/>
            <pc:sldMk cId="468090326" sldId="342"/>
            <ac:picMk id="14" creationId="{3B781DED-E6B0-5909-4132-D9319CACB59F}"/>
          </ac:picMkLst>
        </pc:picChg>
        <pc:picChg chg="add del mod">
          <ac:chgData name="Candace and Matt Tygart" userId="2cb2823d91aae1f2" providerId="LiveId" clId="{2D371C33-42EC-414A-A444-B76A5327A709}" dt="2026-02-04T21:19:38.317" v="2420" actId="478"/>
          <ac:picMkLst>
            <pc:docMk/>
            <pc:sldMk cId="468090326" sldId="342"/>
            <ac:picMk id="15" creationId="{5AE6FABD-EB74-B523-12C8-FD3B78A44B91}"/>
          </ac:picMkLst>
        </pc:picChg>
        <pc:picChg chg="add mod">
          <ac:chgData name="Candace and Matt Tygart" userId="2cb2823d91aae1f2" providerId="LiveId" clId="{2D371C33-42EC-414A-A444-B76A5327A709}" dt="2026-02-04T21:19:45.112" v="2424" actId="1076"/>
          <ac:picMkLst>
            <pc:docMk/>
            <pc:sldMk cId="468090326" sldId="342"/>
            <ac:picMk id="16" creationId="{D9657EAF-E0C6-D7BF-8E72-7B7447A4CF54}"/>
          </ac:picMkLst>
        </pc:picChg>
        <pc:picChg chg="add mod">
          <ac:chgData name="Candace and Matt Tygart" userId="2cb2823d91aae1f2" providerId="LiveId" clId="{2D371C33-42EC-414A-A444-B76A5327A709}" dt="2026-02-04T21:19:43.123" v="2423" actId="1076"/>
          <ac:picMkLst>
            <pc:docMk/>
            <pc:sldMk cId="468090326" sldId="342"/>
            <ac:picMk id="17" creationId="{44A75003-F64F-56EB-CA10-D1A6B7842B86}"/>
          </ac:picMkLst>
        </pc:picChg>
        <pc:picChg chg="mod">
          <ac:chgData name="Candace and Matt Tygart" userId="2cb2823d91aae1f2" providerId="LiveId" clId="{2D371C33-42EC-414A-A444-B76A5327A709}" dt="2026-02-04T21:18:39.160" v="2402" actId="1076"/>
          <ac:picMkLst>
            <pc:docMk/>
            <pc:sldMk cId="468090326" sldId="342"/>
            <ac:picMk id="11266" creationId="{35CE03DF-DB66-2EA6-784E-0980E4F2F884}"/>
          </ac:picMkLst>
        </pc:picChg>
      </pc:sldChg>
      <pc:sldChg chg="addSp modSp add mod">
        <pc:chgData name="Candace and Matt Tygart" userId="2cb2823d91aae1f2" providerId="LiveId" clId="{2D371C33-42EC-414A-A444-B76A5327A709}" dt="2026-02-04T21:21:54.702" v="2557" actId="1076"/>
        <pc:sldMkLst>
          <pc:docMk/>
          <pc:sldMk cId="2006783888" sldId="343"/>
        </pc:sldMkLst>
        <pc:spChg chg="mod">
          <ac:chgData name="Candace and Matt Tygart" userId="2cb2823d91aae1f2" providerId="LiveId" clId="{2D371C33-42EC-414A-A444-B76A5327A709}" dt="2026-02-04T21:21:10.932" v="2534" actId="1076"/>
          <ac:spMkLst>
            <pc:docMk/>
            <pc:sldMk cId="2006783888" sldId="343"/>
            <ac:spMk id="2" creationId="{9813D573-CD35-1419-6EEE-128331D9209D}"/>
          </ac:spMkLst>
        </pc:spChg>
        <pc:picChg chg="add mod">
          <ac:chgData name="Candace and Matt Tygart" userId="2cb2823d91aae1f2" providerId="LiveId" clId="{2D371C33-42EC-414A-A444-B76A5327A709}" dt="2026-02-04T21:21:54.702" v="2557" actId="1076"/>
          <ac:picMkLst>
            <pc:docMk/>
            <pc:sldMk cId="2006783888" sldId="343"/>
            <ac:picMk id="3" creationId="{2834D4A6-528A-2454-080D-2B5FD70FF25F}"/>
          </ac:picMkLst>
        </pc:picChg>
        <pc:picChg chg="add mod">
          <ac:chgData name="Candace and Matt Tygart" userId="2cb2823d91aae1f2" providerId="LiveId" clId="{2D371C33-42EC-414A-A444-B76A5327A709}" dt="2026-02-04T21:21:51.294" v="2554" actId="1076"/>
          <ac:picMkLst>
            <pc:docMk/>
            <pc:sldMk cId="2006783888" sldId="343"/>
            <ac:picMk id="4" creationId="{8A9049E6-B62C-4D04-6029-BF4384258E63}"/>
          </ac:picMkLst>
        </pc:picChg>
        <pc:picChg chg="mod">
          <ac:chgData name="Candace and Matt Tygart" userId="2cb2823d91aae1f2" providerId="LiveId" clId="{2D371C33-42EC-414A-A444-B76A5327A709}" dt="2026-02-04T21:21:18.651" v="2536" actId="1076"/>
          <ac:picMkLst>
            <pc:docMk/>
            <pc:sldMk cId="2006783888" sldId="343"/>
            <ac:picMk id="5" creationId="{01B42679-18C3-F696-0366-F9E41010A7E2}"/>
          </ac:picMkLst>
        </pc:picChg>
        <pc:picChg chg="add mod">
          <ac:chgData name="Candace and Matt Tygart" userId="2cb2823d91aae1f2" providerId="LiveId" clId="{2D371C33-42EC-414A-A444-B76A5327A709}" dt="2026-02-04T21:21:49.904" v="2553" actId="1076"/>
          <ac:picMkLst>
            <pc:docMk/>
            <pc:sldMk cId="2006783888" sldId="343"/>
            <ac:picMk id="6" creationId="{A1183221-BF7D-DDE6-56FE-0AC3FF134C61}"/>
          </ac:picMkLst>
        </pc:picChg>
        <pc:picChg chg="mod">
          <ac:chgData name="Candace and Matt Tygart" userId="2cb2823d91aae1f2" providerId="LiveId" clId="{2D371C33-42EC-414A-A444-B76A5327A709}" dt="2026-02-04T21:21:53.476" v="2556" actId="1076"/>
          <ac:picMkLst>
            <pc:docMk/>
            <pc:sldMk cId="2006783888" sldId="343"/>
            <ac:picMk id="13" creationId="{7E10CEEB-DA32-6E04-65B7-44D1707B3808}"/>
          </ac:picMkLst>
        </pc:picChg>
        <pc:picChg chg="add mod">
          <ac:chgData name="Candace and Matt Tygart" userId="2cb2823d91aae1f2" providerId="LiveId" clId="{2D371C33-42EC-414A-A444-B76A5327A709}" dt="2026-02-04T21:21:47.570" v="2552" actId="1076"/>
          <ac:picMkLst>
            <pc:docMk/>
            <pc:sldMk cId="2006783888" sldId="343"/>
            <ac:picMk id="14" creationId="{73191092-1582-51E6-9F83-8DD0BCFA9A16}"/>
          </ac:picMkLst>
        </pc:picChg>
        <pc:picChg chg="mod">
          <ac:chgData name="Candace and Matt Tygart" userId="2cb2823d91aae1f2" providerId="LiveId" clId="{2D371C33-42EC-414A-A444-B76A5327A709}" dt="2026-02-04T21:21:33.335" v="2543" actId="1076"/>
          <ac:picMkLst>
            <pc:docMk/>
            <pc:sldMk cId="2006783888" sldId="343"/>
            <ac:picMk id="16" creationId="{E40065CA-B669-4680-317B-20B5EDAEC3DE}"/>
          </ac:picMkLst>
        </pc:picChg>
        <pc:picChg chg="mod">
          <ac:chgData name="Candace and Matt Tygart" userId="2cb2823d91aae1f2" providerId="LiveId" clId="{2D371C33-42EC-414A-A444-B76A5327A709}" dt="2026-02-04T21:21:34.691" v="2544" actId="1076"/>
          <ac:picMkLst>
            <pc:docMk/>
            <pc:sldMk cId="2006783888" sldId="343"/>
            <ac:picMk id="17" creationId="{32DEA8A3-1DBD-4A72-6FB6-CB279F1519C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3EFD839-B54F-4B29-BBF2-6885EBAEFB73}"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B82E8-5453-4511-86E6-E235F50FCDA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EFD839-B54F-4B29-BBF2-6885EBAEFB73}"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B82E8-5453-4511-86E6-E235F50FCDA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EFD839-B54F-4B29-BBF2-6885EBAEFB73}"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B82E8-5453-4511-86E6-E235F50FCDA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EFD839-B54F-4B29-BBF2-6885EBAEFB73}"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B82E8-5453-4511-86E6-E235F50FCDA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EFD839-B54F-4B29-BBF2-6885EBAEFB73}"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B82E8-5453-4511-86E6-E235F50FCDA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EFD839-B54F-4B29-BBF2-6885EBAEFB73}"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BB82E8-5453-4511-86E6-E235F50FCDA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EFD839-B54F-4B29-BBF2-6885EBAEFB73}" type="datetimeFigureOut">
              <a:rPr lang="en-US" smtClean="0"/>
              <a:pPr/>
              <a:t>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BB82E8-5453-4511-86E6-E235F50FCDA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EFD839-B54F-4B29-BBF2-6885EBAEFB73}" type="datetimeFigureOut">
              <a:rPr lang="en-US" smtClean="0"/>
              <a:pPr/>
              <a:t>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BB82E8-5453-4511-86E6-E235F50FCDA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EFD839-B54F-4B29-BBF2-6885EBAEFB73}" type="datetimeFigureOut">
              <a:rPr lang="en-US" smtClean="0"/>
              <a:pPr/>
              <a:t>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BB82E8-5453-4511-86E6-E235F50FCDA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EFD839-B54F-4B29-BBF2-6885EBAEFB73}"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BB82E8-5453-4511-86E6-E235F50FCDA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EFD839-B54F-4B29-BBF2-6885EBAEFB73}"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BB82E8-5453-4511-86E6-E235F50FCDA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EFD839-B54F-4B29-BBF2-6885EBAEFB73}" type="datetimeFigureOut">
              <a:rPr lang="en-US" smtClean="0"/>
              <a:pPr/>
              <a:t>2/4/2026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B82E8-5453-4511-86E6-E235F50FCDA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wmf"/><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hyperlink" Target="https://www.pexels.com/photo/food-summer-yellow-agriculture-8774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wmf"/><Relationship Id="rId4" Type="http://schemas.openxmlformats.org/officeDocument/2006/relationships/image" Target="../media/image29.wmf"/></Relationships>
</file>

<file path=ppt/slides/_rels/slide1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8.jpeg"/><Relationship Id="rId1" Type="http://schemas.openxmlformats.org/officeDocument/2006/relationships/slideLayout" Target="../slideLayouts/slideLayout1.xml"/><Relationship Id="rId5" Type="http://schemas.openxmlformats.org/officeDocument/2006/relationships/image" Target="../media/image8.wmf"/><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8.jpeg"/><Relationship Id="rId1" Type="http://schemas.openxmlformats.org/officeDocument/2006/relationships/slideLayout" Target="../slideLayouts/slideLayout1.xml"/><Relationship Id="rId5" Type="http://schemas.openxmlformats.org/officeDocument/2006/relationships/hyperlink" Target="https://pixabay.com/en/cow-black-white-farm-animal-dairy-311266/" TargetMode="Externa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4.wmf"/></Relationships>
</file>

<file path=ppt/slides/_rels/slide23.xml.rels><?xml version="1.0" encoding="UTF-8" standalone="yes"?>
<Relationships xmlns="http://schemas.openxmlformats.org/package/2006/relationships"><Relationship Id="rId3" Type="http://schemas.openxmlformats.org/officeDocument/2006/relationships/image" Target="../media/image1.wmf"/><Relationship Id="rId7" Type="http://schemas.openxmlformats.org/officeDocument/2006/relationships/hyperlink" Target="https://www.pexels.com/photo/food-summer-yellow-agriculture-87741/" TargetMode="External"/><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4.wmf"/></Relationships>
</file>

<file path=ppt/slides/_rels/slide2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hyperlink" Target="https://www.pexels.com/photo/food-summer-yellow-agriculture-87741/" TargetMode="External"/><Relationship Id="rId5" Type="http://schemas.openxmlformats.org/officeDocument/2006/relationships/image" Target="../media/image33.jpeg"/><Relationship Id="rId4" Type="http://schemas.openxmlformats.org/officeDocument/2006/relationships/image" Target="../media/image4.wmf"/></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hyperlink" Target="https://www.pickpik.com/fruit-basket-grapes-apples-pears-strawberries-basket-2721" TargetMode="External"/><Relationship Id="rId3" Type="http://schemas.openxmlformats.org/officeDocument/2006/relationships/image" Target="../media/image40.jpg"/><Relationship Id="rId7" Type="http://schemas.openxmlformats.org/officeDocument/2006/relationships/image" Target="../media/image42.jp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hyperlink" Target="https://pxhere.com/es/photo/685797" TargetMode="External"/><Relationship Id="rId5" Type="http://schemas.openxmlformats.org/officeDocument/2006/relationships/image" Target="../media/image41.jpeg"/><Relationship Id="rId10" Type="http://schemas.openxmlformats.org/officeDocument/2006/relationships/hyperlink" Target="https://www.pickpik.com/vineyard-vines-winegrowing-germany-kaiserstuhl-landscape-148668" TargetMode="External"/><Relationship Id="rId4" Type="http://schemas.openxmlformats.org/officeDocument/2006/relationships/hyperlink" Target="https://www.pexels.com/photo/wheat-grains-field-1105396/" TargetMode="External"/><Relationship Id="rId9" Type="http://schemas.openxmlformats.org/officeDocument/2006/relationships/image" Target="../media/image43.jpg"/></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4.wmf"/></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hyperlink" Target="https://www.dreamstime.com/stock-illustration-portrait-animation-egyptian-princess-gold-jewelry-queen-nefertiti-vector-illustration-isolated-image7286625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wmf"/></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hyperlink" Target="https://www.pickpik.com/fruit-basket-grapes-apples-pears-strawberries-basket-2721" TargetMode="External"/><Relationship Id="rId3" Type="http://schemas.openxmlformats.org/officeDocument/2006/relationships/image" Target="../media/image40.jpg"/><Relationship Id="rId7" Type="http://schemas.openxmlformats.org/officeDocument/2006/relationships/image" Target="../media/image42.jp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hyperlink" Target="https://pxhere.com/es/photo/685797" TargetMode="External"/><Relationship Id="rId5" Type="http://schemas.openxmlformats.org/officeDocument/2006/relationships/image" Target="../media/image41.jpeg"/><Relationship Id="rId10" Type="http://schemas.openxmlformats.org/officeDocument/2006/relationships/hyperlink" Target="https://www.pickpik.com/vineyard-vines-winegrowing-germany-kaiserstuhl-landscape-148668" TargetMode="External"/><Relationship Id="rId4" Type="http://schemas.openxmlformats.org/officeDocument/2006/relationships/hyperlink" Target="https://www.pexels.com/photo/wheat-grains-field-1105396/" TargetMode="External"/><Relationship Id="rId9" Type="http://schemas.openxmlformats.org/officeDocument/2006/relationships/image" Target="../media/image43.jpg"/></Relationships>
</file>

<file path=ppt/slides/_rels/slide5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hyperlink" Target="https://fundamentalbaptistchristian.blogspot.com/2019/05/joseph-and-food-preservation-in-ancient.html"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hyperlink" Target="https://fundamentalbaptistchristian.blogspot.com/2019/05/joseph-and-food-preservation-in-ancient.html"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dreamstime.com/stock-illustration-portrait-animation-egyptian-princess-gold-jewelry-queen-nefertiti-vector-illustration-isolated-image72866252" TargetMode="External"/><Relationship Id="rId2" Type="http://schemas.openxmlformats.org/officeDocument/2006/relationships/image" Target="../media/image61.jpg"/><Relationship Id="rId1" Type="http://schemas.openxmlformats.org/officeDocument/2006/relationships/slideLayout" Target="../slideLayouts/slideLayout7.xml"/><Relationship Id="rId6" Type="http://schemas.openxmlformats.org/officeDocument/2006/relationships/hyperlink" Target="https://www.etsy.com/listing/1570558982/egyptian-baby-clipart-7-png-baby-shower" TargetMode="External"/><Relationship Id="rId5" Type="http://schemas.openxmlformats.org/officeDocument/2006/relationships/image" Target="../media/image63.jpg"/><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8" Type="http://schemas.openxmlformats.org/officeDocument/2006/relationships/hyperlink" Target="https://www.etsy.com/listing/1538640965/egyptian-baby-shower-clipart-little" TargetMode="External"/><Relationship Id="rId3" Type="http://schemas.openxmlformats.org/officeDocument/2006/relationships/hyperlink" Target="https://www.dreamstime.com/stock-illustration-portrait-animation-egyptian-princess-gold-jewelry-queen-nefertiti-vector-illustration-isolated-image72866252" TargetMode="External"/><Relationship Id="rId7" Type="http://schemas.openxmlformats.org/officeDocument/2006/relationships/image" Target="../media/image64.jpg"/><Relationship Id="rId2" Type="http://schemas.openxmlformats.org/officeDocument/2006/relationships/image" Target="../media/image61.jpg"/><Relationship Id="rId1" Type="http://schemas.openxmlformats.org/officeDocument/2006/relationships/slideLayout" Target="../slideLayouts/slideLayout7.xml"/><Relationship Id="rId6" Type="http://schemas.openxmlformats.org/officeDocument/2006/relationships/hyperlink" Target="https://www.etsy.com/listing/1570558982/egyptian-baby-clipart-7-png-baby-shower" TargetMode="External"/><Relationship Id="rId5" Type="http://schemas.openxmlformats.org/officeDocument/2006/relationships/image" Target="../media/image63.jpg"/><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hyperlink" Target="https://www.freepik.com/premium-vector/grain-bags-wheat-flour-sack-cartoon-icon_311715214.ht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hyperlink" Target="https://www.freepik.com/premium-vector/grain-bags-wheat-flour-sack-cartoon-icon_311715214.htm" TargetMode="External"/><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5.jpg"/><Relationship Id="rId5" Type="http://schemas.openxmlformats.org/officeDocument/2006/relationships/hyperlink" Target="https://www.istockphoto.com/illustrations/grain-bin" TargetMode="External"/><Relationship Id="rId4" Type="http://schemas.openxmlformats.org/officeDocument/2006/relationships/image" Target="../media/image66.jpeg"/></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hyperlink" Target="https://www.freepik.com/premium-vector/grain-bags-wheat-flour-sack-cartoon-icon_311715214.htm" TargetMode="External"/><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5.jpg"/><Relationship Id="rId5" Type="http://schemas.openxmlformats.org/officeDocument/2006/relationships/hyperlink" Target="https://www.istockphoto.com/illustrations/grain-bin" TargetMode="External"/><Relationship Id="rId4" Type="http://schemas.openxmlformats.org/officeDocument/2006/relationships/image" Target="../media/image66.jpeg"/></Relationships>
</file>

<file path=ppt/slides/_rels/slide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hyperlink" Target="https://pixabay.com/en/cow-black-white-farm-animal-dairy-311266/" TargetMode="External"/><Relationship Id="rId5" Type="http://schemas.openxmlformats.org/officeDocument/2006/relationships/image" Target="../media/image9.png"/><Relationship Id="rId4" Type="http://schemas.openxmlformats.org/officeDocument/2006/relationships/image" Target="../media/image8.wmf"/></Relationships>
</file>

<file path=ppt/slides/_rels/slide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hyperlink" Target="https://pixabay.com/en/cow-black-white-farm-animal-dairy-311266/"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4.wmf"/></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hyperlink" Target="https://www.pexels.com/photo/food-summer-yellow-agriculture-87741/" TargetMode="Externa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2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4" name="Title 1"/>
          <p:cNvSpPr txBox="1">
            <a:spLocks/>
          </p:cNvSpPr>
          <p:nvPr/>
        </p:nvSpPr>
        <p:spPr>
          <a:xfrm>
            <a:off x="838200" y="0"/>
            <a:ext cx="7848600" cy="2743200"/>
          </a:xfrm>
          <a:prstGeom prst="rect">
            <a:avLst/>
          </a:prstGeom>
        </p:spPr>
        <p:txBody>
          <a:bodyPr vert="horz" lIns="91440" tIns="45720" rIns="91440" bIns="45720" rtlCol="0" anchor="ctr">
            <a:noAutofit/>
          </a:bodyPr>
          <a:lstStyle/>
          <a:p>
            <a:pPr algn="ctr"/>
            <a:br>
              <a:rPr kumimoji="0" lang="en-US" sz="5400" b="0" i="0" u="none" strike="noStrike" kern="1200" cap="none" spc="0" normalizeH="0" baseline="0" noProof="0" dirty="0">
                <a:ln>
                  <a:noFill/>
                </a:ln>
                <a:solidFill>
                  <a:schemeClr val="tx1"/>
                </a:solidFill>
                <a:effectLst/>
                <a:uLnTx/>
                <a:uFillTx/>
                <a:latin typeface="+mj-lt"/>
                <a:ea typeface="+mj-ea"/>
                <a:cs typeface="+mj-cs"/>
              </a:rPr>
            </a:br>
            <a:r>
              <a:rPr lang="en-US" sz="5400" b="1" dirty="0"/>
              <a:t> Genesis 41:1-57</a:t>
            </a:r>
          </a:p>
          <a:p>
            <a:pPr algn="ctr"/>
            <a:r>
              <a:rPr lang="en-US" sz="5400" b="1" i="1" dirty="0"/>
              <a:t>Promoted!</a:t>
            </a:r>
            <a:br>
              <a:rPr kumimoji="0" lang="en-US" sz="5400" b="1" i="0" u="none" strike="noStrike" kern="1200" cap="none" spc="0" normalizeH="0" baseline="0" noProof="0" dirty="0">
                <a:ln>
                  <a:noFill/>
                </a:ln>
                <a:solidFill>
                  <a:schemeClr val="tx1"/>
                </a:solidFill>
                <a:effectLst/>
                <a:uLnTx/>
                <a:uFillTx/>
                <a:latin typeface="+mj-lt"/>
                <a:ea typeface="+mj-ea"/>
                <a:cs typeface="+mj-cs"/>
              </a:rPr>
            </a:br>
            <a:endParaRPr kumimoji="0" lang="en-US" sz="5400" b="0" i="0" u="none" strike="noStrike" kern="1200" cap="none" spc="0" normalizeH="0" baseline="0" noProof="0" dirty="0">
              <a:ln>
                <a:noFill/>
              </a:ln>
              <a:solidFill>
                <a:schemeClr val="tx1"/>
              </a:solidFill>
              <a:effectLst/>
              <a:uLnTx/>
              <a:uFillTx/>
              <a:latin typeface="+mj-lt"/>
              <a:ea typeface="+mj-ea"/>
              <a:cs typeface="+mj-cs"/>
            </a:endParaRPr>
          </a:p>
        </p:txBody>
      </p:sp>
      <p:pic>
        <p:nvPicPr>
          <p:cNvPr id="5122" name="Picture 2" descr="C:\Users\charlie11\AppData\Local\Microsoft\Windows\Temporary Internet Files\Content.IE5\MSUCDK9U\MC910217261[2].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81200" y="2362200"/>
            <a:ext cx="6019800" cy="4523768"/>
          </a:xfrm>
          <a:prstGeom prst="rect">
            <a:avLst/>
          </a:prstGeom>
          <a:noFill/>
        </p:spPr>
      </p:pic>
      <p:pic>
        <p:nvPicPr>
          <p:cNvPr id="5124" name="Picture 4" descr="C:\Users\charlie11\AppData\Local\Microsoft\Windows\Temporary Internet Files\Content.IE5\MSUCDK9U\MP900448703[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0" y="5181600"/>
            <a:ext cx="198649" cy="185914"/>
          </a:xfrm>
          <a:prstGeom prst="rect">
            <a:avLst/>
          </a:prstGeom>
          <a:noFill/>
        </p:spPr>
      </p:pic>
      <p:pic>
        <p:nvPicPr>
          <p:cNvPr id="7" name="Picture 4" descr="C:\Users\charlie11\AppData\Local\Microsoft\Windows\Temporary Internet Files\Content.IE5\MSUCDK9U\MP900448703[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57600" y="4876800"/>
            <a:ext cx="152400" cy="142630"/>
          </a:xfrm>
          <a:prstGeom prst="rect">
            <a:avLst/>
          </a:prstGeom>
          <a:noFill/>
        </p:spPr>
      </p:pic>
      <p:pic>
        <p:nvPicPr>
          <p:cNvPr id="8" name="Picture 4" descr="C:\Users\charlie11\AppData\Local\Microsoft\Windows\Temporary Internet Files\Content.IE5\MSUCDK9U\MP900448703[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19600" y="4648200"/>
            <a:ext cx="152400" cy="142630"/>
          </a:xfrm>
          <a:prstGeom prst="rect">
            <a:avLst/>
          </a:prstGeom>
          <a:noFill/>
        </p:spPr>
      </p:pic>
      <p:pic>
        <p:nvPicPr>
          <p:cNvPr id="9" name="Picture 4" descr="C:\Users\charlie11\AppData\Local\Microsoft\Windows\Temporary Internet Files\Content.IE5\MSUCDK9U\MP900448703[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05400" y="4800600"/>
            <a:ext cx="152400" cy="142630"/>
          </a:xfrm>
          <a:prstGeom prst="rect">
            <a:avLst/>
          </a:prstGeom>
          <a:noFill/>
        </p:spPr>
      </p:pic>
      <p:pic>
        <p:nvPicPr>
          <p:cNvPr id="10" name="Picture 4" descr="C:\Users\charlie11\AppData\Local\Microsoft\Windows\Temporary Internet Files\Content.IE5\MSUCDK9U\MP900448703[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38800" y="5105400"/>
            <a:ext cx="152400" cy="142630"/>
          </a:xfrm>
          <a:prstGeom prst="rect">
            <a:avLst/>
          </a:prstGeom>
          <a:noFill/>
        </p:spPr>
      </p:pic>
      <p:pic>
        <p:nvPicPr>
          <p:cNvPr id="11" name="Picture 9" descr="C:\Users\charlie11\AppData\Local\Microsoft\Windows\Temporary Internet Files\Content.IE5\MSUCDK9U\MC900281097[1].wmf"/>
          <p:cNvPicPr>
            <a:picLocks noChangeAspect="1" noChangeArrowheads="1"/>
          </p:cNvPicPr>
          <p:nvPr/>
        </p:nvPicPr>
        <p:blipFill>
          <a:blip r:embed="rId5" cstate="email">
            <a:extLst>
              <a:ext uri="{28A0092B-C50C-407E-A947-70E740481C1C}">
                <a14:useLocalDpi xmlns:a14="http://schemas.microsoft.com/office/drawing/2010/main"/>
              </a:ext>
            </a:extLst>
          </a:blip>
          <a:srcRect l="25198" r="6299"/>
          <a:stretch>
            <a:fillRect/>
          </a:stretch>
        </p:blipFill>
        <p:spPr bwMode="auto">
          <a:xfrm rot="5160563" flipH="1">
            <a:off x="4895088" y="3253576"/>
            <a:ext cx="833194" cy="3563625"/>
          </a:xfrm>
          <a:prstGeom prst="rect">
            <a:avLst/>
          </a:prstGeom>
          <a:noFill/>
        </p:spPr>
      </p:pic>
      <p:pic>
        <p:nvPicPr>
          <p:cNvPr id="12" name="Picture 1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95400" y="2895599"/>
            <a:ext cx="1752600" cy="23622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s.jpg"/>
          <p:cNvPicPr>
            <a:picLocks noChangeAspect="1"/>
          </p:cNvPicPr>
          <p:nvPr/>
        </p:nvPicPr>
        <p:blipFill>
          <a:blip r:embed="rId2"/>
          <a:stretch>
            <a:fillRect/>
          </a:stretch>
        </p:blipFill>
        <p:spPr>
          <a:xfrm>
            <a:off x="0" y="0"/>
            <a:ext cx="9155784" cy="6858000"/>
          </a:xfrm>
          <a:prstGeom prst="rect">
            <a:avLst/>
          </a:prstGeom>
        </p:spPr>
      </p:pic>
      <p:sp>
        <p:nvSpPr>
          <p:cNvPr id="2" name="Title 1"/>
          <p:cNvSpPr>
            <a:spLocks noGrp="1"/>
          </p:cNvSpPr>
          <p:nvPr>
            <p:ph type="ctrTitle"/>
          </p:nvPr>
        </p:nvSpPr>
        <p:spPr>
          <a:xfrm>
            <a:off x="914400" y="2971800"/>
            <a:ext cx="7848600" cy="2895600"/>
          </a:xfrm>
          <a:solidFill>
            <a:schemeClr val="accent4">
              <a:lumMod val="60000"/>
              <a:lumOff val="40000"/>
            </a:schemeClr>
          </a:solidFill>
        </p:spPr>
        <p:txBody>
          <a:bodyPr>
            <a:normAutofit fontScale="90000"/>
          </a:bodyPr>
          <a:lstStyle/>
          <a:p>
            <a:br>
              <a:rPr lang="en-US" dirty="0"/>
            </a:br>
            <a:r>
              <a:rPr lang="en-US" dirty="0"/>
              <a:t>The thin heads of grain swallowed up the 7 healthy, full heads. </a:t>
            </a:r>
            <a:br>
              <a:rPr lang="en-US" dirty="0"/>
            </a:br>
            <a:r>
              <a:rPr lang="en-US" dirty="0"/>
              <a:t>Then Pharaoh woke up; </a:t>
            </a:r>
            <a:br>
              <a:rPr lang="en-US" dirty="0"/>
            </a:br>
            <a:r>
              <a:rPr lang="en-US" dirty="0"/>
              <a:t>it had been a dream. </a:t>
            </a:r>
            <a:br>
              <a:rPr lang="en-US" b="1" dirty="0"/>
            </a:br>
            <a:endParaRPr lang="en-US" dirty="0"/>
          </a:p>
        </p:txBody>
      </p:sp>
      <p:pic>
        <p:nvPicPr>
          <p:cNvPr id="6" name="Picture 5" descr="A close-up of a wheat stalk&#10;&#10;AI-generated content may be incorrect.">
            <a:extLst>
              <a:ext uri="{FF2B5EF4-FFF2-40B4-BE49-F238E27FC236}">
                <a16:creationId xmlns:a16="http://schemas.microsoft.com/office/drawing/2014/main" id="{EC1A4378-4AAF-2C58-3B84-736A091E4948}"/>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292630" y="914400"/>
            <a:ext cx="3092139" cy="20574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s (1).jpg"/>
          <p:cNvPicPr>
            <a:picLocks noChangeAspect="1"/>
          </p:cNvPicPr>
          <p:nvPr/>
        </p:nvPicPr>
        <p:blipFill>
          <a:blip r:embed="rId2"/>
          <a:stretch>
            <a:fillRect/>
          </a:stretch>
        </p:blipFill>
        <p:spPr>
          <a:xfrm>
            <a:off x="-1" y="0"/>
            <a:ext cx="9144001" cy="6858000"/>
          </a:xfrm>
          <a:prstGeom prst="rect">
            <a:avLst/>
          </a:prstGeom>
        </p:spPr>
      </p:pic>
      <p:sp>
        <p:nvSpPr>
          <p:cNvPr id="2" name="Title 1"/>
          <p:cNvSpPr>
            <a:spLocks noGrp="1"/>
          </p:cNvSpPr>
          <p:nvPr>
            <p:ph type="ctrTitle"/>
          </p:nvPr>
        </p:nvSpPr>
        <p:spPr>
          <a:xfrm>
            <a:off x="609600" y="3124200"/>
            <a:ext cx="7848600" cy="3733800"/>
          </a:xfrm>
        </p:spPr>
        <p:txBody>
          <a:bodyPr>
            <a:normAutofit fontScale="90000"/>
          </a:bodyPr>
          <a:lstStyle/>
          <a:p>
            <a:br>
              <a:rPr lang="en-US" dirty="0"/>
            </a:br>
            <a:r>
              <a:rPr lang="en-US" b="1" dirty="0">
                <a:solidFill>
                  <a:schemeClr val="bg1"/>
                </a:solidFill>
              </a:rPr>
              <a:t>In the morning his mind was troubled, so he sent for all the magicians and wise men of Egypt. Pharaoh told them his dreams, but no one could interpret them for him. </a:t>
            </a:r>
            <a:br>
              <a:rPr lang="en-US" b="1" dirty="0">
                <a:solidFill>
                  <a:schemeClr val="bg1"/>
                </a:solidFill>
              </a:rPr>
            </a:br>
            <a:endParaRPr lang="en-US" b="1" dirty="0">
              <a:solidFill>
                <a:schemeClr val="bg1"/>
              </a:solidFill>
            </a:endParaRPr>
          </a:p>
        </p:txBody>
      </p:sp>
      <p:pic>
        <p:nvPicPr>
          <p:cNvPr id="4" name="Picture 2" descr="C:\Users\charlie11\AppData\Local\Microsoft\Windows\Temporary Internet Files\Content.IE5\MSUCDK9U\MC910216361[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71800" y="914400"/>
            <a:ext cx="2895600" cy="2522586"/>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447800"/>
            <a:ext cx="7848600" cy="1752599"/>
          </a:xfrm>
        </p:spPr>
        <p:txBody>
          <a:bodyPr>
            <a:normAutofit fontScale="90000"/>
          </a:bodyPr>
          <a:lstStyle/>
          <a:p>
            <a:r>
              <a:rPr lang="en-US" dirty="0"/>
              <a:t>Then the chief cupbearer said to Pharaoh, </a:t>
            </a:r>
            <a:br>
              <a:rPr lang="en-US" b="1" dirty="0"/>
            </a:br>
            <a:endParaRPr lang="en-US" dirty="0"/>
          </a:p>
        </p:txBody>
      </p:sp>
      <p:pic>
        <p:nvPicPr>
          <p:cNvPr id="5" name="Picture 7" descr="16091819-african-man-wearing-traditional-dress-and-holding-chalic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743200"/>
            <a:ext cx="2209800" cy="3310560"/>
          </a:xfrm>
          <a:prstGeom prst="rect">
            <a:avLst/>
          </a:prstGeom>
          <a:noFill/>
          <a:ln w="9525">
            <a:noFill/>
            <a:miter lim="800000"/>
            <a:headEnd/>
            <a:tailEnd/>
          </a:ln>
        </p:spPr>
      </p:pic>
      <p:sp>
        <p:nvSpPr>
          <p:cNvPr id="3" name="Rounded Rectangular Callout 2"/>
          <p:cNvSpPr/>
          <p:nvPr/>
        </p:nvSpPr>
        <p:spPr>
          <a:xfrm>
            <a:off x="2590800" y="3200400"/>
            <a:ext cx="6553200" cy="2057400"/>
          </a:xfrm>
          <a:prstGeom prst="wedgeRoundRectCallout">
            <a:avLst>
              <a:gd name="adj1" fmla="val -65942"/>
              <a:gd name="adj2" fmla="val -18500"/>
              <a:gd name="adj3" fmla="val 16667"/>
            </a:avLst>
          </a:prstGeom>
          <a:gradFill flip="none" rotWithShape="1">
            <a:gsLst>
              <a:gs pos="51000">
                <a:srgbClr val="FBE4AE">
                  <a:alpha val="29000"/>
                </a:srgbClr>
              </a:gs>
              <a:gs pos="46000">
                <a:srgbClr val="BD922A">
                  <a:alpha val="98000"/>
                </a:srgbClr>
              </a:gs>
              <a:gs pos="21001">
                <a:srgbClr val="BD922A"/>
              </a:gs>
              <a:gs pos="63000">
                <a:srgbClr val="FBE4AE"/>
              </a:gs>
              <a:gs pos="67000">
                <a:srgbClr val="BD922A"/>
              </a:gs>
              <a:gs pos="69000">
                <a:srgbClr val="835E17"/>
              </a:gs>
              <a:gs pos="82001">
                <a:srgbClr val="A28949"/>
              </a:gs>
              <a:gs pos="100000">
                <a:srgbClr val="FAE3B7"/>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Today I am reminded of my shortcomings.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C:\Program Files (x86)\Microsoft Office\MEDIA\CAGCAT10\j030295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3733800"/>
            <a:ext cx="1576324" cy="2209800"/>
          </a:xfrm>
          <a:prstGeom prst="rect">
            <a:avLst/>
          </a:prstGeom>
          <a:noFill/>
        </p:spPr>
      </p:pic>
      <p:pic>
        <p:nvPicPr>
          <p:cNvPr id="6" name="Picture 1" descr="C:\Program Files (x86)\Microsoft Office\MEDIA\CAGCAT10\j030295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3733800"/>
            <a:ext cx="1576324" cy="2209800"/>
          </a:xfrm>
          <a:prstGeom prst="rect">
            <a:avLst/>
          </a:prstGeom>
          <a:noFill/>
        </p:spPr>
      </p:pic>
      <p:sp>
        <p:nvSpPr>
          <p:cNvPr id="2" name="Title 1"/>
          <p:cNvSpPr>
            <a:spLocks noGrp="1"/>
          </p:cNvSpPr>
          <p:nvPr>
            <p:ph type="ctrTitle"/>
          </p:nvPr>
        </p:nvSpPr>
        <p:spPr>
          <a:xfrm>
            <a:off x="609600" y="990600"/>
            <a:ext cx="7848600" cy="1752599"/>
          </a:xfrm>
        </p:spPr>
        <p:txBody>
          <a:bodyPr>
            <a:normAutofit/>
          </a:bodyPr>
          <a:lstStyle/>
          <a:p>
            <a:br>
              <a:rPr lang="en-US" b="1" dirty="0"/>
            </a:br>
            <a:endParaRPr lang="en-US" dirty="0"/>
          </a:p>
        </p:txBody>
      </p:sp>
      <p:sp>
        <p:nvSpPr>
          <p:cNvPr id="3" name="Rounded Rectangular Callout 2"/>
          <p:cNvSpPr/>
          <p:nvPr/>
        </p:nvSpPr>
        <p:spPr>
          <a:xfrm>
            <a:off x="1828800" y="304800"/>
            <a:ext cx="6553200" cy="2057400"/>
          </a:xfrm>
          <a:prstGeom prst="wedgeRoundRectCallout">
            <a:avLst>
              <a:gd name="adj1" fmla="val -43216"/>
              <a:gd name="adj2" fmla="val 9959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Pharaoh was once angry with his servants, and he imprisoned me and the chief baker in the house of the captain of the guard.</a:t>
            </a:r>
          </a:p>
        </p:txBody>
      </p:sp>
      <p:pic>
        <p:nvPicPr>
          <p:cNvPr id="5" name="Picture 4" descr="Jail-Cell-Bars-psd52403.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3429000"/>
            <a:ext cx="3124200" cy="292893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447800"/>
            <a:ext cx="7848600" cy="1752599"/>
          </a:xfrm>
        </p:spPr>
        <p:txBody>
          <a:bodyPr>
            <a:normAutofit/>
          </a:bodyPr>
          <a:lstStyle/>
          <a:p>
            <a:br>
              <a:rPr lang="en-US" b="1" dirty="0"/>
            </a:br>
            <a:endParaRPr lang="en-US" dirty="0"/>
          </a:p>
        </p:txBody>
      </p:sp>
      <p:sp>
        <p:nvSpPr>
          <p:cNvPr id="3" name="Rounded Rectangular Callout 2"/>
          <p:cNvSpPr/>
          <p:nvPr/>
        </p:nvSpPr>
        <p:spPr>
          <a:xfrm>
            <a:off x="1676400" y="609600"/>
            <a:ext cx="6553200" cy="2057400"/>
          </a:xfrm>
          <a:prstGeom prst="wedgeRoundRectCallout">
            <a:avLst>
              <a:gd name="adj1" fmla="val -70526"/>
              <a:gd name="adj2" fmla="val -61040"/>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Each of us had a dream the same night, and each dream had a meaning of its own.</a:t>
            </a:r>
          </a:p>
        </p:txBody>
      </p:sp>
      <p:pic>
        <p:nvPicPr>
          <p:cNvPr id="1027" name="Picture 3" descr="C:\Users\charlie11\AppData\Local\Microsoft\Windows\Temporary Internet Files\Content.IE5\BF1GL0Y0\MC900281105[1].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76400" y="4594285"/>
            <a:ext cx="2726602" cy="2110966"/>
          </a:xfrm>
          <a:prstGeom prst="rect">
            <a:avLst/>
          </a:prstGeom>
          <a:noFill/>
        </p:spPr>
      </p:pic>
      <p:pic>
        <p:nvPicPr>
          <p:cNvPr id="1028" name="Picture 4" descr="C:\Users\charlie11\AppData\Local\Microsoft\Windows\Temporary Internet Files\Content.IE5\BF1GL0Y0\MC900281105[1].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34826" y="4636479"/>
            <a:ext cx="2726602" cy="2110966"/>
          </a:xfrm>
          <a:prstGeom prst="rect">
            <a:avLst/>
          </a:prstGeom>
          <a:noFill/>
        </p:spPr>
      </p:pic>
      <p:pic>
        <p:nvPicPr>
          <p:cNvPr id="1030" name="Picture 6" descr="C:\Users\charlie11\AppData\Local\Microsoft\Windows\Temporary Internet Files\Content.IE5\4TZDKF4W\MC900434667[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02379" y="2990850"/>
            <a:ext cx="1981200" cy="1714500"/>
          </a:xfrm>
          <a:prstGeom prst="rect">
            <a:avLst/>
          </a:prstGeom>
          <a:noFill/>
        </p:spPr>
      </p:pic>
      <p:pic>
        <p:nvPicPr>
          <p:cNvPr id="1031" name="Picture 7" descr="C:\Users\charlie11\AppData\Local\Microsoft\Windows\Temporary Internet Files\Content.IE5\4TZDKF4W\MC900434667[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23028" y="2883879"/>
            <a:ext cx="1981200" cy="1714500"/>
          </a:xfrm>
          <a:prstGeom prst="rect">
            <a:avLst/>
          </a:prstGeom>
          <a:noFill/>
        </p:spPr>
      </p:pic>
      <p:pic>
        <p:nvPicPr>
          <p:cNvPr id="1034" name="Picture 10" descr="C:\Users\charlie11\AppData\Local\Microsoft\Windows\Temporary Internet Files\Content.IE5\BF1GL0Y0\MP900442513[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80228" y="3264879"/>
            <a:ext cx="990600" cy="660400"/>
          </a:xfrm>
          <a:prstGeom prst="rect">
            <a:avLst/>
          </a:prstGeom>
          <a:noFill/>
        </p:spPr>
      </p:pic>
      <p:pic>
        <p:nvPicPr>
          <p:cNvPr id="5" name="Picture 4" descr="Red wine poured from wine bottle into wine glass">
            <a:extLst>
              <a:ext uri="{FF2B5EF4-FFF2-40B4-BE49-F238E27FC236}">
                <a16:creationId xmlns:a16="http://schemas.microsoft.com/office/drawing/2014/main" id="{B37D61C8-4C8A-1245-1D68-050AB42C6E0C}"/>
              </a:ext>
            </a:extLst>
          </p:cNvPr>
          <p:cNvPicPr>
            <a:picLocks/>
          </p:cNvPicPr>
          <p:nvPr/>
        </p:nvPicPr>
        <p:blipFill>
          <a:blip r:embed="rId5" cstate="print">
            <a:extLst>
              <a:ext uri="{28A0092B-C50C-407E-A947-70E740481C1C}">
                <a14:useLocalDpi xmlns:a14="http://schemas.microsoft.com/office/drawing/2010/main" val="0"/>
              </a:ext>
            </a:extLst>
          </a:blip>
          <a:srcRect l="14152" t="37339" r="14152" b="22"/>
          <a:stretch>
            <a:fillRect/>
          </a:stretch>
        </p:blipFill>
        <p:spPr>
          <a:xfrm>
            <a:off x="3121037" y="3233320"/>
            <a:ext cx="743884" cy="84856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charlie11\AppData\Local\Microsoft\Windows\Temporary Internet Files\Content.IE5\MSUCDK9U\MP900442497[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609600" y="1447800"/>
            <a:ext cx="7848600" cy="1752599"/>
          </a:xfrm>
        </p:spPr>
        <p:txBody>
          <a:bodyPr>
            <a:normAutofit/>
          </a:bodyPr>
          <a:lstStyle/>
          <a:p>
            <a:br>
              <a:rPr lang="en-US" b="1" dirty="0"/>
            </a:br>
            <a:endParaRPr lang="en-US" dirty="0"/>
          </a:p>
        </p:txBody>
      </p:sp>
      <p:sp>
        <p:nvSpPr>
          <p:cNvPr id="3" name="Rounded Rectangular Callout 2"/>
          <p:cNvSpPr/>
          <p:nvPr/>
        </p:nvSpPr>
        <p:spPr>
          <a:xfrm>
            <a:off x="1066800" y="4876800"/>
            <a:ext cx="6553200" cy="1981200"/>
          </a:xfrm>
          <a:prstGeom prst="wedgeRoundRectCallout">
            <a:avLst>
              <a:gd name="adj1" fmla="val -70526"/>
              <a:gd name="adj2" fmla="val -61040"/>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We told him our dreams, and he interpreted them for us, giving each man the interpretation of his dream.</a:t>
            </a:r>
          </a:p>
        </p:txBody>
      </p:sp>
      <p:sp>
        <p:nvSpPr>
          <p:cNvPr id="4" name="Rounded Rectangular Callout 3"/>
          <p:cNvSpPr/>
          <p:nvPr/>
        </p:nvSpPr>
        <p:spPr>
          <a:xfrm>
            <a:off x="1600200" y="838200"/>
            <a:ext cx="6553200" cy="1600200"/>
          </a:xfrm>
          <a:prstGeom prst="wedgeRoundRectCallout">
            <a:avLst>
              <a:gd name="adj1" fmla="val -70526"/>
              <a:gd name="adj2" fmla="val -61040"/>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Now a young Hebrew was there with us, a servant of the captain of the guard.</a:t>
            </a:r>
          </a:p>
        </p:txBody>
      </p:sp>
      <p:pic>
        <p:nvPicPr>
          <p:cNvPr id="2050" name="Picture 2" descr="C:\Users\charlie11\AppData\Local\Microsoft\Windows\Temporary Internet Files\Content.IE5\4TZDKF4W\MC900230555[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43600" y="2057400"/>
            <a:ext cx="3401920" cy="28956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charlie11\AppData\Local\Microsoft\Windows\Temporary Internet Files\Content.IE5\4TZDKF4W\MP900439135[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609600" y="1447800"/>
            <a:ext cx="7848600" cy="1752599"/>
          </a:xfrm>
        </p:spPr>
        <p:txBody>
          <a:bodyPr>
            <a:normAutofit/>
          </a:bodyPr>
          <a:lstStyle/>
          <a:p>
            <a:br>
              <a:rPr lang="en-US" b="1" dirty="0"/>
            </a:br>
            <a:endParaRPr lang="en-US" dirty="0"/>
          </a:p>
        </p:txBody>
      </p:sp>
      <p:sp>
        <p:nvSpPr>
          <p:cNvPr id="3" name="Rounded Rectangular Callout 2"/>
          <p:cNvSpPr/>
          <p:nvPr/>
        </p:nvSpPr>
        <p:spPr>
          <a:xfrm>
            <a:off x="1676400" y="2057400"/>
            <a:ext cx="6553200" cy="2057400"/>
          </a:xfrm>
          <a:prstGeom prst="wedgeRoundRectCallout">
            <a:avLst>
              <a:gd name="adj1" fmla="val -71124"/>
              <a:gd name="adj2" fmla="val -24850"/>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And things turned out exactly as he interpreted them to us: I was restored to my position, and the other man was impaled.</a:t>
            </a:r>
          </a:p>
        </p:txBody>
      </p:sp>
      <p:pic>
        <p:nvPicPr>
          <p:cNvPr id="3074" name="Picture 2" descr="C:\Users\charlie11\AppData\Local\Microsoft\Windows\Temporary Internet Files\Content.IE5\06DVD70X\MC900441322[1].png"/>
          <p:cNvPicPr>
            <a:picLocks noChangeAspect="1" noChangeArrowheads="1"/>
          </p:cNvPicPr>
          <p:nvPr/>
        </p:nvPicPr>
        <p:blipFill>
          <a:blip r:embed="rId3"/>
          <a:srcRect/>
          <a:stretch>
            <a:fillRect/>
          </a:stretch>
        </p:blipFill>
        <p:spPr bwMode="auto">
          <a:xfrm>
            <a:off x="3429000" y="4114800"/>
            <a:ext cx="2743200" cy="27432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descr="C:\Users\charlie11\AppData\Local\Microsoft\Windows\Temporary Internet Files\Content.IE5\BF1GL0Y0\MP900400794[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304800" y="-171499"/>
            <a:ext cx="8534400" cy="3200400"/>
          </a:xfrm>
        </p:spPr>
        <p:txBody>
          <a:bodyPr>
            <a:normAutofit fontScale="90000"/>
          </a:bodyPr>
          <a:lstStyle/>
          <a:p>
            <a:br>
              <a:rPr lang="en-US" dirty="0"/>
            </a:br>
            <a:r>
              <a:rPr lang="en-US" b="1" dirty="0"/>
              <a:t>So Pharaoh sent for Joseph, and he was quickly brought from the dungeon. When he had shaved and changed his clothes, he came before Pharaoh</a:t>
            </a:r>
            <a:r>
              <a:rPr lang="en-US" dirty="0"/>
              <a:t>. </a:t>
            </a:r>
            <a:br>
              <a:rPr lang="en-US" b="1" dirty="0"/>
            </a:br>
            <a:endParaRPr lang="en-US" dirty="0"/>
          </a:p>
        </p:txBody>
      </p:sp>
      <p:pic>
        <p:nvPicPr>
          <p:cNvPr id="4098" name="Picture 2" descr="C:\Users\charlie11\AppData\Local\Microsoft\Windows\Temporary Internet Files\Content.IE5\BF1GL0Y0\MC900281097[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4395457"/>
            <a:ext cx="1451572" cy="2462543"/>
          </a:xfrm>
          <a:prstGeom prst="rect">
            <a:avLst/>
          </a:prstGeom>
          <a:noFill/>
        </p:spPr>
      </p:pic>
      <p:pic>
        <p:nvPicPr>
          <p:cNvPr id="4099" name="Picture 3" descr="C:\Users\charlie11\AppData\Local\Microsoft\Windows\Temporary Internet Files\Content.IE5\06DVD70X\MC900233154[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300078">
            <a:off x="2159096" y="4978407"/>
            <a:ext cx="609600" cy="611573"/>
          </a:xfrm>
          <a:prstGeom prst="rect">
            <a:avLst/>
          </a:prstGeom>
          <a:noFill/>
        </p:spPr>
      </p:pic>
      <p:pic>
        <p:nvPicPr>
          <p:cNvPr id="4100" name="Picture 4" descr="C:\Users\charlie11\AppData\Local\Microsoft\Windows\Temporary Internet Files\Content.IE5\MSUCDK9U\MC900149324[1].wm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81400" y="4114800"/>
            <a:ext cx="2372008" cy="2550059"/>
          </a:xfrm>
          <a:prstGeom prst="rect">
            <a:avLst/>
          </a:prstGeom>
          <a:noFill/>
        </p:spPr>
      </p:pic>
      <p:pic>
        <p:nvPicPr>
          <p:cNvPr id="8" name="Picture 10" descr="bible_joseph"/>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58000" y="4267200"/>
            <a:ext cx="1598612" cy="19431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C:\Users\charlie11\AppData\Local\Microsoft\Windows\Temporary Internet Files\Content.IE5\BF1GL0Y0\MP900400794[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381000" y="0"/>
            <a:ext cx="8229600" cy="1143000"/>
          </a:xfrm>
        </p:spPr>
        <p:txBody>
          <a:bodyPr>
            <a:normAutofit fontScale="90000"/>
          </a:bodyPr>
          <a:lstStyle/>
          <a:p>
            <a:br>
              <a:rPr lang="en-US" dirty="0"/>
            </a:br>
            <a:r>
              <a:rPr lang="en-US" dirty="0"/>
              <a:t>Pharaoh said to Joseph, </a:t>
            </a:r>
            <a:br>
              <a:rPr lang="en-US" b="1" dirty="0"/>
            </a:br>
            <a:endParaRPr lang="en-US" dirty="0"/>
          </a:p>
        </p:txBody>
      </p:sp>
      <p:sp>
        <p:nvSpPr>
          <p:cNvPr id="3" name="Rounded Rectangular Callout 2"/>
          <p:cNvSpPr/>
          <p:nvPr/>
        </p:nvSpPr>
        <p:spPr>
          <a:xfrm>
            <a:off x="1219200" y="914400"/>
            <a:ext cx="7620000" cy="2743200"/>
          </a:xfrm>
          <a:prstGeom prst="wedgeRoundRectCallout">
            <a:avLst>
              <a:gd name="adj1" fmla="val -47211"/>
              <a:gd name="adj2" fmla="val 7419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I had a dream, and no one can interpret it. But I have heard it said of you that when you hear a dream you can interpret it.</a:t>
            </a:r>
          </a:p>
        </p:txBody>
      </p:sp>
      <p:pic>
        <p:nvPicPr>
          <p:cNvPr id="5122" name="Picture 2" descr="C:\Users\charlie11\AppData\Local\Microsoft\Windows\Temporary Internet Files\Content.IE5\MSUCDK9U\MC900281097[2].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3886200"/>
            <a:ext cx="1451572" cy="2462543"/>
          </a:xfrm>
          <a:prstGeom prst="rect">
            <a:avLst/>
          </a:prstGeom>
          <a:noFill/>
        </p:spPr>
      </p:pic>
      <p:pic>
        <p:nvPicPr>
          <p:cNvPr id="6" name="Picture 10" descr="bible_joseph"/>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29000" y="3851429"/>
            <a:ext cx="1752600" cy="2130271"/>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C:\Users\charlie11\AppData\Local\Microsoft\Windows\Temporary Internet Files\Content.IE5\BF1GL0Y0\MP900400794[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0" y="1676400"/>
            <a:ext cx="6172200" cy="1752599"/>
          </a:xfrm>
        </p:spPr>
        <p:txBody>
          <a:bodyPr>
            <a:normAutofit fontScale="90000"/>
          </a:bodyPr>
          <a:lstStyle/>
          <a:p>
            <a:r>
              <a:rPr lang="en-US" dirty="0"/>
              <a:t>Joseph replied to Pharaoh, </a:t>
            </a:r>
            <a:br>
              <a:rPr lang="en-US" b="1" dirty="0"/>
            </a:br>
            <a:endParaRPr lang="en-US" dirty="0"/>
          </a:p>
        </p:txBody>
      </p:sp>
      <p:sp>
        <p:nvSpPr>
          <p:cNvPr id="3" name="Rounded Rectangular Callout 2"/>
          <p:cNvSpPr/>
          <p:nvPr/>
        </p:nvSpPr>
        <p:spPr>
          <a:xfrm>
            <a:off x="0" y="3962400"/>
            <a:ext cx="6553200" cy="1828800"/>
          </a:xfrm>
          <a:prstGeom prst="wedgeRoundRectCallout">
            <a:avLst>
              <a:gd name="adj1" fmla="val 71600"/>
              <a:gd name="adj2" fmla="val -4889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but God will give Pharaoh the answer he desires.</a:t>
            </a:r>
          </a:p>
        </p:txBody>
      </p:sp>
      <p:sp>
        <p:nvSpPr>
          <p:cNvPr id="4" name="Rounded Rectangular Callout 3"/>
          <p:cNvSpPr/>
          <p:nvPr/>
        </p:nvSpPr>
        <p:spPr>
          <a:xfrm>
            <a:off x="1981200" y="228600"/>
            <a:ext cx="6019800" cy="1600200"/>
          </a:xfrm>
          <a:prstGeom prst="wedgeRoundRectCallout">
            <a:avLst>
              <a:gd name="adj1" fmla="val 50468"/>
              <a:gd name="adj2" fmla="val 156021"/>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accent1">
                    <a:lumMod val="50000"/>
                  </a:schemeClr>
                </a:solidFill>
              </a:rPr>
              <a:t>I cannot do it,</a:t>
            </a:r>
          </a:p>
        </p:txBody>
      </p:sp>
      <p:pic>
        <p:nvPicPr>
          <p:cNvPr id="7" name="Picture 10" descr="bible_joseph"/>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0" y="3657600"/>
            <a:ext cx="1752600" cy="2130271"/>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25000">
              <a:srgbClr val="FF6633"/>
            </a:gs>
            <a:gs pos="50000">
              <a:srgbClr val="FFFF00"/>
            </a:gs>
            <a:gs pos="75000">
              <a:srgbClr val="01A78F"/>
            </a:gs>
            <a:gs pos="100000">
              <a:srgbClr val="3366FF"/>
            </a:gs>
          </a:gsLst>
          <a:lin ang="5400000" scaled="0"/>
        </a:gradFill>
        <a:effectLst/>
      </p:bgPr>
    </p:bg>
    <p:spTree>
      <p:nvGrpSpPr>
        <p:cNvPr id="1" name="">
          <a:extLst>
            <a:ext uri="{FF2B5EF4-FFF2-40B4-BE49-F238E27FC236}">
              <a16:creationId xmlns:a16="http://schemas.microsoft.com/office/drawing/2014/main" id="{27C162DC-3228-EEFE-9F3B-B1471F8883C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BE429C3-DF8D-B43D-1DDD-78A5638E2127}"/>
              </a:ext>
            </a:extLst>
          </p:cNvPr>
          <p:cNvSpPr txBox="1">
            <a:spLocks/>
          </p:cNvSpPr>
          <p:nvPr/>
        </p:nvSpPr>
        <p:spPr>
          <a:xfrm>
            <a:off x="838200" y="228600"/>
            <a:ext cx="7848600" cy="2743200"/>
          </a:xfrm>
          <a:prstGeom prst="rect">
            <a:avLst/>
          </a:prstGeom>
        </p:spPr>
        <p:txBody>
          <a:bodyPr vert="horz" lIns="91440" tIns="45720" rIns="91440" bIns="45720" rtlCol="0" anchor="ctr">
            <a:noAutofit/>
          </a:bodyPr>
          <a:lstStyle/>
          <a:p>
            <a:pPr algn="ctr"/>
            <a:br>
              <a:rPr kumimoji="0" lang="en-US" sz="5400" b="0" i="0" u="none" strike="noStrike" kern="1200" cap="none" spc="0" normalizeH="0" baseline="0" noProof="0" dirty="0">
                <a:ln>
                  <a:noFill/>
                </a:ln>
                <a:solidFill>
                  <a:schemeClr val="tx1"/>
                </a:solidFill>
                <a:effectLst/>
                <a:uLnTx/>
                <a:uFillTx/>
                <a:latin typeface="+mj-lt"/>
                <a:ea typeface="+mj-ea"/>
                <a:cs typeface="+mj-cs"/>
              </a:rPr>
            </a:br>
            <a:r>
              <a:rPr kumimoji="0" lang="en-US" sz="6600" b="1" i="1" u="none" strike="noStrike" kern="1200" cap="none" spc="0" normalizeH="0" baseline="0" noProof="0" dirty="0">
                <a:ln>
                  <a:noFill/>
                </a:ln>
                <a:solidFill>
                  <a:schemeClr val="tx1"/>
                </a:solidFill>
                <a:effectLst/>
                <a:uLnTx/>
                <a:uFillTx/>
                <a:latin typeface="+mj-lt"/>
                <a:ea typeface="+mj-ea"/>
                <a:cs typeface="+mj-cs"/>
              </a:rPr>
              <a:t>The Truth</a:t>
            </a:r>
            <a:endParaRPr kumimoji="0" lang="en-US" sz="5400" b="1" i="1" u="none" strike="noStrike" kern="1200" cap="none" spc="0" normalizeH="0" baseline="0" noProof="0" dirty="0">
              <a:ln>
                <a:noFill/>
              </a:ln>
              <a:solidFill>
                <a:schemeClr val="tx1"/>
              </a:solidFill>
              <a:effectLst/>
              <a:uLnTx/>
              <a:uFillTx/>
              <a:latin typeface="+mj-lt"/>
              <a:ea typeface="+mj-ea"/>
              <a:cs typeface="+mj-cs"/>
            </a:endParaRPr>
          </a:p>
          <a:p>
            <a:pPr algn="ctr"/>
            <a:r>
              <a:rPr lang="en-US" sz="5400" b="1" i="1" dirty="0"/>
              <a:t> </a:t>
            </a:r>
          </a:p>
        </p:txBody>
      </p:sp>
      <p:sp>
        <p:nvSpPr>
          <p:cNvPr id="2" name="TextBox 1">
            <a:extLst>
              <a:ext uri="{FF2B5EF4-FFF2-40B4-BE49-F238E27FC236}">
                <a16:creationId xmlns:a16="http://schemas.microsoft.com/office/drawing/2014/main" id="{80FAC752-F350-B4FF-CD66-12D9119D4D2F}"/>
              </a:ext>
            </a:extLst>
          </p:cNvPr>
          <p:cNvSpPr txBox="1"/>
          <p:nvPr/>
        </p:nvSpPr>
        <p:spPr>
          <a:xfrm>
            <a:off x="990600" y="3420035"/>
            <a:ext cx="7543800" cy="1754326"/>
          </a:xfrm>
          <a:prstGeom prst="rect">
            <a:avLst/>
          </a:prstGeom>
          <a:noFill/>
        </p:spPr>
        <p:txBody>
          <a:bodyPr wrap="square" rtlCol="0">
            <a:spAutoFit/>
          </a:bodyPr>
          <a:lstStyle/>
          <a:p>
            <a:pPr algn="ctr"/>
            <a:r>
              <a:rPr lang="en-US" sz="5400" b="1" dirty="0"/>
              <a:t>God honors those who are faithful to Him!</a:t>
            </a:r>
          </a:p>
        </p:txBody>
      </p:sp>
    </p:spTree>
    <p:extLst>
      <p:ext uri="{BB962C8B-B14F-4D97-AF65-F5344CB8AC3E}">
        <p14:creationId xmlns:p14="http://schemas.microsoft.com/office/powerpoint/2010/main" val="1349220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C:\Users\charlie11\AppData\Local\Microsoft\Windows\Temporary Internet Files\Content.IE5\BF1GL0Y0\MP900400794[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685800" y="0"/>
            <a:ext cx="7848600" cy="1752599"/>
          </a:xfrm>
        </p:spPr>
        <p:txBody>
          <a:bodyPr>
            <a:normAutofit/>
          </a:bodyPr>
          <a:lstStyle/>
          <a:p>
            <a:r>
              <a:rPr lang="en-US" dirty="0"/>
              <a:t>Then Pharaoh said to Joseph, </a:t>
            </a:r>
            <a:br>
              <a:rPr lang="en-US" b="1" dirty="0"/>
            </a:br>
            <a:endParaRPr lang="en-US" dirty="0"/>
          </a:p>
        </p:txBody>
      </p:sp>
      <p:sp>
        <p:nvSpPr>
          <p:cNvPr id="3" name="Rounded Rectangular Callout 2"/>
          <p:cNvSpPr/>
          <p:nvPr/>
        </p:nvSpPr>
        <p:spPr>
          <a:xfrm>
            <a:off x="1832572" y="1143000"/>
            <a:ext cx="7006628" cy="2971800"/>
          </a:xfrm>
          <a:prstGeom prst="wedgeRoundRectCallout">
            <a:avLst>
              <a:gd name="adj1" fmla="val -54071"/>
              <a:gd name="adj2" fmla="val 62189"/>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In my dream I was standing on the bank of the Nile, when out of the river there came up 7 cows, fat and sleek, and they grazed among the reeds.</a:t>
            </a:r>
          </a:p>
          <a:p>
            <a:pPr algn="ctr"/>
            <a:endParaRPr lang="en-US" sz="3200" dirty="0">
              <a:solidFill>
                <a:schemeClr val="tx1"/>
              </a:solidFill>
            </a:endParaRPr>
          </a:p>
        </p:txBody>
      </p:sp>
      <p:pic>
        <p:nvPicPr>
          <p:cNvPr id="5" name="Picture 2" descr="C:\Users\charlie11\AppData\Local\Microsoft\Windows\Temporary Internet Files\Content.IE5\MSUCDK9U\MC900281097[2].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4114800"/>
            <a:ext cx="1451572" cy="2462543"/>
          </a:xfrm>
          <a:prstGeom prst="rect">
            <a:avLst/>
          </a:prstGeom>
          <a:noFill/>
        </p:spPr>
      </p:pic>
      <p:pic>
        <p:nvPicPr>
          <p:cNvPr id="6" name="Picture 10" descr="bible_joseph"/>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38800" y="4267200"/>
            <a:ext cx="1752600" cy="2130271"/>
          </a:xfrm>
          <a:prstGeom prst="rect">
            <a:avLst/>
          </a:prstGeom>
          <a:noFill/>
          <a:ln w="9525">
            <a:noFill/>
            <a:miter lim="800000"/>
            <a:headEnd/>
            <a:tailEnd/>
          </a:ln>
        </p:spPr>
      </p:pic>
      <p:pic>
        <p:nvPicPr>
          <p:cNvPr id="7" name="Picture 15" descr="C:\Users\charlie11\AppData\Local\Microsoft\Windows\Temporary Internet Files\Content.IE5\BF1GL0Y0\MC900013232[1].wmf">
            <a:extLst>
              <a:ext uri="{FF2B5EF4-FFF2-40B4-BE49-F238E27FC236}">
                <a16:creationId xmlns:a16="http://schemas.microsoft.com/office/drawing/2014/main" id="{D5496060-B3BC-0906-ED94-8054FBFB009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60344" y="3411415"/>
            <a:ext cx="960110" cy="618392"/>
          </a:xfrm>
          <a:prstGeom prst="rect">
            <a:avLst/>
          </a:prstGeom>
          <a:noFill/>
        </p:spPr>
      </p:pic>
      <p:pic>
        <p:nvPicPr>
          <p:cNvPr id="8" name="Picture 15" descr="C:\Users\charlie11\AppData\Local\Microsoft\Windows\Temporary Internet Files\Content.IE5\BF1GL0Y0\MC900013232[1].wmf">
            <a:extLst>
              <a:ext uri="{FF2B5EF4-FFF2-40B4-BE49-F238E27FC236}">
                <a16:creationId xmlns:a16="http://schemas.microsoft.com/office/drawing/2014/main" id="{29F56870-FF54-D769-516D-C27409B529A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47072" y="3411415"/>
            <a:ext cx="960110" cy="618392"/>
          </a:xfrm>
          <a:prstGeom prst="rect">
            <a:avLst/>
          </a:prstGeom>
          <a:noFill/>
        </p:spPr>
      </p:pic>
      <p:pic>
        <p:nvPicPr>
          <p:cNvPr id="9" name="Picture 15" descr="C:\Users\charlie11\AppData\Local\Microsoft\Windows\Temporary Internet Files\Content.IE5\BF1GL0Y0\MC900013232[1].wmf">
            <a:extLst>
              <a:ext uri="{FF2B5EF4-FFF2-40B4-BE49-F238E27FC236}">
                <a16:creationId xmlns:a16="http://schemas.microsoft.com/office/drawing/2014/main" id="{CCEF317E-1B99-8C23-2DC7-657E3F2C82B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19496" y="3411415"/>
            <a:ext cx="960110" cy="618392"/>
          </a:xfrm>
          <a:prstGeom prst="rect">
            <a:avLst/>
          </a:prstGeom>
          <a:noFill/>
        </p:spPr>
      </p:pic>
      <p:pic>
        <p:nvPicPr>
          <p:cNvPr id="10" name="Picture 15" descr="C:\Users\charlie11\AppData\Local\Microsoft\Windows\Temporary Internet Files\Content.IE5\BF1GL0Y0\MC900013232[1].wmf">
            <a:extLst>
              <a:ext uri="{FF2B5EF4-FFF2-40B4-BE49-F238E27FC236}">
                <a16:creationId xmlns:a16="http://schemas.microsoft.com/office/drawing/2014/main" id="{832D31F8-0A95-09D2-614A-1E1724283A2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39716" y="3411415"/>
            <a:ext cx="960110" cy="618392"/>
          </a:xfrm>
          <a:prstGeom prst="rect">
            <a:avLst/>
          </a:prstGeom>
          <a:noFill/>
        </p:spPr>
      </p:pic>
      <p:pic>
        <p:nvPicPr>
          <p:cNvPr id="11" name="Picture 15" descr="C:\Users\charlie11\AppData\Local\Microsoft\Windows\Temporary Internet Files\Content.IE5\BF1GL0Y0\MC900013232[1].wmf">
            <a:extLst>
              <a:ext uri="{FF2B5EF4-FFF2-40B4-BE49-F238E27FC236}">
                <a16:creationId xmlns:a16="http://schemas.microsoft.com/office/drawing/2014/main" id="{585E65F1-80D6-A234-AC2A-71C77DC5F90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79606" y="3411415"/>
            <a:ext cx="960110" cy="618392"/>
          </a:xfrm>
          <a:prstGeom prst="rect">
            <a:avLst/>
          </a:prstGeom>
          <a:noFill/>
        </p:spPr>
      </p:pic>
      <p:pic>
        <p:nvPicPr>
          <p:cNvPr id="12" name="Picture 15" descr="C:\Users\charlie11\AppData\Local\Microsoft\Windows\Temporary Internet Files\Content.IE5\BF1GL0Y0\MC900013232[1].wmf">
            <a:extLst>
              <a:ext uri="{FF2B5EF4-FFF2-40B4-BE49-F238E27FC236}">
                <a16:creationId xmlns:a16="http://schemas.microsoft.com/office/drawing/2014/main" id="{A98A477C-8A6C-090B-8C53-D5016EA1DF6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96200" y="3411415"/>
            <a:ext cx="960110" cy="618392"/>
          </a:xfrm>
          <a:prstGeom prst="rect">
            <a:avLst/>
          </a:prstGeom>
          <a:noFill/>
        </p:spPr>
      </p:pic>
      <p:pic>
        <p:nvPicPr>
          <p:cNvPr id="13" name="Picture 15" descr="C:\Users\charlie11\AppData\Local\Microsoft\Windows\Temporary Internet Files\Content.IE5\BF1GL0Y0\MC900013232[1].wmf">
            <a:extLst>
              <a:ext uri="{FF2B5EF4-FFF2-40B4-BE49-F238E27FC236}">
                <a16:creationId xmlns:a16="http://schemas.microsoft.com/office/drawing/2014/main" id="{3A086151-BFF3-217B-DE2C-51A728C2279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12140" y="3411415"/>
            <a:ext cx="960110" cy="618392"/>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C:\Users\charlie11\AppData\Local\Microsoft\Windows\Temporary Internet Files\Content.IE5\BF1GL0Y0\MP900400794[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609600" y="1447800"/>
            <a:ext cx="7848600" cy="1752599"/>
          </a:xfrm>
        </p:spPr>
        <p:txBody>
          <a:bodyPr>
            <a:normAutofit/>
          </a:bodyPr>
          <a:lstStyle/>
          <a:p>
            <a:br>
              <a:rPr lang="en-US" b="1" dirty="0"/>
            </a:br>
            <a:endParaRPr lang="en-US" dirty="0"/>
          </a:p>
        </p:txBody>
      </p:sp>
      <p:sp>
        <p:nvSpPr>
          <p:cNvPr id="3" name="Rounded Rectangular Callout 2"/>
          <p:cNvSpPr/>
          <p:nvPr/>
        </p:nvSpPr>
        <p:spPr>
          <a:xfrm>
            <a:off x="2438400" y="228600"/>
            <a:ext cx="6553200" cy="3581400"/>
          </a:xfrm>
          <a:prstGeom prst="wedgeRoundRectCallout">
            <a:avLst>
              <a:gd name="adj1" fmla="val -68931"/>
              <a:gd name="adj2" fmla="val 42353"/>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After them, 7 other cows came up—scrawny and very ugly and lean. I had never seen such ugly cows in all the land of Egypt. The lean, ugly cows ate up the 7 fat cows that came up first.</a:t>
            </a:r>
          </a:p>
          <a:p>
            <a:pPr algn="ctr"/>
            <a:endParaRPr lang="en-US" sz="3200" dirty="0"/>
          </a:p>
        </p:txBody>
      </p:sp>
      <p:sp>
        <p:nvSpPr>
          <p:cNvPr id="4" name="Rounded Rectangular Callout 3"/>
          <p:cNvSpPr/>
          <p:nvPr/>
        </p:nvSpPr>
        <p:spPr>
          <a:xfrm>
            <a:off x="2590800" y="4114800"/>
            <a:ext cx="6553200" cy="2438400"/>
          </a:xfrm>
          <a:prstGeom prst="wedgeRoundRectCallout">
            <a:avLst>
              <a:gd name="adj1" fmla="val -72320"/>
              <a:gd name="adj2" fmla="val -68540"/>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a:p>
            <a:pPr algn="ctr"/>
            <a:r>
              <a:rPr lang="en-US" sz="3200" dirty="0"/>
              <a:t>But even after they ate them, no one could tell that they had done so; they looked just as ugly as before. Then I woke up.</a:t>
            </a:r>
          </a:p>
          <a:p>
            <a:pPr algn="ctr"/>
            <a:endParaRPr lang="en-US" sz="3200" dirty="0"/>
          </a:p>
        </p:txBody>
      </p:sp>
      <p:pic>
        <p:nvPicPr>
          <p:cNvPr id="5" name="Picture 2" descr="C:\Users\charlie11\AppData\Local\Microsoft\Windows\Temporary Internet Files\Content.IE5\MSUCDK9U\MC900281097[2].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124200"/>
            <a:ext cx="1451572" cy="2462543"/>
          </a:xfrm>
          <a:prstGeom prst="rect">
            <a:avLst/>
          </a:prstGeom>
          <a:noFill/>
        </p:spPr>
      </p:pic>
      <p:pic>
        <p:nvPicPr>
          <p:cNvPr id="8" name="Picture 7" descr="A cartoon of a cow&#10;&#10;AI-generated content may be incorrect.">
            <a:extLst>
              <a:ext uri="{FF2B5EF4-FFF2-40B4-BE49-F238E27FC236}">
                <a16:creationId xmlns:a16="http://schemas.microsoft.com/office/drawing/2014/main" id="{C9229097-D91E-FA78-5061-C9692332EBCB}"/>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897842" y="3053041"/>
            <a:ext cx="838200" cy="737780"/>
          </a:xfrm>
          <a:prstGeom prst="rect">
            <a:avLst/>
          </a:prstGeom>
        </p:spPr>
      </p:pic>
      <p:pic>
        <p:nvPicPr>
          <p:cNvPr id="9" name="Picture 8" descr="A cartoon of a cow&#10;&#10;AI-generated content may be incorrect.">
            <a:extLst>
              <a:ext uri="{FF2B5EF4-FFF2-40B4-BE49-F238E27FC236}">
                <a16:creationId xmlns:a16="http://schemas.microsoft.com/office/drawing/2014/main" id="{F469E7F5-6251-10F1-62F1-EF7A5A0894D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783107" y="3136309"/>
            <a:ext cx="838200" cy="737780"/>
          </a:xfrm>
          <a:prstGeom prst="rect">
            <a:avLst/>
          </a:prstGeom>
        </p:spPr>
      </p:pic>
      <p:pic>
        <p:nvPicPr>
          <p:cNvPr id="10" name="Picture 9" descr="A cartoon of a cow&#10;&#10;AI-generated content may be incorrect.">
            <a:extLst>
              <a:ext uri="{FF2B5EF4-FFF2-40B4-BE49-F238E27FC236}">
                <a16:creationId xmlns:a16="http://schemas.microsoft.com/office/drawing/2014/main" id="{E99FFB40-2509-CB02-EB65-C2AFD304DB31}"/>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668372" y="3124200"/>
            <a:ext cx="838200" cy="737780"/>
          </a:xfrm>
          <a:prstGeom prst="rect">
            <a:avLst/>
          </a:prstGeom>
        </p:spPr>
      </p:pic>
      <p:pic>
        <p:nvPicPr>
          <p:cNvPr id="11" name="Picture 10" descr="A cartoon of a cow&#10;&#10;AI-generated content may be incorrect.">
            <a:extLst>
              <a:ext uri="{FF2B5EF4-FFF2-40B4-BE49-F238E27FC236}">
                <a16:creationId xmlns:a16="http://schemas.microsoft.com/office/drawing/2014/main" id="{C64DC7A3-703F-6900-B517-E3CEC483F314}"/>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576049" y="3107821"/>
            <a:ext cx="838200" cy="737780"/>
          </a:xfrm>
          <a:prstGeom prst="rect">
            <a:avLst/>
          </a:prstGeom>
        </p:spPr>
      </p:pic>
      <p:pic>
        <p:nvPicPr>
          <p:cNvPr id="12" name="Picture 11" descr="A cartoon of a cow&#10;&#10;AI-generated content may be incorrect.">
            <a:extLst>
              <a:ext uri="{FF2B5EF4-FFF2-40B4-BE49-F238E27FC236}">
                <a16:creationId xmlns:a16="http://schemas.microsoft.com/office/drawing/2014/main" id="{82DC2A47-BFE9-7129-A983-7C9501AF6DEA}"/>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456831" y="3072220"/>
            <a:ext cx="838200" cy="737780"/>
          </a:xfrm>
          <a:prstGeom prst="rect">
            <a:avLst/>
          </a:prstGeom>
        </p:spPr>
      </p:pic>
      <p:pic>
        <p:nvPicPr>
          <p:cNvPr id="13" name="Picture 12" descr="A cartoon of a cow&#10;&#10;AI-generated content may be incorrect.">
            <a:extLst>
              <a:ext uri="{FF2B5EF4-FFF2-40B4-BE49-F238E27FC236}">
                <a16:creationId xmlns:a16="http://schemas.microsoft.com/office/drawing/2014/main" id="{B4425EDD-2E5F-DF6E-0EAD-AA923BC2FBB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223312" y="3007659"/>
            <a:ext cx="838200" cy="737780"/>
          </a:xfrm>
          <a:prstGeom prst="rect">
            <a:avLst/>
          </a:prstGeom>
        </p:spPr>
      </p:pic>
      <p:pic>
        <p:nvPicPr>
          <p:cNvPr id="14" name="Picture 13" descr="A cartoon of a cow&#10;&#10;AI-generated content may be incorrect.">
            <a:extLst>
              <a:ext uri="{FF2B5EF4-FFF2-40B4-BE49-F238E27FC236}">
                <a16:creationId xmlns:a16="http://schemas.microsoft.com/office/drawing/2014/main" id="{7E674F51-59C1-3665-FE9C-B8966BDB7427}"/>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108577" y="2905683"/>
            <a:ext cx="838200" cy="73778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s.jpg"/>
          <p:cNvPicPr>
            <a:picLocks noChangeAspect="1"/>
          </p:cNvPicPr>
          <p:nvPr/>
        </p:nvPicPr>
        <p:blipFill>
          <a:blip r:embed="rId2"/>
          <a:stretch>
            <a:fillRect/>
          </a:stretch>
        </p:blipFill>
        <p:spPr>
          <a:xfrm>
            <a:off x="0" y="0"/>
            <a:ext cx="9155784" cy="6858000"/>
          </a:xfrm>
          <a:prstGeom prst="rect">
            <a:avLst/>
          </a:prstGeom>
        </p:spPr>
      </p:pic>
      <p:pic>
        <p:nvPicPr>
          <p:cNvPr id="4099" name="Picture 3" descr="C:\Users\charlie11\AppData\Local\Microsoft\Windows\Temporary Internet Files\Content.IE5\MSUCDK9U\MC910217261[2].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07454" y="4951832"/>
            <a:ext cx="2536546" cy="1906168"/>
          </a:xfrm>
          <a:prstGeom prst="rect">
            <a:avLst/>
          </a:prstGeom>
          <a:noFill/>
        </p:spPr>
      </p:pic>
      <p:pic>
        <p:nvPicPr>
          <p:cNvPr id="5" name="Picture 9" descr="C:\Users\charlie11\AppData\Local\Microsoft\Windows\Temporary Internet Files\Content.IE5\MSUCDK9U\MC900281097[1].wmf"/>
          <p:cNvPicPr>
            <a:picLocks noChangeAspect="1" noChangeArrowheads="1"/>
          </p:cNvPicPr>
          <p:nvPr/>
        </p:nvPicPr>
        <p:blipFill>
          <a:blip r:embed="rId4" cstate="email">
            <a:extLst>
              <a:ext uri="{28A0092B-C50C-407E-A947-70E740481C1C}">
                <a14:useLocalDpi xmlns:a14="http://schemas.microsoft.com/office/drawing/2010/main"/>
              </a:ext>
            </a:extLst>
          </a:blip>
          <a:srcRect l="25198" r="6299"/>
          <a:stretch>
            <a:fillRect/>
          </a:stretch>
        </p:blipFill>
        <p:spPr bwMode="auto">
          <a:xfrm rot="4669399" flipH="1">
            <a:off x="7710054" y="5235049"/>
            <a:ext cx="670776" cy="1661173"/>
          </a:xfrm>
          <a:prstGeom prst="rect">
            <a:avLst/>
          </a:prstGeom>
          <a:noFill/>
        </p:spPr>
      </p:pic>
      <p:sp>
        <p:nvSpPr>
          <p:cNvPr id="45058" name="AutoShape 2" descr="data:image/jpeg;base64,/9j/4AAQSkZJRgABAQAAAQABAAD/2wCEAAkGBxQSEhQUEBQUFBQUFRUWFRQVFBUUFxgVFBQWFhcWFRUYHCggGBolGxQVIjEhJSkrLi4uGB8zODMsNygtLisBCgoKDg0OGxAQGywlICU0LDQ0LCwsLCwsLDQsLCwsLC8tLCwsLCwsNCwsLCwsLCwsLCwsLCwsLCwsLCwsLC0sLP/AABEIAMIBBAMBIgACEQEDEQH/xAAbAAACAwEBAQAAAAAAAAAAAAAAAQIEBQMGB//EAD0QAAEDAQYDBQYEBQQDAQAAAAEAAhEDBBIhMUFRBWFxIoGRobETMkLB0fAGUmLhFSNygvEUM5Kic7LCU//EABoBAQADAQEBAAAAAAAAAAAAAAABAgMEBQb/xAAmEQACAgICAgEEAwEAAAAAAAAAAQIRAyESMQRBUSIyofATQnFh/9oADAMBAAIRAxEAPwD7OVEqRUSrASEJIBoSQgHKEkIBoQiUAIQkgGhEolACEIQkaEkIQNCSEA0JJoATBSQgJIUUwgGhCFUDQkhASCkFEJhASQgIQHMqJCmVEqwIpJpIAhEIQgCEIQgBEIQCoBC/j99ymo1GyMPvkoMf+6pyp0y1WjqhCTSr2RQ0IQpJBCaEIEhNCAEIQhAIQkT99yrZNDCkkAgJYGhCEIBCE0AwmEgmEBIIQEICJUVIqKsCJSTKSASESlKAaEpTlCaBReDmPDdSTUNWShNMjBcajYM6Lo4EYj/P7pNcHCCspb17LLWxU3/fom7dVAbp+8R9R9FdzEqsJ8lT7RMo1sYKAubMDGhy+/vzXJ1rAJDsIMdxyKu8sYq5EKLfRaQoe0H3zUgVdST6K0NCRKJU2ALk1EoaosEiFB5mI5fNdQuQ96O/xn5rOeiUdCUwkUAqyKsaEIViATQhAMJhIJoCSEIQESoqRUSrAiVFSKiUBFIplQJUACUryCouKEkg9SFRVaj8MFCnXnAqspFkjQlcHAzz9eR+qrU7XEg6HWf8wuzLQHYfFplBCxeSMjRRaCsQ5sj9weY+5UbFWg3Sc8uX7HCEV2fEzPUHXkfkVSqVcnN0zBzjVpHLHuC5pzcJKX6zWMeSo0XPi8DjEnAYxnMfe6z+IumHTLYh0aTlPVWwQ8DHEYsfOPQnf9t1l26i903ey4e80TDundJjw1ic7bjroYkuWzpTtFz2d7GXXbw6EtvbGRC16NWSRtB8fseK81TqX2upVJbIgnJw2PkPBceAcQqU6tWlaHS5pYQfzNMtvDl7i5cOZwkazw8kz15UZVanXJBO3mOXMYhdw4ESF6sMsZ9HFKDiTa5Tdkq7Tj1XQuw78fqrNkJHVrvv77vFV69WHDnPgMPWF0rZSO/oq1peAHO/KGjxIOHiVhlk+JpBbLxUlXsFa+0HkPBWAtcclJcl7M5KnQIQhaFaGhCEIGFJJCAkhCEBEpFNCsCBUSFNJAcyFzcF3IUSFBJXJUHFdKkcvET4LhO333KnJdFqOdQqo50FWaoVKsElVBEhUgiRPLlyOhCT5aZaQWndVXv0Pcoe10K5MsDohI1qNsh0TB2PPY7eK58RZHbb2SCLzeRMXh+YYrKNacHY7b9ynT4gR2ahvsIz+IcwVhKaa4yNVDdouMrlruRjLfSPPrkr14PF5pG28cnbt2OY8Vl1nXm3pkEEOgeOGU+uC42O2upPgwY1nBzTvORxwO/VVxZa+mXRaWO9rs6cRYQQSSQMicwcOy52+xmCIWdauHMqkva5zKl0tnSDo4aYgeC9JUDagvUzpiDkQfheDpM46GVhWqmWvktI6T3iNB5BZZsXF8vRbHO1XsrfhHihFN7K7odSqEZ/AQ0gz/UH+C9RZnEEzkSY6Z/XwK8RxDhbS11ShIdHaAMg9RofqVr8E4sKlnbePaaACJ/sJ8Q1yrCbi7RbJBS2eocdkB+PJ3kf8KtZSbskzjnuOadR2mhxC9SGVZInA4cWXaLpwKxLVU7T2jNzpbtgyQB4hbFFsgeqwbTVNxhAxEGegDfkPBc/kukkzbCrbNSy2sNpMdnlA/5SPIrWbkvOcOtwqVXtbFxjhHVxcXHunzXoaD7zQd8vFX8WdtxKZ40TQhC7TnGhCFJAwpBJMIQNCEICKE1EqwEolSSQk5ufCYchwXE4KGSdiJXGpRB+/qovrYbLmK7TqZ6n6qklZKOT7Pt4Kk+oJjGfvdX6tQdOcn1VC2WfG+3H+44+ORXHkuK+g6IU/uOFRgP38lUqM3y3+q702uGcubOwkDn9R5KTgJzg9NNyNvqsF5PqRo8VdGe7Yri9wOBzVyvT0OGxGX+Oiz67SM89P25KJ1JaLwdFixVT2h0g8xoeWYUa8uNzEEtLmO3j3muG+PqqjasEGYOU5jvC0bO9r4DsziCNHaEHnl1A3XHPTOhFey8Ucww514NwJye3qMjljuADphtvIqNaZaZ915xacMp0I8sl5q1WI/6h94n2dRnZI0e3EjkcARvPJHB7e6neY8SJhwwuuGjhoD99OjHk/q+ik4J7XZeN6k9wJMnQ44aRuFwtthFczTIp1NxkSNx3dVoVaTXtF2HNPumMv0kZgqoa7WuJcC0nNwmJGvXzWclxdMmLvaNCw240wWVTcIE45Q7CRuA6PNXi+82MnNJw31/f/BVC20BarO5gguHuOyM6Y7HLZdeHVbzQyphUugOBwIcG5/8AJp7jzV4NxaaM5xTRrWGpgRykffVZfEiGOAGhLS3Kb5LhH/E96uU3FsFwxDoPR2vmCqHGDDw8aGMd2l48JPotM01KK/f3ZTFGpFPgpa201GM90w+dw5sejXeC9pSESNicORJXjrNVZSrXhi2qC5g1GHab0kk9XHmvV2EG7LjJOO8AxAnoreK6nRHlLSZYBTUaeSkvTT0cLGhCFIJJhJMKSCSSaEBEqJUikpIIlRJUyFEhCSErk8Ls5q5lp0UElSqVmWgxkteoycwqFos+yo9kooi1OHNV6ga7MAc/vJdqlnOi5RuubLj5dnRjnQvamkBMwMRHaw8ys+18WIqNJY4sMYhrjB0Mafey0QY5jbXuVS1UZwnA+XT6LgnjcTqhJMtCu09nCMTAzGxb9+qmbMHNgmQfdMZb47rBFke3KpJGLQWz3AyrNn4iWkSXNxxaQQL2U46LHp6NOJzttic04drA5ZwM8OSz6NdzXdkkTkDMXuY0ndenfaA6JABBnDWBm3nEiMiqnEbE2rD2C8LvaAweAfiaPiby8Dopk77Ji6ClbbwYSDBN141adHRyOvNYXEbO+gCHGQ0kNccixx910bTHcDmrLGvaew4PAwLTgS06bg57rVpNFZhZUxEZmJLTvzGv7KsZU9lpL2jC4dbCyRMtzOOg15kYY9NCtmnbLzS5kPjNsY+Oc8isC38ONmuB2LAbt8aA4CdsFF9Z1B8AxEY7DTqB5Z7rVu1RWk3aPRWW2NZFwwTiAciDmButC1tc+pZ67GzcN2pGdx4uyRqBJWJTrMqN7TQRm5uYx+Nuw6ZLb4fbIILTgYBB54Spi/TKSVdGnZrQ2s1wBxEg7iDI9T4LO/EDCBG4Iw//AEH8xv8A6nrK5tpeztoqNBbTq03E/l9o03j0MAn7K16zW1xNMzdcQf66cEd0SP7lacOUTJPhJP0eTtllNO0Ur3+3DnMdpJIDh5z3r3FiqzdA0bjz2Hr4LzPE6M2Z7SYgg03bG8ABykGO9bfBXfyg454eZPyATA6kicyuBrsyHRNACa9ePR5zBMJKSsATCQTCEEkk0kAihBSVgCi4JlIk7KpIlF6VWpAO/MFQqOMYRy1UckTQ3BcX0pUm1QRBEHUfeigawbn9VSUo1dkpMr1rPyw3VGvR+/vNXq9tjBkHvy12VX/WMLgHYE4bg9CMvBc8sqRsoMz6rFWcY57rZtlC7ict9OhWfWs+3gcPCVm5xemXimjOrVQMQIwiN+hOHiq9epMAnB2AwIx2MDBXa1D8w8R81Sq0SPdgg4FrsQeU5ei5p416OiE/k5VKVa7BumMjJnDKcFcsnEDcDnDFubQcQd2nT7CpBzjgzMfA+ZjkcyFJthxvX3gnaCCPDFYv/ptRtVrHTtMEG6SAWvHM69+Y3ygiVU/h72hxObT74ORGTjuOef5gYvLPsb3UXFuLmOmDdIg69y0+GcbvVC1xF9uuHaZpPME+animU+pddDhtRrm1GYEQ5u2GMHaMRyyyKwuMWAsqMd71N3Yk5gnFs74iO9etNJjj2cCB2gDEDNr27CfA8lQ4hT9g0tqCaZOegnUfpJ00OGUIk12OSvR5OhbDRecLzWnHU3Tn5eMHdenpUmCKtIEgjEsLiIO7P2XmOIWc06odEsdgTmBsfl3qXB+IOokgdpk9pvKcS3uIw16qXaLdo+hWOu0i6cQ4YHTb5rh+FDcFRkzdr1BO8QR6gdxVCwWwFouOBEyOQ6csldtVf2dKpXpjttALgMpHxHlBJnkFrCfz6MHHtfJbtxDXPBg0nXgdgSAZ/wCw8FX/AA/WL6LDOF2Y5wY9VotosdQF4SAxszqLsEnqCVk8KIovq0W43Iuj9DhLfUjuUNU79CLuLXs9RSdIBU1xsrYETMQfH7812Xq4ncUcE1TGE0k1cqCkEkwgGkmhSCKSClKkBKRKSg8oCTzguDYyXGtUIVCpaSFDr2EX6tLUGD4j6qo+rneHWPmPmqpt51XH/Wmfv0XLkxr0bRk/Y6jI93HwMA+iya1kqteHUntbOMHLvaQQtRz2u0g+S5ufzJ69oeePmFwzxyR1wmjn/H3URFoAE5HE03d/wnkcOYyU+E2unWa+H04mRTbea5oP5gTlOUYc0CrAi+MMgYPdJGPmsy2WQ1XD2f8AKeMRUDYnlLcCq212WqLN2gWl5Y1wcPyum8DrBAyXG32YUyCBeBwIGY6xhHOBzWRZjaaQJdVZUBzbdLT3HQ+SVf8AElQtLWtN7YtmdwW5OHRQ2hwd6L9fhoeJAkbDBw6tOXcR0Kp17HUZBbePXUc5EHvjqp8E4wwi4QabgTNN4ddxx7BOIH6dFsUQ1xcAQb2JF8PbH5rhxBBjJUabRa3F7PPjiLmmHdkjQi74Tge6VKo01w14usex2DiPJ2oC1LXYrpAe0OpkgB0SWlx0qDEAneO9V6/BKrcabWuA0/23xycJa4qtST6Lcos51qVVjm1WQ4NBFQA43DnAOcZrbsz2V6ZY+CC0kO0iPeE6bhZbLI9ovAktIjn3lq58Osd2RSeWzODhfYZwJEYjqCpWSiso2jMtFkfTll0m78Bww0uE6cjliJwWRbOGupOLm4scMteq9rRBqTRqke1HuvzxjMfmBgXm9+xWLRcXufTqtukYOac2u1E6sOYcM1dMm2ZPBeKNIiqDLTAqAkOG16MxiMSvXUyKlMtcS2+Lrtuh5fVeKt3DDRc4jFrhjvhMdc1qfhG0Oqi4HSRIaDrd+GdDGXgoa2S6atHsKdf2FlAfif5dLvEAHvaAeqzRR9lWNQG82u+m0btDA7sdMcP2Xdj/AG1L2ZEyBBkTIxaRviuFMVCynHaa2pefu3sOjDa8QDzRytr/AApFVZ6yyuBkjX5QPkrCocMrAt5gjwMLQXqePK4nn5VTBCELoMxppBNANJNCA5FRK6EJQrA5Fc3Fd4SLEBSqtlUq1nJWuaagaKgHnqllK4miV6Q0FxfZFRxTLKVHnyxcnEjfxW8+wqtU4cdllLFZoshiPfOYI5grh2h7rz9+a16vDyqlWwlYS8c1jlKVS1HJzjz7OPjK70bXdaMXOaMJLS474kfNc32cj6ZjwK5BjhlhzaS0/TyWMsDRqsiZ0tNy0iC4tjJxbBkbEwqH8IcztC0ODm4tcGQe/tYq4az/AIiSP1N/+m5+C5iqL03j/Tda4HyvBZOLNIz+Cq/8UFsNqxORBHZd0xwXoeH/AIla4dkSBEsdAIG06jYqh/FGfCMeTCfDBcTw9laXXnsdsIbh0xlRbRNRl2j0NiDHPc+k83X++MCGO/U3PEag4rnxHhLrwq2aoab24n4mPj4HtGMnQ+uS83V4Y+h26NV05HLEbERBC7HiVSoyIq03gQew8Bw/qiD0Pmip+iHF9pmw7gV8e2oQHPEvpmSx29ycW9FnWuo1z206oNKrd7NQzMDY5VGjUTgrX4e/E99wpVZFUYSQQXgZZ5uHmtrilkZXbiA5riA5s3Teya9jvheMp19YcF2iOcoupGDZS0E0bS1t7AyPdcCMHNnQ/VcaHDRQqvdQklzSWNBxFSMCD5eCnbrG+g1ra7r9KYp2gAXqZOTarco8j+kwudk9pTqNyOrTPZd/Qcx0OI5qLa09Fu9o2uDn2tmZUONSmMTkSGukg848wd1ChUuVnAnsuP8A1fiD5+qnwFrqVV5H+3VcSW6scSTMatMnpKpEF0OI7dMup1WZgtn0B8nKJLplV9zXo0/wwz3pM3nvIPJrixv/AFYF6NvqvP8A4eotp9kHDtFgmTdOnc5zh4br0PlyXoeF9pyeT94JoThdpzgEITQAhCEIIpJpKxIJQmhAKEQmmgIQiFJCAgWqJYuqFFAqvoqtVscrShK6ooWYVXh/JU6vDzsvUFq5upKrimWUjx1WxQqdaynUT1Er277KDoq1SwDZUeJMusjPEuobg9A4j1lJ1X/yj+8et0+i9VW4ZyVGtws7LGXjo0WYxaFYAyXVenZcPCQT4LUpVpycRycI+vqq9Xhp2VWpw12kjpgsJeO10arKn2St1iNU4lrf1Z9CAMD4haDbPVdRfTbWa97gLrnNLHSCCCXNJnLO7PNY/sKrMnO9fVWLLXM9sn09FT+KZf8AkTRscJ4hfv0bS0SQW1GOIh0jEtOWO2BCyrFYKlKo6g4yyZZfGBaD2Ty9Qr9Lh4MvpgPJzkme86qVopVA0XWEXT7pxHcZkKjg+pRbHJXcWQfVqUjdcDByk+Ba5d7Lar7rwwqgQ9pEXruRG8DCdQFe4bb2Vh7Oq0Ts7U8tiuNu4T7PFsubpjD2/wBLvkjwtR5Y3a/IU1dS0yFZgZVpV2EhpvMc2cGl8HuEtHgV6teUa4uaQTIcILgIg6Et+F3kVu8ItF5t13vMwPMaEclt4eVcuPyY+RB1fwX0IQvSOQE0IQAhCEBFCIQrAEIQgBCEIASTQgEhNCASEJoBIhNCAUJQpIUAiWqJpBdEKAcTZm7BRNkbsFYQgM2vwprtFn1eABeiSIUOKZPJnm28PNP3V1FpjB4WvVpqtUog5qOHwTyMu0WVlQSM9xmE7PxN1PsWntMODaox7n/X/KlaOHxi3DoqrnPbg4XhqCFhPG0+UdP97NYzTVMt1qABvMOByIxBB33ClZmuY8TgR7p0cPyzttsstvYn2ToBzpuy/tKvWPi1N7fZVj7N3wud7s6drTvXJkjGT3qX4ZsrS1tfk9NTfIkKS89/rn0jMS2Ye3Y7jkVs2O2sqiWnu1XXh8mM/pemc88TjtdFhCELpMgQnCEBFCEKwBCEIACEIQAkhCAEIQgBCEIAQhCAE0IQAhCEAIQhGASKaFUEHKq9CEAaKjaQmhQyUZFrGKqVWgsdIB/ykhcefpnTi7R24Gf5bxpFQRyABC58HeRUMEjtHXomheT8Ha/7HuaZwHRdEIX0UekeQ+wQhCk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60" name="AutoShape 4" descr="data:image/jpeg;base64,/9j/4AAQSkZJRgABAQAAAQABAAD/2wCEAAkGBxQSEhQUEBQUFBQUFRUWFRQVFBUUFxgVFBQWFhcWFRUYHCggGBolGxQVIjEhJSkrLi4uGB8zODMsNygtLisBCgoKDg0OGxAQGywlICU0LDQ0LCwsLCwsLDQsLCwsLC8tLCwsLCwsNCwsLCwsLCwsLCwsLCwsLCwsLCwsLC0sLP/AABEIAMIBBAMBIgACEQEDEQH/xAAbAAACAwEBAQAAAAAAAAAAAAAAAQIEBQMGB//EAD0QAAEDAQYDBQYEBQQDAQAAAAEAAhEDBBIhMUFRBWFxIoGRobETMkLB0fAGUmLhFSNygvEUM5Kic7LCU//EABoBAQADAQEBAAAAAAAAAAAAAAABAgMEBQb/xAAmEQACAgICAgEEAwEAAAAAAAAAAQIRAyESMQRBUSIyofATQnFh/9oADAMBAAIRAxEAPwD7OVEqRUSrASEJIBoSQgHKEkIBoQiUAIQkgGhEolACEIQkaEkIQNCSEA0JJoATBSQgJIUUwgGhCFUDQkhASCkFEJhASQgIQHMqJCmVEqwIpJpIAhEIQgCEIQgBEIQCoBC/j99ymo1GyMPvkoMf+6pyp0y1WjqhCTSr2RQ0IQpJBCaEIEhNCAEIQhAIQkT99yrZNDCkkAgJYGhCEIBCE0AwmEgmEBIIQEICJUVIqKsCJSTKSASESlKAaEpTlCaBReDmPDdSTUNWShNMjBcajYM6Lo4EYj/P7pNcHCCspb17LLWxU3/fom7dVAbp+8R9R9FdzEqsJ8lT7RMo1sYKAubMDGhy+/vzXJ1rAJDsIMdxyKu8sYq5EKLfRaQoe0H3zUgVdST6K0NCRKJU2ALk1EoaosEiFB5mI5fNdQuQ96O/xn5rOeiUdCUwkUAqyKsaEIViATQhAMJhIJoCSEIQESoqRUSrAiVFSKiUBFIplQJUACUryCouKEkg9SFRVaj8MFCnXnAqspFkjQlcHAzz9eR+qrU7XEg6HWf8wuzLQHYfFplBCxeSMjRRaCsQ5sj9weY+5UbFWg3Sc8uX7HCEV2fEzPUHXkfkVSqVcnN0zBzjVpHLHuC5pzcJKX6zWMeSo0XPi8DjEnAYxnMfe6z+IumHTLYh0aTlPVWwQ8DHEYsfOPQnf9t1l26i903ey4e80TDundJjw1ic7bjroYkuWzpTtFz2d7GXXbw6EtvbGRC16NWSRtB8fseK81TqX2upVJbIgnJw2PkPBceAcQqU6tWlaHS5pYQfzNMtvDl7i5cOZwkazw8kz15UZVanXJBO3mOXMYhdw4ESF6sMsZ9HFKDiTa5Tdkq7Tj1XQuw78fqrNkJHVrvv77vFV69WHDnPgMPWF0rZSO/oq1peAHO/KGjxIOHiVhlk+JpBbLxUlXsFa+0HkPBWAtcclJcl7M5KnQIQhaFaGhCEIGFJJCAkhCEBEpFNCsCBUSFNJAcyFzcF3IUSFBJXJUHFdKkcvET4LhO333KnJdFqOdQqo50FWaoVKsElVBEhUgiRPLlyOhCT5aZaQWndVXv0Pcoe10K5MsDohI1qNsh0TB2PPY7eK58RZHbb2SCLzeRMXh+YYrKNacHY7b9ynT4gR2ahvsIz+IcwVhKaa4yNVDdouMrlruRjLfSPPrkr14PF5pG28cnbt2OY8Vl1nXm3pkEEOgeOGU+uC42O2upPgwY1nBzTvORxwO/VVxZa+mXRaWO9rs6cRYQQSSQMicwcOy52+xmCIWdauHMqkva5zKl0tnSDo4aYgeC9JUDagvUzpiDkQfheDpM46GVhWqmWvktI6T3iNB5BZZsXF8vRbHO1XsrfhHihFN7K7odSqEZ/AQ0gz/UH+C9RZnEEzkSY6Z/XwK8RxDhbS11ShIdHaAMg9RofqVr8E4sKlnbePaaACJ/sJ8Q1yrCbi7RbJBS2eocdkB+PJ3kf8KtZSbskzjnuOadR2mhxC9SGVZInA4cWXaLpwKxLVU7T2jNzpbtgyQB4hbFFsgeqwbTVNxhAxEGegDfkPBc/kukkzbCrbNSy2sNpMdnlA/5SPIrWbkvOcOtwqVXtbFxjhHVxcXHunzXoaD7zQd8vFX8WdtxKZ40TQhC7TnGhCFJAwpBJMIQNCEICKE1EqwEolSSQk5ufCYchwXE4KGSdiJXGpRB+/qovrYbLmK7TqZ6n6qklZKOT7Pt4Kk+oJjGfvdX6tQdOcn1VC2WfG+3H+44+ORXHkuK+g6IU/uOFRgP38lUqM3y3+q702uGcubOwkDn9R5KTgJzg9NNyNvqsF5PqRo8VdGe7Yri9wOBzVyvT0OGxGX+Oiz67SM89P25KJ1JaLwdFixVT2h0g8xoeWYUa8uNzEEtLmO3j3muG+PqqjasEGYOU5jvC0bO9r4DsziCNHaEHnl1A3XHPTOhFey8Ucww514NwJye3qMjljuADphtvIqNaZaZ915xacMp0I8sl5q1WI/6h94n2dRnZI0e3EjkcARvPJHB7e6neY8SJhwwuuGjhoD99OjHk/q+ik4J7XZeN6k9wJMnQ44aRuFwtthFczTIp1NxkSNx3dVoVaTXtF2HNPumMv0kZgqoa7WuJcC0nNwmJGvXzWclxdMmLvaNCw240wWVTcIE45Q7CRuA6PNXi+82MnNJw31/f/BVC20BarO5gguHuOyM6Y7HLZdeHVbzQyphUugOBwIcG5/8AJp7jzV4NxaaM5xTRrWGpgRykffVZfEiGOAGhLS3Kb5LhH/E96uU3FsFwxDoPR2vmCqHGDDw8aGMd2l48JPotM01KK/f3ZTFGpFPgpa201GM90w+dw5sejXeC9pSESNicORJXjrNVZSrXhi2qC5g1GHab0kk9XHmvV2EG7LjJOO8AxAnoreK6nRHlLSZYBTUaeSkvTT0cLGhCFIJJhJMKSCSSaEBEqJUikpIIlRJUyFEhCSErk8Ls5q5lp0UElSqVmWgxkteoycwqFos+yo9kooi1OHNV6ga7MAc/vJdqlnOi5RuubLj5dnRjnQvamkBMwMRHaw8ys+18WIqNJY4sMYhrjB0Mafey0QY5jbXuVS1UZwnA+XT6LgnjcTqhJMtCu09nCMTAzGxb9+qmbMHNgmQfdMZb47rBFke3KpJGLQWz3AyrNn4iWkSXNxxaQQL2U46LHp6NOJzttic04drA5ZwM8OSz6NdzXdkkTkDMXuY0ndenfaA6JABBnDWBm3nEiMiqnEbE2rD2C8LvaAweAfiaPiby8Dopk77Ji6ClbbwYSDBN141adHRyOvNYXEbO+gCHGQ0kNccixx910bTHcDmrLGvaew4PAwLTgS06bg57rVpNFZhZUxEZmJLTvzGv7KsZU9lpL2jC4dbCyRMtzOOg15kYY9NCtmnbLzS5kPjNsY+Oc8isC38ONmuB2LAbt8aA4CdsFF9Z1B8AxEY7DTqB5Z7rVu1RWk3aPRWW2NZFwwTiAciDmButC1tc+pZ67GzcN2pGdx4uyRqBJWJTrMqN7TQRm5uYx+Nuw6ZLb4fbIILTgYBB54Spi/TKSVdGnZrQ2s1wBxEg7iDI9T4LO/EDCBG4Iw//AEH8xv8A6nrK5tpeztoqNBbTq03E/l9o03j0MAn7K16zW1xNMzdcQf66cEd0SP7lacOUTJPhJP0eTtllNO0Ur3+3DnMdpJIDh5z3r3FiqzdA0bjz2Hr4LzPE6M2Z7SYgg03bG8ABykGO9bfBXfyg454eZPyATA6kicyuBrsyHRNACa9ePR5zBMJKSsATCQTCEEkk0kAihBSVgCi4JlIk7KpIlF6VWpAO/MFQqOMYRy1UckTQ3BcX0pUm1QRBEHUfeigawbn9VSUo1dkpMr1rPyw3VGvR+/vNXq9tjBkHvy12VX/WMLgHYE4bg9CMvBc8sqRsoMz6rFWcY57rZtlC7ict9OhWfWs+3gcPCVm5xemXimjOrVQMQIwiN+hOHiq9epMAnB2AwIx2MDBXa1D8w8R81Sq0SPdgg4FrsQeU5ei5p416OiE/k5VKVa7BumMjJnDKcFcsnEDcDnDFubQcQd2nT7CpBzjgzMfA+ZjkcyFJthxvX3gnaCCPDFYv/ptRtVrHTtMEG6SAWvHM69+Y3ygiVU/h72hxObT74ORGTjuOef5gYvLPsb3UXFuLmOmDdIg69y0+GcbvVC1xF9uuHaZpPME+animU+pddDhtRrm1GYEQ5u2GMHaMRyyyKwuMWAsqMd71N3Yk5gnFs74iO9etNJjj2cCB2gDEDNr27CfA8lQ4hT9g0tqCaZOegnUfpJ00OGUIk12OSvR5OhbDRecLzWnHU3Tn5eMHdenpUmCKtIEgjEsLiIO7P2XmOIWc06odEsdgTmBsfl3qXB+IOokgdpk9pvKcS3uIw16qXaLdo+hWOu0i6cQ4YHTb5rh+FDcFRkzdr1BO8QR6gdxVCwWwFouOBEyOQ6csldtVf2dKpXpjttALgMpHxHlBJnkFrCfz6MHHtfJbtxDXPBg0nXgdgSAZ/wCw8FX/AA/WL6LDOF2Y5wY9VotosdQF4SAxszqLsEnqCVk8KIovq0W43Iuj9DhLfUjuUNU79CLuLXs9RSdIBU1xsrYETMQfH7812Xq4ncUcE1TGE0k1cqCkEkwgGkmhSCKSClKkBKRKSg8oCTzguDYyXGtUIVCpaSFDr2EX6tLUGD4j6qo+rneHWPmPmqpt51XH/Wmfv0XLkxr0bRk/Y6jI93HwMA+iya1kqteHUntbOMHLvaQQtRz2u0g+S5ufzJ69oeePmFwzxyR1wmjn/H3URFoAE5HE03d/wnkcOYyU+E2unWa+H04mRTbea5oP5gTlOUYc0CrAi+MMgYPdJGPmsy2WQ1XD2f8AKeMRUDYnlLcCq212WqLN2gWl5Y1wcPyum8DrBAyXG32YUyCBeBwIGY6xhHOBzWRZjaaQJdVZUBzbdLT3HQ+SVf8AElQtLWtN7YtmdwW5OHRQ2hwd6L9fhoeJAkbDBw6tOXcR0Kp17HUZBbePXUc5EHvjqp8E4wwi4QabgTNN4ddxx7BOIH6dFsUQ1xcAQb2JF8PbH5rhxBBjJUabRa3F7PPjiLmmHdkjQi74Tge6VKo01w14usex2DiPJ2oC1LXYrpAe0OpkgB0SWlx0qDEAneO9V6/BKrcabWuA0/23xycJa4qtST6Lcos51qVVjm1WQ4NBFQA43DnAOcZrbsz2V6ZY+CC0kO0iPeE6bhZbLI9ovAktIjn3lq58Osd2RSeWzODhfYZwJEYjqCpWSiso2jMtFkfTll0m78Bww0uE6cjliJwWRbOGupOLm4scMteq9rRBqTRqke1HuvzxjMfmBgXm9+xWLRcXufTqtukYOac2u1E6sOYcM1dMm2ZPBeKNIiqDLTAqAkOG16MxiMSvXUyKlMtcS2+Lrtuh5fVeKt3DDRc4jFrhjvhMdc1qfhG0Oqi4HSRIaDrd+GdDGXgoa2S6atHsKdf2FlAfif5dLvEAHvaAeqzRR9lWNQG82u+m0btDA7sdMcP2Xdj/AG1L2ZEyBBkTIxaRviuFMVCynHaa2pefu3sOjDa8QDzRytr/AApFVZ6yyuBkjX5QPkrCocMrAt5gjwMLQXqePK4nn5VTBCELoMxppBNANJNCA5FRK6EJQrA5Fc3Fd4SLEBSqtlUq1nJWuaagaKgHnqllK4miV6Q0FxfZFRxTLKVHnyxcnEjfxW8+wqtU4cdllLFZoshiPfOYI5grh2h7rz9+a16vDyqlWwlYS8c1jlKVS1HJzjz7OPjK70bXdaMXOaMJLS474kfNc32cj6ZjwK5BjhlhzaS0/TyWMsDRqsiZ0tNy0iC4tjJxbBkbEwqH8IcztC0ODm4tcGQe/tYq4az/AIiSP1N/+m5+C5iqL03j/Tda4HyvBZOLNIz+Cq/8UFsNqxORBHZd0xwXoeH/AIla4dkSBEsdAIG06jYqh/FGfCMeTCfDBcTw9laXXnsdsIbh0xlRbRNRl2j0NiDHPc+k83X++MCGO/U3PEag4rnxHhLrwq2aoab24n4mPj4HtGMnQ+uS83V4Y+h26NV05HLEbERBC7HiVSoyIq03gQew8Bw/qiD0Pmip+iHF9pmw7gV8e2oQHPEvpmSx29ycW9FnWuo1z206oNKrd7NQzMDY5VGjUTgrX4e/E99wpVZFUYSQQXgZZ5uHmtrilkZXbiA5riA5s3Teya9jvheMp19YcF2iOcoupGDZS0E0bS1t7AyPdcCMHNnQ/VcaHDRQqvdQklzSWNBxFSMCD5eCnbrG+g1ra7r9KYp2gAXqZOTarco8j+kwudk9pTqNyOrTPZd/Qcx0OI5qLa09Fu9o2uDn2tmZUONSmMTkSGukg848wd1ChUuVnAnsuP8A1fiD5+qnwFrqVV5H+3VcSW6scSTMatMnpKpEF0OI7dMup1WZgtn0B8nKJLplV9zXo0/wwz3pM3nvIPJrixv/AFYF6NvqvP8A4eotp9kHDtFgmTdOnc5zh4br0PlyXoeF9pyeT94JoThdpzgEITQAhCEIIpJpKxIJQmhAKEQmmgIQiFJCAgWqJYuqFFAqvoqtVscrShK6ooWYVXh/JU6vDzsvUFq5upKrimWUjx1WxQqdaynUT1Er277KDoq1SwDZUeJMusjPEuobg9A4j1lJ1X/yj+8et0+i9VW4ZyVGtws7LGXjo0WYxaFYAyXVenZcPCQT4LUpVpycRycI+vqq9Xhp2VWpw12kjpgsJeO10arKn2St1iNU4lrf1Z9CAMD4haDbPVdRfTbWa97gLrnNLHSCCCXNJnLO7PNY/sKrMnO9fVWLLXM9sn09FT+KZf8AkTRscJ4hfv0bS0SQW1GOIh0jEtOWO2BCyrFYKlKo6g4yyZZfGBaD2Ty9Qr9Lh4MvpgPJzkme86qVopVA0XWEXT7pxHcZkKjg+pRbHJXcWQfVqUjdcDByk+Ba5d7Lar7rwwqgQ9pEXruRG8DCdQFe4bb2Vh7Oq0Ts7U8tiuNu4T7PFsubpjD2/wBLvkjwtR5Y3a/IU1dS0yFZgZVpV2EhpvMc2cGl8HuEtHgV6teUa4uaQTIcILgIg6Et+F3kVu8ItF5t13vMwPMaEclt4eVcuPyY+RB1fwX0IQvSOQE0IQAhCEBFCIQrAEIQgBCEIASTQgEhNCASEJoBIhNCAUJQpIUAiWqJpBdEKAcTZm7BRNkbsFYQgM2vwprtFn1eABeiSIUOKZPJnm28PNP3V1FpjB4WvVpqtUog5qOHwTyMu0WVlQSM9xmE7PxN1PsWntMODaox7n/X/KlaOHxi3DoqrnPbg4XhqCFhPG0+UdP97NYzTVMt1qABvMOByIxBB33ClZmuY8TgR7p0cPyzttsstvYn2ToBzpuy/tKvWPi1N7fZVj7N3wud7s6drTvXJkjGT3qX4ZsrS1tfk9NTfIkKS89/rn0jMS2Ye3Y7jkVs2O2sqiWnu1XXh8mM/pemc88TjtdFhCELpMgQnCEBFCEKwBCEIACEIQAkhCAEIQgBCEIAQhCAE0IQAhCEAIQhGASKaFUEHKq9CEAaKjaQmhQyUZFrGKqVWgsdIB/ykhcefpnTi7R24Gf5bxpFQRyABC58HeRUMEjtHXomheT8Ha/7HuaZwHRdEIX0UekeQ+wQhCk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62" name="AutoShape 6" descr="data:image/jpeg;base64,/9j/4AAQSkZJRgABAQAAAQABAAD/2wCEAAkGBxQSEhQUEBQUFBQUFRUWFRQVFBUUFxgVFBQWFhcWFRUYHCggGBolGxQVIjEhJSkrLi4uGB8zODMsNygtLisBCgoKDg0OGxAQGywlICU0LDQ0LCwsLCwsLDQsLCwsLC8tLCwsLCwsNCwsLCwsLCwsLCwsLCwsLCwsLCwsLC0sLP/AABEIAMIBBAMBIgACEQEDEQH/xAAbAAACAwEBAQAAAAAAAAAAAAAAAQIEBQMGB//EAD0QAAEDAQYDBQYEBQQDAQAAAAEAAhEDBBIhMUFRBWFxIoGRobETMkLB0fAGUmLhFSNygvEUM5Kic7LCU//EABoBAQADAQEBAAAAAAAAAAAAAAABAgMEBQb/xAAmEQACAgICAgEEAwEAAAAAAAAAAQIRAyESMQRBUSIyofATQnFh/9oADAMBAAIRAxEAPwD7OVEqRUSrASEJIBoSQgHKEkIBoQiUAIQkgGhEolACEIQkaEkIQNCSEA0JJoATBSQgJIUUwgGhCFUDQkhASCkFEJhASQgIQHMqJCmVEqwIpJpIAhEIQgCEIQgBEIQCoBC/j99ymo1GyMPvkoMf+6pyp0y1WjqhCTSr2RQ0IQpJBCaEIEhNCAEIQhAIQkT99yrZNDCkkAgJYGhCEIBCE0AwmEgmEBIIQEICJUVIqKsCJSTKSASESlKAaEpTlCaBReDmPDdSTUNWShNMjBcajYM6Lo4EYj/P7pNcHCCspb17LLWxU3/fom7dVAbp+8R9R9FdzEqsJ8lT7RMo1sYKAubMDGhy+/vzXJ1rAJDsIMdxyKu8sYq5EKLfRaQoe0H3zUgVdST6K0NCRKJU2ALk1EoaosEiFB5mI5fNdQuQ96O/xn5rOeiUdCUwkUAqyKsaEIViATQhAMJhIJoCSEIQESoqRUSrAiVFSKiUBFIplQJUACUryCouKEkg9SFRVaj8MFCnXnAqspFkjQlcHAzz9eR+qrU7XEg6HWf8wuzLQHYfFplBCxeSMjRRaCsQ5sj9weY+5UbFWg3Sc8uX7HCEV2fEzPUHXkfkVSqVcnN0zBzjVpHLHuC5pzcJKX6zWMeSo0XPi8DjEnAYxnMfe6z+IumHTLYh0aTlPVWwQ8DHEYsfOPQnf9t1l26i903ey4e80TDundJjw1ic7bjroYkuWzpTtFz2d7GXXbw6EtvbGRC16NWSRtB8fseK81TqX2upVJbIgnJw2PkPBceAcQqU6tWlaHS5pYQfzNMtvDl7i5cOZwkazw8kz15UZVanXJBO3mOXMYhdw4ESF6sMsZ9HFKDiTa5Tdkq7Tj1XQuw78fqrNkJHVrvv77vFV69WHDnPgMPWF0rZSO/oq1peAHO/KGjxIOHiVhlk+JpBbLxUlXsFa+0HkPBWAtcclJcl7M5KnQIQhaFaGhCEIGFJJCAkhCEBEpFNCsCBUSFNJAcyFzcF3IUSFBJXJUHFdKkcvET4LhO333KnJdFqOdQqo50FWaoVKsElVBEhUgiRPLlyOhCT5aZaQWndVXv0Pcoe10K5MsDohI1qNsh0TB2PPY7eK58RZHbb2SCLzeRMXh+YYrKNacHY7b9ynT4gR2ahvsIz+IcwVhKaa4yNVDdouMrlruRjLfSPPrkr14PF5pG28cnbt2OY8Vl1nXm3pkEEOgeOGU+uC42O2upPgwY1nBzTvORxwO/VVxZa+mXRaWO9rs6cRYQQSSQMicwcOy52+xmCIWdauHMqkva5zKl0tnSDo4aYgeC9JUDagvUzpiDkQfheDpM46GVhWqmWvktI6T3iNB5BZZsXF8vRbHO1XsrfhHihFN7K7odSqEZ/AQ0gz/UH+C9RZnEEzkSY6Z/XwK8RxDhbS11ShIdHaAMg9RofqVr8E4sKlnbePaaACJ/sJ8Q1yrCbi7RbJBS2eocdkB+PJ3kf8KtZSbskzjnuOadR2mhxC9SGVZInA4cWXaLpwKxLVU7T2jNzpbtgyQB4hbFFsgeqwbTVNxhAxEGegDfkPBc/kukkzbCrbNSy2sNpMdnlA/5SPIrWbkvOcOtwqVXtbFxjhHVxcXHunzXoaD7zQd8vFX8WdtxKZ40TQhC7TnGhCFJAwpBJMIQNCEICKE1EqwEolSSQk5ufCYchwXE4KGSdiJXGpRB+/qovrYbLmK7TqZ6n6qklZKOT7Pt4Kk+oJjGfvdX6tQdOcn1VC2WfG+3H+44+ORXHkuK+g6IU/uOFRgP38lUqM3y3+q702uGcubOwkDn9R5KTgJzg9NNyNvqsF5PqRo8VdGe7Yri9wOBzVyvT0OGxGX+Oiz67SM89P25KJ1JaLwdFixVT2h0g8xoeWYUa8uNzEEtLmO3j3muG+PqqjasEGYOU5jvC0bO9r4DsziCNHaEHnl1A3XHPTOhFey8Ucww514NwJye3qMjljuADphtvIqNaZaZ915xacMp0I8sl5q1WI/6h94n2dRnZI0e3EjkcARvPJHB7e6neY8SJhwwuuGjhoD99OjHk/q+ik4J7XZeN6k9wJMnQ44aRuFwtthFczTIp1NxkSNx3dVoVaTXtF2HNPumMv0kZgqoa7WuJcC0nNwmJGvXzWclxdMmLvaNCw240wWVTcIE45Q7CRuA6PNXi+82MnNJw31/f/BVC20BarO5gguHuOyM6Y7HLZdeHVbzQyphUugOBwIcG5/8AJp7jzV4NxaaM5xTRrWGpgRykffVZfEiGOAGhLS3Kb5LhH/E96uU3FsFwxDoPR2vmCqHGDDw8aGMd2l48JPotM01KK/f3ZTFGpFPgpa201GM90w+dw5sejXeC9pSESNicORJXjrNVZSrXhi2qC5g1GHab0kk9XHmvV2EG7LjJOO8AxAnoreK6nRHlLSZYBTUaeSkvTT0cLGhCFIJJhJMKSCSSaEBEqJUikpIIlRJUyFEhCSErk8Ls5q5lp0UElSqVmWgxkteoycwqFos+yo9kooi1OHNV6ga7MAc/vJdqlnOi5RuubLj5dnRjnQvamkBMwMRHaw8ys+18WIqNJY4sMYhrjB0Mafey0QY5jbXuVS1UZwnA+XT6LgnjcTqhJMtCu09nCMTAzGxb9+qmbMHNgmQfdMZb47rBFke3KpJGLQWz3AyrNn4iWkSXNxxaQQL2U46LHp6NOJzttic04drA5ZwM8OSz6NdzXdkkTkDMXuY0ndenfaA6JABBnDWBm3nEiMiqnEbE2rD2C8LvaAweAfiaPiby8Dopk77Ji6ClbbwYSDBN141adHRyOvNYXEbO+gCHGQ0kNccixx910bTHcDmrLGvaew4PAwLTgS06bg57rVpNFZhZUxEZmJLTvzGv7KsZU9lpL2jC4dbCyRMtzOOg15kYY9NCtmnbLzS5kPjNsY+Oc8isC38ONmuB2LAbt8aA4CdsFF9Z1B8AxEY7DTqB5Z7rVu1RWk3aPRWW2NZFwwTiAciDmButC1tc+pZ67GzcN2pGdx4uyRqBJWJTrMqN7TQRm5uYx+Nuw6ZLb4fbIILTgYBB54Spi/TKSVdGnZrQ2s1wBxEg7iDI9T4LO/EDCBG4Iw//AEH8xv8A6nrK5tpeztoqNBbTq03E/l9o03j0MAn7K16zW1xNMzdcQf66cEd0SP7lacOUTJPhJP0eTtllNO0Ur3+3DnMdpJIDh5z3r3FiqzdA0bjz2Hr4LzPE6M2Z7SYgg03bG8ABykGO9bfBXfyg454eZPyATA6kicyuBrsyHRNACa9ePR5zBMJKSsATCQTCEEkk0kAihBSVgCi4JlIk7KpIlF6VWpAO/MFQqOMYRy1UckTQ3BcX0pUm1QRBEHUfeigawbn9VSUo1dkpMr1rPyw3VGvR+/vNXq9tjBkHvy12VX/WMLgHYE4bg9CMvBc8sqRsoMz6rFWcY57rZtlC7ict9OhWfWs+3gcPCVm5xemXimjOrVQMQIwiN+hOHiq9epMAnB2AwIx2MDBXa1D8w8R81Sq0SPdgg4FrsQeU5ei5p416OiE/k5VKVa7BumMjJnDKcFcsnEDcDnDFubQcQd2nT7CpBzjgzMfA+ZjkcyFJthxvX3gnaCCPDFYv/ptRtVrHTtMEG6SAWvHM69+Y3ygiVU/h72hxObT74ORGTjuOef5gYvLPsb3UXFuLmOmDdIg69y0+GcbvVC1xF9uuHaZpPME+animU+pddDhtRrm1GYEQ5u2GMHaMRyyyKwuMWAsqMd71N3Yk5gnFs74iO9etNJjj2cCB2gDEDNr27CfA8lQ4hT9g0tqCaZOegnUfpJ00OGUIk12OSvR5OhbDRecLzWnHU3Tn5eMHdenpUmCKtIEgjEsLiIO7P2XmOIWc06odEsdgTmBsfl3qXB+IOokgdpk9pvKcS3uIw16qXaLdo+hWOu0i6cQ4YHTb5rh+FDcFRkzdr1BO8QR6gdxVCwWwFouOBEyOQ6csldtVf2dKpXpjttALgMpHxHlBJnkFrCfz6MHHtfJbtxDXPBg0nXgdgSAZ/wCw8FX/AA/WL6LDOF2Y5wY9VotosdQF4SAxszqLsEnqCVk8KIovq0W43Iuj9DhLfUjuUNU79CLuLXs9RSdIBU1xsrYETMQfH7812Xq4ncUcE1TGE0k1cqCkEkwgGkmhSCKSClKkBKRKSg8oCTzguDYyXGtUIVCpaSFDr2EX6tLUGD4j6qo+rneHWPmPmqpt51XH/Wmfv0XLkxr0bRk/Y6jI93HwMA+iya1kqteHUntbOMHLvaQQtRz2u0g+S5ufzJ69oeePmFwzxyR1wmjn/H3URFoAE5HE03d/wnkcOYyU+E2unWa+H04mRTbea5oP5gTlOUYc0CrAi+MMgYPdJGPmsy2WQ1XD2f8AKeMRUDYnlLcCq212WqLN2gWl5Y1wcPyum8DrBAyXG32YUyCBeBwIGY6xhHOBzWRZjaaQJdVZUBzbdLT3HQ+SVf8AElQtLWtN7YtmdwW5OHRQ2hwd6L9fhoeJAkbDBw6tOXcR0Kp17HUZBbePXUc5EHvjqp8E4wwi4QabgTNN4ddxx7BOIH6dFsUQ1xcAQb2JF8PbH5rhxBBjJUabRa3F7PPjiLmmHdkjQi74Tge6VKo01w14usex2DiPJ2oC1LXYrpAe0OpkgB0SWlx0qDEAneO9V6/BKrcabWuA0/23xycJa4qtST6Lcos51qVVjm1WQ4NBFQA43DnAOcZrbsz2V6ZY+CC0kO0iPeE6bhZbLI9ovAktIjn3lq58Osd2RSeWzODhfYZwJEYjqCpWSiso2jMtFkfTll0m78Bww0uE6cjliJwWRbOGupOLm4scMteq9rRBqTRqke1HuvzxjMfmBgXm9+xWLRcXufTqtukYOac2u1E6sOYcM1dMm2ZPBeKNIiqDLTAqAkOG16MxiMSvXUyKlMtcS2+Lrtuh5fVeKt3DDRc4jFrhjvhMdc1qfhG0Oqi4HSRIaDrd+GdDGXgoa2S6atHsKdf2FlAfif5dLvEAHvaAeqzRR9lWNQG82u+m0btDA7sdMcP2Xdj/AG1L2ZEyBBkTIxaRviuFMVCynHaa2pefu3sOjDa8QDzRytr/AApFVZ6yyuBkjX5QPkrCocMrAt5gjwMLQXqePK4nn5VTBCELoMxppBNANJNCA5FRK6EJQrA5Fc3Fd4SLEBSqtlUq1nJWuaagaKgHnqllK4miV6Q0FxfZFRxTLKVHnyxcnEjfxW8+wqtU4cdllLFZoshiPfOYI5grh2h7rz9+a16vDyqlWwlYS8c1jlKVS1HJzjz7OPjK70bXdaMXOaMJLS474kfNc32cj6ZjwK5BjhlhzaS0/TyWMsDRqsiZ0tNy0iC4tjJxbBkbEwqH8IcztC0ODm4tcGQe/tYq4az/AIiSP1N/+m5+C5iqL03j/Tda4HyvBZOLNIz+Cq/8UFsNqxORBHZd0xwXoeH/AIla4dkSBEsdAIG06jYqh/FGfCMeTCfDBcTw9laXXnsdsIbh0xlRbRNRl2j0NiDHPc+k83X++MCGO/U3PEag4rnxHhLrwq2aoab24n4mPj4HtGMnQ+uS83V4Y+h26NV05HLEbERBC7HiVSoyIq03gQew8Bw/qiD0Pmip+iHF9pmw7gV8e2oQHPEvpmSx29ycW9FnWuo1z206oNKrd7NQzMDY5VGjUTgrX4e/E99wpVZFUYSQQXgZZ5uHmtrilkZXbiA5riA5s3Teya9jvheMp19YcF2iOcoupGDZS0E0bS1t7AyPdcCMHNnQ/VcaHDRQqvdQklzSWNBxFSMCD5eCnbrG+g1ra7r9KYp2gAXqZOTarco8j+kwudk9pTqNyOrTPZd/Qcx0OI5qLa09Fu9o2uDn2tmZUONSmMTkSGukg848wd1ChUuVnAnsuP8A1fiD5+qnwFrqVV5H+3VcSW6scSTMatMnpKpEF0OI7dMup1WZgtn0B8nKJLplV9zXo0/wwz3pM3nvIPJrixv/AFYF6NvqvP8A4eotp9kHDtFgmTdOnc5zh4br0PlyXoeF9pyeT94JoThdpzgEITQAhCEIIpJpKxIJQmhAKEQmmgIQiFJCAgWqJYuqFFAqvoqtVscrShK6ooWYVXh/JU6vDzsvUFq5upKrimWUjx1WxQqdaynUT1Er277KDoq1SwDZUeJMusjPEuobg9A4j1lJ1X/yj+8et0+i9VW4ZyVGtws7LGXjo0WYxaFYAyXVenZcPCQT4LUpVpycRycI+vqq9Xhp2VWpw12kjpgsJeO10arKn2St1iNU4lrf1Z9CAMD4haDbPVdRfTbWa97gLrnNLHSCCCXNJnLO7PNY/sKrMnO9fVWLLXM9sn09FT+KZf8AkTRscJ4hfv0bS0SQW1GOIh0jEtOWO2BCyrFYKlKo6g4yyZZfGBaD2Ty9Qr9Lh4MvpgPJzkme86qVopVA0XWEXT7pxHcZkKjg+pRbHJXcWQfVqUjdcDByk+Ba5d7Lar7rwwqgQ9pEXruRG8DCdQFe4bb2Vh7Oq0Ts7U8tiuNu4T7PFsubpjD2/wBLvkjwtR5Y3a/IU1dS0yFZgZVpV2EhpvMc2cGl8HuEtHgV6teUa4uaQTIcILgIg6Et+F3kVu8ItF5t13vMwPMaEclt4eVcuPyY+RB1fwX0IQvSOQE0IQAhCEBFCIQrAEIQgBCEIASTQgEhNCASEJoBIhNCAUJQpIUAiWqJpBdEKAcTZm7BRNkbsFYQgM2vwprtFn1eABeiSIUOKZPJnm28PNP3V1FpjB4WvVpqtUog5qOHwTyMu0WVlQSM9xmE7PxN1PsWntMODaox7n/X/KlaOHxi3DoqrnPbg4XhqCFhPG0+UdP97NYzTVMt1qABvMOByIxBB33ClZmuY8TgR7p0cPyzttsstvYn2ToBzpuy/tKvWPi1N7fZVj7N3wud7s6drTvXJkjGT3qX4ZsrS1tfk9NTfIkKS89/rn0jMS2Ye3Y7jkVs2O2sqiWnu1XXh8mM/pemc88TjtdFhCELpMgQnCEBFCEKwBCEIACEIQAkhCAEIQgBCEIAQhCAE0IQAhCEAIQhGASKaFUEHKq9CEAaKjaQmhQyUZFrGKqVWgsdIB/ykhcefpnTi7R24Gf5bxpFQRyABC58HeRUMEjtHXomheT8Ha/7HuaZwHRdEIX0UekeQ+wQhCk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 name="Picture 7" descr="grain.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81000" y="2438400"/>
            <a:ext cx="2446007" cy="1996444"/>
          </a:xfrm>
          <a:prstGeom prst="rect">
            <a:avLst/>
          </a:prstGeom>
        </p:spPr>
      </p:pic>
      <p:sp>
        <p:nvSpPr>
          <p:cNvPr id="10" name="Title 9"/>
          <p:cNvSpPr>
            <a:spLocks noGrp="1"/>
          </p:cNvSpPr>
          <p:nvPr>
            <p:ph type="ctrTitle"/>
          </p:nvPr>
        </p:nvSpPr>
        <p:spPr/>
        <p:txBody>
          <a:bodyPr/>
          <a:lstStyle/>
          <a:p>
            <a:endParaRPr lang="en-US"/>
          </a:p>
        </p:txBody>
      </p:sp>
      <p:sp>
        <p:nvSpPr>
          <p:cNvPr id="11" name="Rounded Rectangular Callout 10"/>
          <p:cNvSpPr/>
          <p:nvPr/>
        </p:nvSpPr>
        <p:spPr>
          <a:xfrm>
            <a:off x="2590800" y="304800"/>
            <a:ext cx="6553200" cy="3048000"/>
          </a:xfrm>
          <a:prstGeom prst="wedgeRoundRectCallout">
            <a:avLst>
              <a:gd name="adj1" fmla="val 36318"/>
              <a:gd name="adj2" fmla="val 125389"/>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accent1">
                    <a:lumMod val="50000"/>
                  </a:schemeClr>
                </a:solidFill>
              </a:rPr>
              <a:t>In my dream I saw 7 heads of grain, full and good, growing on a single stalk.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s.jpg"/>
          <p:cNvPicPr>
            <a:picLocks noChangeAspect="1"/>
          </p:cNvPicPr>
          <p:nvPr/>
        </p:nvPicPr>
        <p:blipFill>
          <a:blip r:embed="rId2">
            <a:alphaModFix amt="80000"/>
          </a:blip>
          <a:stretch>
            <a:fillRect/>
          </a:stretch>
        </p:blipFill>
        <p:spPr>
          <a:xfrm>
            <a:off x="0" y="0"/>
            <a:ext cx="9155784" cy="6858000"/>
          </a:xfrm>
          <a:prstGeom prst="rect">
            <a:avLst/>
          </a:prstGeom>
        </p:spPr>
      </p:pic>
      <p:pic>
        <p:nvPicPr>
          <p:cNvPr id="4099" name="Picture 3" descr="C:\Users\charlie11\AppData\Local\Microsoft\Windows\Temporary Internet Files\Content.IE5\MSUCDK9U\MC910217261[2].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07454" y="4951832"/>
            <a:ext cx="2536546" cy="1906168"/>
          </a:xfrm>
          <a:prstGeom prst="rect">
            <a:avLst/>
          </a:prstGeom>
          <a:noFill/>
        </p:spPr>
      </p:pic>
      <p:pic>
        <p:nvPicPr>
          <p:cNvPr id="5" name="Picture 9" descr="C:\Users\charlie11\AppData\Local\Microsoft\Windows\Temporary Internet Files\Content.IE5\MSUCDK9U\MC900281097[1].wmf"/>
          <p:cNvPicPr>
            <a:picLocks noChangeAspect="1" noChangeArrowheads="1"/>
          </p:cNvPicPr>
          <p:nvPr/>
        </p:nvPicPr>
        <p:blipFill>
          <a:blip r:embed="rId4" cstate="email">
            <a:extLst>
              <a:ext uri="{28A0092B-C50C-407E-A947-70E740481C1C}">
                <a14:useLocalDpi xmlns:a14="http://schemas.microsoft.com/office/drawing/2010/main"/>
              </a:ext>
            </a:extLst>
          </a:blip>
          <a:srcRect l="25198" r="6299"/>
          <a:stretch>
            <a:fillRect/>
          </a:stretch>
        </p:blipFill>
        <p:spPr bwMode="auto">
          <a:xfrm rot="4669399" flipH="1">
            <a:off x="7710054" y="5235049"/>
            <a:ext cx="670776" cy="1661173"/>
          </a:xfrm>
          <a:prstGeom prst="rect">
            <a:avLst/>
          </a:prstGeom>
          <a:noFill/>
        </p:spPr>
      </p:pic>
      <p:sp>
        <p:nvSpPr>
          <p:cNvPr id="45058" name="AutoShape 2" descr="data:image/jpeg;base64,/9j/4AAQSkZJRgABAQAAAQABAAD/2wCEAAkGBxQSEhQUEBQUFBQUFRUWFRQVFBUUFxgVFBQWFhcWFRUYHCggGBolGxQVIjEhJSkrLi4uGB8zODMsNygtLisBCgoKDg0OGxAQGywlICU0LDQ0LCwsLCwsLDQsLCwsLC8tLCwsLCwsNCwsLCwsLCwsLCwsLCwsLCwsLCwsLC0sLP/AABEIAMIBBAMBIgACEQEDEQH/xAAbAAACAwEBAQAAAAAAAAAAAAAAAQIEBQMGB//EAD0QAAEDAQYDBQYEBQQDAQAAAAEAAhEDBBIhMUFRBWFxIoGRobETMkLB0fAGUmLhFSNygvEUM5Kic7LCU//EABoBAQADAQEBAAAAAAAAAAAAAAABAgMEBQb/xAAmEQACAgICAgEEAwEAAAAAAAAAAQIRAyESMQRBUSIyofATQnFh/9oADAMBAAIRAxEAPwD7OVEqRUSrASEJIBoSQgHKEkIBoQiUAIQkgGhEolACEIQkaEkIQNCSEA0JJoATBSQgJIUUwgGhCFUDQkhASCkFEJhASQgIQHMqJCmVEqwIpJpIAhEIQgCEIQgBEIQCoBC/j99ymo1GyMPvkoMf+6pyp0y1WjqhCTSr2RQ0IQpJBCaEIEhNCAEIQhAIQkT99yrZNDCkkAgJYGhCEIBCE0AwmEgmEBIIQEICJUVIqKsCJSTKSASESlKAaEpTlCaBReDmPDdSTUNWShNMjBcajYM6Lo4EYj/P7pNcHCCspb17LLWxU3/fom7dVAbp+8R9R9FdzEqsJ8lT7RMo1sYKAubMDGhy+/vzXJ1rAJDsIMdxyKu8sYq5EKLfRaQoe0H3zUgVdST6K0NCRKJU2ALk1EoaosEiFB5mI5fNdQuQ96O/xn5rOeiUdCUwkUAqyKsaEIViATQhAMJhIJoCSEIQESoqRUSrAiVFSKiUBFIplQJUACUryCouKEkg9SFRVaj8MFCnXnAqspFkjQlcHAzz9eR+qrU7XEg6HWf8wuzLQHYfFplBCxeSMjRRaCsQ5sj9weY+5UbFWg3Sc8uX7HCEV2fEzPUHXkfkVSqVcnN0zBzjVpHLHuC5pzcJKX6zWMeSo0XPi8DjEnAYxnMfe6z+IumHTLYh0aTlPVWwQ8DHEYsfOPQnf9t1l26i903ey4e80TDundJjw1ic7bjroYkuWzpTtFz2d7GXXbw6EtvbGRC16NWSRtB8fseK81TqX2upVJbIgnJw2PkPBceAcQqU6tWlaHS5pYQfzNMtvDl7i5cOZwkazw8kz15UZVanXJBO3mOXMYhdw4ESF6sMsZ9HFKDiTa5Tdkq7Tj1XQuw78fqrNkJHVrvv77vFV69WHDnPgMPWF0rZSO/oq1peAHO/KGjxIOHiVhlk+JpBbLxUlXsFa+0HkPBWAtcclJcl7M5KnQIQhaFaGhCEIGFJJCAkhCEBEpFNCsCBUSFNJAcyFzcF3IUSFBJXJUHFdKkcvET4LhO333KnJdFqOdQqo50FWaoVKsElVBEhUgiRPLlyOhCT5aZaQWndVXv0Pcoe10K5MsDohI1qNsh0TB2PPY7eK58RZHbb2SCLzeRMXh+YYrKNacHY7b9ynT4gR2ahvsIz+IcwVhKaa4yNVDdouMrlruRjLfSPPrkr14PF5pG28cnbt2OY8Vl1nXm3pkEEOgeOGU+uC42O2upPgwY1nBzTvORxwO/VVxZa+mXRaWO9rs6cRYQQSSQMicwcOy52+xmCIWdauHMqkva5zKl0tnSDo4aYgeC9JUDagvUzpiDkQfheDpM46GVhWqmWvktI6T3iNB5BZZsXF8vRbHO1XsrfhHihFN7K7odSqEZ/AQ0gz/UH+C9RZnEEzkSY6Z/XwK8RxDhbS11ShIdHaAMg9RofqVr8E4sKlnbePaaACJ/sJ8Q1yrCbi7RbJBS2eocdkB+PJ3kf8KtZSbskzjnuOadR2mhxC9SGVZInA4cWXaLpwKxLVU7T2jNzpbtgyQB4hbFFsgeqwbTVNxhAxEGegDfkPBc/kukkzbCrbNSy2sNpMdnlA/5SPIrWbkvOcOtwqVXtbFxjhHVxcXHunzXoaD7zQd8vFX8WdtxKZ40TQhC7TnGhCFJAwpBJMIQNCEICKE1EqwEolSSQk5ufCYchwXE4KGSdiJXGpRB+/qovrYbLmK7TqZ6n6qklZKOT7Pt4Kk+oJjGfvdX6tQdOcn1VC2WfG+3H+44+ORXHkuK+g6IU/uOFRgP38lUqM3y3+q702uGcubOwkDn9R5KTgJzg9NNyNvqsF5PqRo8VdGe7Yri9wOBzVyvT0OGxGX+Oiz67SM89P25KJ1JaLwdFixVT2h0g8xoeWYUa8uNzEEtLmO3j3muG+PqqjasEGYOU5jvC0bO9r4DsziCNHaEHnl1A3XHPTOhFey8Ucww514NwJye3qMjljuADphtvIqNaZaZ915xacMp0I8sl5q1WI/6h94n2dRnZI0e3EjkcARvPJHB7e6neY8SJhwwuuGjhoD99OjHk/q+ik4J7XZeN6k9wJMnQ44aRuFwtthFczTIp1NxkSNx3dVoVaTXtF2HNPumMv0kZgqoa7WuJcC0nNwmJGvXzWclxdMmLvaNCw240wWVTcIE45Q7CRuA6PNXi+82MnNJw31/f/BVC20BarO5gguHuOyM6Y7HLZdeHVbzQyphUugOBwIcG5/8AJp7jzV4NxaaM5xTRrWGpgRykffVZfEiGOAGhLS3Kb5LhH/E96uU3FsFwxDoPR2vmCqHGDDw8aGMd2l48JPotM01KK/f3ZTFGpFPgpa201GM90w+dw5sejXeC9pSESNicORJXjrNVZSrXhi2qC5g1GHab0kk9XHmvV2EG7LjJOO8AxAnoreK6nRHlLSZYBTUaeSkvTT0cLGhCFIJJhJMKSCSSaEBEqJUikpIIlRJUyFEhCSErk8Ls5q5lp0UElSqVmWgxkteoycwqFos+yo9kooi1OHNV6ga7MAc/vJdqlnOi5RuubLj5dnRjnQvamkBMwMRHaw8ys+18WIqNJY4sMYhrjB0Mafey0QY5jbXuVS1UZwnA+XT6LgnjcTqhJMtCu09nCMTAzGxb9+qmbMHNgmQfdMZb47rBFke3KpJGLQWz3AyrNn4iWkSXNxxaQQL2U46LHp6NOJzttic04drA5ZwM8OSz6NdzXdkkTkDMXuY0ndenfaA6JABBnDWBm3nEiMiqnEbE2rD2C8LvaAweAfiaPiby8Dopk77Ji6ClbbwYSDBN141adHRyOvNYXEbO+gCHGQ0kNccixx910bTHcDmrLGvaew4PAwLTgS06bg57rVpNFZhZUxEZmJLTvzGv7KsZU9lpL2jC4dbCyRMtzOOg15kYY9NCtmnbLzS5kPjNsY+Oc8isC38ONmuB2LAbt8aA4CdsFF9Z1B8AxEY7DTqB5Z7rVu1RWk3aPRWW2NZFwwTiAciDmButC1tc+pZ67GzcN2pGdx4uyRqBJWJTrMqN7TQRm5uYx+Nuw6ZLb4fbIILTgYBB54Spi/TKSVdGnZrQ2s1wBxEg7iDI9T4LO/EDCBG4Iw//AEH8xv8A6nrK5tpeztoqNBbTq03E/l9o03j0MAn7K16zW1xNMzdcQf66cEd0SP7lacOUTJPhJP0eTtllNO0Ur3+3DnMdpJIDh5z3r3FiqzdA0bjz2Hr4LzPE6M2Z7SYgg03bG8ABykGO9bfBXfyg454eZPyATA6kicyuBrsyHRNACa9ePR5zBMJKSsATCQTCEEkk0kAihBSVgCi4JlIk7KpIlF6VWpAO/MFQqOMYRy1UckTQ3BcX0pUm1QRBEHUfeigawbn9VSUo1dkpMr1rPyw3VGvR+/vNXq9tjBkHvy12VX/WMLgHYE4bg9CMvBc8sqRsoMz6rFWcY57rZtlC7ict9OhWfWs+3gcPCVm5xemXimjOrVQMQIwiN+hOHiq9epMAnB2AwIx2MDBXa1D8w8R81Sq0SPdgg4FrsQeU5ei5p416OiE/k5VKVa7BumMjJnDKcFcsnEDcDnDFubQcQd2nT7CpBzjgzMfA+ZjkcyFJthxvX3gnaCCPDFYv/ptRtVrHTtMEG6SAWvHM69+Y3ygiVU/h72hxObT74ORGTjuOef5gYvLPsb3UXFuLmOmDdIg69y0+GcbvVC1xF9uuHaZpPME+animU+pddDhtRrm1GYEQ5u2GMHaMRyyyKwuMWAsqMd71N3Yk5gnFs74iO9etNJjj2cCB2gDEDNr27CfA8lQ4hT9g0tqCaZOegnUfpJ00OGUIk12OSvR5OhbDRecLzWnHU3Tn5eMHdenpUmCKtIEgjEsLiIO7P2XmOIWc06odEsdgTmBsfl3qXB+IOokgdpk9pvKcS3uIw16qXaLdo+hWOu0i6cQ4YHTb5rh+FDcFRkzdr1BO8QR6gdxVCwWwFouOBEyOQ6csldtVf2dKpXpjttALgMpHxHlBJnkFrCfz6MHHtfJbtxDXPBg0nXgdgSAZ/wCw8FX/AA/WL6LDOF2Y5wY9VotosdQF4SAxszqLsEnqCVk8KIovq0W43Iuj9DhLfUjuUNU79CLuLXs9RSdIBU1xsrYETMQfH7812Xq4ncUcE1TGE0k1cqCkEkwgGkmhSCKSClKkBKRKSg8oCTzguDYyXGtUIVCpaSFDr2EX6tLUGD4j6qo+rneHWPmPmqpt51XH/Wmfv0XLkxr0bRk/Y6jI93HwMA+iya1kqteHUntbOMHLvaQQtRz2u0g+S5ufzJ69oeePmFwzxyR1wmjn/H3URFoAE5HE03d/wnkcOYyU+E2unWa+H04mRTbea5oP5gTlOUYc0CrAi+MMgYPdJGPmsy2WQ1XD2f8AKeMRUDYnlLcCq212WqLN2gWl5Y1wcPyum8DrBAyXG32YUyCBeBwIGY6xhHOBzWRZjaaQJdVZUBzbdLT3HQ+SVf8AElQtLWtN7YtmdwW5OHRQ2hwd6L9fhoeJAkbDBw6tOXcR0Kp17HUZBbePXUc5EHvjqp8E4wwi4QabgTNN4ddxx7BOIH6dFsUQ1xcAQb2JF8PbH5rhxBBjJUabRa3F7PPjiLmmHdkjQi74Tge6VKo01w14usex2DiPJ2oC1LXYrpAe0OpkgB0SWlx0qDEAneO9V6/BKrcabWuA0/23xycJa4qtST6Lcos51qVVjm1WQ4NBFQA43DnAOcZrbsz2V6ZY+CC0kO0iPeE6bhZbLI9ovAktIjn3lq58Osd2RSeWzODhfYZwJEYjqCpWSiso2jMtFkfTll0m78Bww0uE6cjliJwWRbOGupOLm4scMteq9rRBqTRqke1HuvzxjMfmBgXm9+xWLRcXufTqtukYOac2u1E6sOYcM1dMm2ZPBeKNIiqDLTAqAkOG16MxiMSvXUyKlMtcS2+Lrtuh5fVeKt3DDRc4jFrhjvhMdc1qfhG0Oqi4HSRIaDrd+GdDGXgoa2S6atHsKdf2FlAfif5dLvEAHvaAeqzRR9lWNQG82u+m0btDA7sdMcP2Xdj/AG1L2ZEyBBkTIxaRviuFMVCynHaa2pefu3sOjDa8QDzRytr/AApFVZ6yyuBkjX5QPkrCocMrAt5gjwMLQXqePK4nn5VTBCELoMxppBNANJNCA5FRK6EJQrA5Fc3Fd4SLEBSqtlUq1nJWuaagaKgHnqllK4miV6Q0FxfZFRxTLKVHnyxcnEjfxW8+wqtU4cdllLFZoshiPfOYI5grh2h7rz9+a16vDyqlWwlYS8c1jlKVS1HJzjz7OPjK70bXdaMXOaMJLS474kfNc32cj6ZjwK5BjhlhzaS0/TyWMsDRqsiZ0tNy0iC4tjJxbBkbEwqH8IcztC0ODm4tcGQe/tYq4az/AIiSP1N/+m5+C5iqL03j/Tda4HyvBZOLNIz+Cq/8UFsNqxORBHZd0xwXoeH/AIla4dkSBEsdAIG06jYqh/FGfCMeTCfDBcTw9laXXnsdsIbh0xlRbRNRl2j0NiDHPc+k83X++MCGO/U3PEag4rnxHhLrwq2aoab24n4mPj4HtGMnQ+uS83V4Y+h26NV05HLEbERBC7HiVSoyIq03gQew8Bw/qiD0Pmip+iHF9pmw7gV8e2oQHPEvpmSx29ycW9FnWuo1z206oNKrd7NQzMDY5VGjUTgrX4e/E99wpVZFUYSQQXgZZ5uHmtrilkZXbiA5riA5s3Teya9jvheMp19YcF2iOcoupGDZS0E0bS1t7AyPdcCMHNnQ/VcaHDRQqvdQklzSWNBxFSMCD5eCnbrG+g1ra7r9KYp2gAXqZOTarco8j+kwudk9pTqNyOrTPZd/Qcx0OI5qLa09Fu9o2uDn2tmZUONSmMTkSGukg848wd1ChUuVnAnsuP8A1fiD5+qnwFrqVV5H+3VcSW6scSTMatMnpKpEF0OI7dMup1WZgtn0B8nKJLplV9zXo0/wwz3pM3nvIPJrixv/AFYF6NvqvP8A4eotp9kHDtFgmTdOnc5zh4br0PlyXoeF9pyeT94JoThdpzgEITQAhCEIIpJpKxIJQmhAKEQmmgIQiFJCAgWqJYuqFFAqvoqtVscrShK6ooWYVXh/JU6vDzsvUFq5upKrimWUjx1WxQqdaynUT1Er277KDoq1SwDZUeJMusjPEuobg9A4j1lJ1X/yj+8et0+i9VW4ZyVGtws7LGXjo0WYxaFYAyXVenZcPCQT4LUpVpycRycI+vqq9Xhp2VWpw12kjpgsJeO10arKn2St1iNU4lrf1Z9CAMD4haDbPVdRfTbWa97gLrnNLHSCCCXNJnLO7PNY/sKrMnO9fVWLLXM9sn09FT+KZf8AkTRscJ4hfv0bS0SQW1GOIh0jEtOWO2BCyrFYKlKo6g4yyZZfGBaD2Ty9Qr9Lh4MvpgPJzkme86qVopVA0XWEXT7pxHcZkKjg+pRbHJXcWQfVqUjdcDByk+Ba5d7Lar7rwwqgQ9pEXruRG8DCdQFe4bb2Vh7Oq0Ts7U8tiuNu4T7PFsubpjD2/wBLvkjwtR5Y3a/IU1dS0yFZgZVpV2EhpvMc2cGl8HuEtHgV6teUa4uaQTIcILgIg6Et+F3kVu8ItF5t13vMwPMaEclt4eVcuPyY+RB1fwX0IQvSOQE0IQAhCEBFCIQrAEIQgBCEIASTQgEhNCASEJoBIhNCAUJQpIUAiWqJpBdEKAcTZm7BRNkbsFYQgM2vwprtFn1eABeiSIUOKZPJnm28PNP3V1FpjB4WvVpqtUog5qOHwTyMu0WVlQSM9xmE7PxN1PsWntMODaox7n/X/KlaOHxi3DoqrnPbg4XhqCFhPG0+UdP97NYzTVMt1qABvMOByIxBB33ClZmuY8TgR7p0cPyzttsstvYn2ToBzpuy/tKvWPi1N7fZVj7N3wud7s6drTvXJkjGT3qX4ZsrS1tfk9NTfIkKS89/rn0jMS2Ye3Y7jkVs2O2sqiWnu1XXh8mM/pemc88TjtdFhCELpMgQnCEBFCEKwBCEIACEIQAkhCAEIQgBCEIAQhCAE0IQAhCEAIQhGASKaFUEHKq9CEAaKjaQmhQyUZFrGKqVWgsdIB/ykhcefpnTi7R24Gf5bxpFQRyABC58HeRUMEjtHXomheT8Ha/7HuaZwHRdEIX0UekeQ+wQhCk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60" name="AutoShape 4" descr="data:image/jpeg;base64,/9j/4AAQSkZJRgABAQAAAQABAAD/2wCEAAkGBxQSEhQUEBQUFBQUFRUWFRQVFBUUFxgVFBQWFhcWFRUYHCggGBolGxQVIjEhJSkrLi4uGB8zODMsNygtLisBCgoKDg0OGxAQGywlICU0LDQ0LCwsLCwsLDQsLCwsLC8tLCwsLCwsNCwsLCwsLCwsLCwsLCwsLCwsLCwsLC0sLP/AABEIAMIBBAMBIgACEQEDEQH/xAAbAAACAwEBAQAAAAAAAAAAAAAAAQIEBQMGB//EAD0QAAEDAQYDBQYEBQQDAQAAAAEAAhEDBBIhMUFRBWFxIoGRobETMkLB0fAGUmLhFSNygvEUM5Kic7LCU//EABoBAQADAQEBAAAAAAAAAAAAAAABAgMEBQb/xAAmEQACAgICAgEEAwEAAAAAAAAAAQIRAyESMQRBUSIyofATQnFh/9oADAMBAAIRAxEAPwD7OVEqRUSrASEJIBoSQgHKEkIBoQiUAIQkgGhEolACEIQkaEkIQNCSEA0JJoATBSQgJIUUwgGhCFUDQkhASCkFEJhASQgIQHMqJCmVEqwIpJpIAhEIQgCEIQgBEIQCoBC/j99ymo1GyMPvkoMf+6pyp0y1WjqhCTSr2RQ0IQpJBCaEIEhNCAEIQhAIQkT99yrZNDCkkAgJYGhCEIBCE0AwmEgmEBIIQEICJUVIqKsCJSTKSASESlKAaEpTlCaBReDmPDdSTUNWShNMjBcajYM6Lo4EYj/P7pNcHCCspb17LLWxU3/fom7dVAbp+8R9R9FdzEqsJ8lT7RMo1sYKAubMDGhy+/vzXJ1rAJDsIMdxyKu8sYq5EKLfRaQoe0H3zUgVdST6K0NCRKJU2ALk1EoaosEiFB5mI5fNdQuQ96O/xn5rOeiUdCUwkUAqyKsaEIViATQhAMJhIJoCSEIQESoqRUSrAiVFSKiUBFIplQJUACUryCouKEkg9SFRVaj8MFCnXnAqspFkjQlcHAzz9eR+qrU7XEg6HWf8wuzLQHYfFplBCxeSMjRRaCsQ5sj9weY+5UbFWg3Sc8uX7HCEV2fEzPUHXkfkVSqVcnN0zBzjVpHLHuC5pzcJKX6zWMeSo0XPi8DjEnAYxnMfe6z+IumHTLYh0aTlPVWwQ8DHEYsfOPQnf9t1l26i903ey4e80TDundJjw1ic7bjroYkuWzpTtFz2d7GXXbw6EtvbGRC16NWSRtB8fseK81TqX2upVJbIgnJw2PkPBceAcQqU6tWlaHS5pYQfzNMtvDl7i5cOZwkazw8kz15UZVanXJBO3mOXMYhdw4ESF6sMsZ9HFKDiTa5Tdkq7Tj1XQuw78fqrNkJHVrvv77vFV69WHDnPgMPWF0rZSO/oq1peAHO/KGjxIOHiVhlk+JpBbLxUlXsFa+0HkPBWAtcclJcl7M5KnQIQhaFaGhCEIGFJJCAkhCEBEpFNCsCBUSFNJAcyFzcF3IUSFBJXJUHFdKkcvET4LhO333KnJdFqOdQqo50FWaoVKsElVBEhUgiRPLlyOhCT5aZaQWndVXv0Pcoe10K5MsDohI1qNsh0TB2PPY7eK58RZHbb2SCLzeRMXh+YYrKNacHY7b9ynT4gR2ahvsIz+IcwVhKaa4yNVDdouMrlruRjLfSPPrkr14PF5pG28cnbt2OY8Vl1nXm3pkEEOgeOGU+uC42O2upPgwY1nBzTvORxwO/VVxZa+mXRaWO9rs6cRYQQSSQMicwcOy52+xmCIWdauHMqkva5zKl0tnSDo4aYgeC9JUDagvUzpiDkQfheDpM46GVhWqmWvktI6T3iNB5BZZsXF8vRbHO1XsrfhHihFN7K7odSqEZ/AQ0gz/UH+C9RZnEEzkSY6Z/XwK8RxDhbS11ShIdHaAMg9RofqVr8E4sKlnbePaaACJ/sJ8Q1yrCbi7RbJBS2eocdkB+PJ3kf8KtZSbskzjnuOadR2mhxC9SGVZInA4cWXaLpwKxLVU7T2jNzpbtgyQB4hbFFsgeqwbTVNxhAxEGegDfkPBc/kukkzbCrbNSy2sNpMdnlA/5SPIrWbkvOcOtwqVXtbFxjhHVxcXHunzXoaD7zQd8vFX8WdtxKZ40TQhC7TnGhCFJAwpBJMIQNCEICKE1EqwEolSSQk5ufCYchwXE4KGSdiJXGpRB+/qovrYbLmK7TqZ6n6qklZKOT7Pt4Kk+oJjGfvdX6tQdOcn1VC2WfG+3H+44+ORXHkuK+g6IU/uOFRgP38lUqM3y3+q702uGcubOwkDn9R5KTgJzg9NNyNvqsF5PqRo8VdGe7Yri9wOBzVyvT0OGxGX+Oiz67SM89P25KJ1JaLwdFixVT2h0g8xoeWYUa8uNzEEtLmO3j3muG+PqqjasEGYOU5jvC0bO9r4DsziCNHaEHnl1A3XHPTOhFey8Ucww514NwJye3qMjljuADphtvIqNaZaZ915xacMp0I8sl5q1WI/6h94n2dRnZI0e3EjkcARvPJHB7e6neY8SJhwwuuGjhoD99OjHk/q+ik4J7XZeN6k9wJMnQ44aRuFwtthFczTIp1NxkSNx3dVoVaTXtF2HNPumMv0kZgqoa7WuJcC0nNwmJGvXzWclxdMmLvaNCw240wWVTcIE45Q7CRuA6PNXi+82MnNJw31/f/BVC20BarO5gguHuOyM6Y7HLZdeHVbzQyphUugOBwIcG5/8AJp7jzV4NxaaM5xTRrWGpgRykffVZfEiGOAGhLS3Kb5LhH/E96uU3FsFwxDoPR2vmCqHGDDw8aGMd2l48JPotM01KK/f3ZTFGpFPgpa201GM90w+dw5sejXeC9pSESNicORJXjrNVZSrXhi2qC5g1GHab0kk9XHmvV2EG7LjJOO8AxAnoreK6nRHlLSZYBTUaeSkvTT0cLGhCFIJJhJMKSCSSaEBEqJUikpIIlRJUyFEhCSErk8Ls5q5lp0UElSqVmWgxkteoycwqFos+yo9kooi1OHNV6ga7MAc/vJdqlnOi5RuubLj5dnRjnQvamkBMwMRHaw8ys+18WIqNJY4sMYhrjB0Mafey0QY5jbXuVS1UZwnA+XT6LgnjcTqhJMtCu09nCMTAzGxb9+qmbMHNgmQfdMZb47rBFke3KpJGLQWz3AyrNn4iWkSXNxxaQQL2U46LHp6NOJzttic04drA5ZwM8OSz6NdzXdkkTkDMXuY0ndenfaA6JABBnDWBm3nEiMiqnEbE2rD2C8LvaAweAfiaPiby8Dopk77Ji6ClbbwYSDBN141adHRyOvNYXEbO+gCHGQ0kNccixx910bTHcDmrLGvaew4PAwLTgS06bg57rVpNFZhZUxEZmJLTvzGv7KsZU9lpL2jC4dbCyRMtzOOg15kYY9NCtmnbLzS5kPjNsY+Oc8isC38ONmuB2LAbt8aA4CdsFF9Z1B8AxEY7DTqB5Z7rVu1RWk3aPRWW2NZFwwTiAciDmButC1tc+pZ67GzcN2pGdx4uyRqBJWJTrMqN7TQRm5uYx+Nuw6ZLb4fbIILTgYBB54Spi/TKSVdGnZrQ2s1wBxEg7iDI9T4LO/EDCBG4Iw//AEH8xv8A6nrK5tpeztoqNBbTq03E/l9o03j0MAn7K16zW1xNMzdcQf66cEd0SP7lacOUTJPhJP0eTtllNO0Ur3+3DnMdpJIDh5z3r3FiqzdA0bjz2Hr4LzPE6M2Z7SYgg03bG8ABykGO9bfBXfyg454eZPyATA6kicyuBrsyHRNACa9ePR5zBMJKSsATCQTCEEkk0kAihBSVgCi4JlIk7KpIlF6VWpAO/MFQqOMYRy1UckTQ3BcX0pUm1QRBEHUfeigawbn9VSUo1dkpMr1rPyw3VGvR+/vNXq9tjBkHvy12VX/WMLgHYE4bg9CMvBc8sqRsoMz6rFWcY57rZtlC7ict9OhWfWs+3gcPCVm5xemXimjOrVQMQIwiN+hOHiq9epMAnB2AwIx2MDBXa1D8w8R81Sq0SPdgg4FrsQeU5ei5p416OiE/k5VKVa7BumMjJnDKcFcsnEDcDnDFubQcQd2nT7CpBzjgzMfA+ZjkcyFJthxvX3gnaCCPDFYv/ptRtVrHTtMEG6SAWvHM69+Y3ygiVU/h72hxObT74ORGTjuOef5gYvLPsb3UXFuLmOmDdIg69y0+GcbvVC1xF9uuHaZpPME+animU+pddDhtRrm1GYEQ5u2GMHaMRyyyKwuMWAsqMd71N3Yk5gnFs74iO9etNJjj2cCB2gDEDNr27CfA8lQ4hT9g0tqCaZOegnUfpJ00OGUIk12OSvR5OhbDRecLzWnHU3Tn5eMHdenpUmCKtIEgjEsLiIO7P2XmOIWc06odEsdgTmBsfl3qXB+IOokgdpk9pvKcS3uIw16qXaLdo+hWOu0i6cQ4YHTb5rh+FDcFRkzdr1BO8QR6gdxVCwWwFouOBEyOQ6csldtVf2dKpXpjttALgMpHxHlBJnkFrCfz6MHHtfJbtxDXPBg0nXgdgSAZ/wCw8FX/AA/WL6LDOF2Y5wY9VotosdQF4SAxszqLsEnqCVk8KIovq0W43Iuj9DhLfUjuUNU79CLuLXs9RSdIBU1xsrYETMQfH7812Xq4ncUcE1TGE0k1cqCkEkwgGkmhSCKSClKkBKRKSg8oCTzguDYyXGtUIVCpaSFDr2EX6tLUGD4j6qo+rneHWPmPmqpt51XH/Wmfv0XLkxr0bRk/Y6jI93HwMA+iya1kqteHUntbOMHLvaQQtRz2u0g+S5ufzJ69oeePmFwzxyR1wmjn/H3URFoAE5HE03d/wnkcOYyU+E2unWa+H04mRTbea5oP5gTlOUYc0CrAi+MMgYPdJGPmsy2WQ1XD2f8AKeMRUDYnlLcCq212WqLN2gWl5Y1wcPyum8DrBAyXG32YUyCBeBwIGY6xhHOBzWRZjaaQJdVZUBzbdLT3HQ+SVf8AElQtLWtN7YtmdwW5OHRQ2hwd6L9fhoeJAkbDBw6tOXcR0Kp17HUZBbePXUc5EHvjqp8E4wwi4QabgTNN4ddxx7BOIH6dFsUQ1xcAQb2JF8PbH5rhxBBjJUabRa3F7PPjiLmmHdkjQi74Tge6VKo01w14usex2DiPJ2oC1LXYrpAe0OpkgB0SWlx0qDEAneO9V6/BKrcabWuA0/23xycJa4qtST6Lcos51qVVjm1WQ4NBFQA43DnAOcZrbsz2V6ZY+CC0kO0iPeE6bhZbLI9ovAktIjn3lq58Osd2RSeWzODhfYZwJEYjqCpWSiso2jMtFkfTll0m78Bww0uE6cjliJwWRbOGupOLm4scMteq9rRBqTRqke1HuvzxjMfmBgXm9+xWLRcXufTqtukYOac2u1E6sOYcM1dMm2ZPBeKNIiqDLTAqAkOG16MxiMSvXUyKlMtcS2+Lrtuh5fVeKt3DDRc4jFrhjvhMdc1qfhG0Oqi4HSRIaDrd+GdDGXgoa2S6atHsKdf2FlAfif5dLvEAHvaAeqzRR9lWNQG82u+m0btDA7sdMcP2Xdj/AG1L2ZEyBBkTIxaRviuFMVCynHaa2pefu3sOjDa8QDzRytr/AApFVZ6yyuBkjX5QPkrCocMrAt5gjwMLQXqePK4nn5VTBCELoMxppBNANJNCA5FRK6EJQrA5Fc3Fd4SLEBSqtlUq1nJWuaagaKgHnqllK4miV6Q0FxfZFRxTLKVHnyxcnEjfxW8+wqtU4cdllLFZoshiPfOYI5grh2h7rz9+a16vDyqlWwlYS8c1jlKVS1HJzjz7OPjK70bXdaMXOaMJLS474kfNc32cj6ZjwK5BjhlhzaS0/TyWMsDRqsiZ0tNy0iC4tjJxbBkbEwqH8IcztC0ODm4tcGQe/tYq4az/AIiSP1N/+m5+C5iqL03j/Tda4HyvBZOLNIz+Cq/8UFsNqxORBHZd0xwXoeH/AIla4dkSBEsdAIG06jYqh/FGfCMeTCfDBcTw9laXXnsdsIbh0xlRbRNRl2j0NiDHPc+k83X++MCGO/U3PEag4rnxHhLrwq2aoab24n4mPj4HtGMnQ+uS83V4Y+h26NV05HLEbERBC7HiVSoyIq03gQew8Bw/qiD0Pmip+iHF9pmw7gV8e2oQHPEvpmSx29ycW9FnWuo1z206oNKrd7NQzMDY5VGjUTgrX4e/E99wpVZFUYSQQXgZZ5uHmtrilkZXbiA5riA5s3Teya9jvheMp19YcF2iOcoupGDZS0E0bS1t7AyPdcCMHNnQ/VcaHDRQqvdQklzSWNBxFSMCD5eCnbrG+g1ra7r9KYp2gAXqZOTarco8j+kwudk9pTqNyOrTPZd/Qcx0OI5qLa09Fu9o2uDn2tmZUONSmMTkSGukg848wd1ChUuVnAnsuP8A1fiD5+qnwFrqVV5H+3VcSW6scSTMatMnpKpEF0OI7dMup1WZgtn0B8nKJLplV9zXo0/wwz3pM3nvIPJrixv/AFYF6NvqvP8A4eotp9kHDtFgmTdOnc5zh4br0PlyXoeF9pyeT94JoThdpzgEITQAhCEIIpJpKxIJQmhAKEQmmgIQiFJCAgWqJYuqFFAqvoqtVscrShK6ooWYVXh/JU6vDzsvUFq5upKrimWUjx1WxQqdaynUT1Er277KDoq1SwDZUeJMusjPEuobg9A4j1lJ1X/yj+8et0+i9VW4ZyVGtws7LGXjo0WYxaFYAyXVenZcPCQT4LUpVpycRycI+vqq9Xhp2VWpw12kjpgsJeO10arKn2St1iNU4lrf1Z9CAMD4haDbPVdRfTbWa97gLrnNLHSCCCXNJnLO7PNY/sKrMnO9fVWLLXM9sn09FT+KZf8AkTRscJ4hfv0bS0SQW1GOIh0jEtOWO2BCyrFYKlKo6g4yyZZfGBaD2Ty9Qr9Lh4MvpgPJzkme86qVopVA0XWEXT7pxHcZkKjg+pRbHJXcWQfVqUjdcDByk+Ba5d7Lar7rwwqgQ9pEXruRG8DCdQFe4bb2Vh7Oq0Ts7U8tiuNu4T7PFsubpjD2/wBLvkjwtR5Y3a/IU1dS0yFZgZVpV2EhpvMc2cGl8HuEtHgV6teUa4uaQTIcILgIg6Et+F3kVu8ItF5t13vMwPMaEclt4eVcuPyY+RB1fwX0IQvSOQE0IQAhCEBFCIQrAEIQgBCEIASTQgEhNCASEJoBIhNCAUJQpIUAiWqJpBdEKAcTZm7BRNkbsFYQgM2vwprtFn1eABeiSIUOKZPJnm28PNP3V1FpjB4WvVpqtUog5qOHwTyMu0WVlQSM9xmE7PxN1PsWntMODaox7n/X/KlaOHxi3DoqrnPbg4XhqCFhPG0+UdP97NYzTVMt1qABvMOByIxBB33ClZmuY8TgR7p0cPyzttsstvYn2ToBzpuy/tKvWPi1N7fZVj7N3wud7s6drTvXJkjGT3qX4ZsrS1tfk9NTfIkKS89/rn0jMS2Ye3Y7jkVs2O2sqiWnu1XXh8mM/pemc88TjtdFhCELpMgQnCEBFCEKwBCEIACEIQAkhCAEIQgBCEIAQhCAE0IQAhCEAIQhGASKaFUEHKq9CEAaKjaQmhQyUZFrGKqVWgsdIB/ykhcefpnTi7R24Gf5bxpFQRyABC58HeRUMEjtHXomheT8Ha/7HuaZwHRdEIX0UekeQ+wQhCk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62" name="AutoShape 6" descr="data:image/jpeg;base64,/9j/4AAQSkZJRgABAQAAAQABAAD/2wCEAAkGBxQSEhQUEBQUFBQUFRUWFRQVFBUUFxgVFBQWFhcWFRUYHCggGBolGxQVIjEhJSkrLi4uGB8zODMsNygtLisBCgoKDg0OGxAQGywlICU0LDQ0LCwsLCwsLDQsLCwsLC8tLCwsLCwsNCwsLCwsLCwsLCwsLCwsLCwsLCwsLC0sLP/AABEIAMIBBAMBIgACEQEDEQH/xAAbAAACAwEBAQAAAAAAAAAAAAAAAQIEBQMGB//EAD0QAAEDAQYDBQYEBQQDAQAAAAEAAhEDBBIhMUFRBWFxIoGRobETMkLB0fAGUmLhFSNygvEUM5Kic7LCU//EABoBAQADAQEBAAAAAAAAAAAAAAABAgMEBQb/xAAmEQACAgICAgEEAwEAAAAAAAAAAQIRAyESMQRBUSIyofATQnFh/9oADAMBAAIRAxEAPwD7OVEqRUSrASEJIBoSQgHKEkIBoQiUAIQkgGhEolACEIQkaEkIQNCSEA0JJoATBSQgJIUUwgGhCFUDQkhASCkFEJhASQgIQHMqJCmVEqwIpJpIAhEIQgCEIQgBEIQCoBC/j99ymo1GyMPvkoMf+6pyp0y1WjqhCTSr2RQ0IQpJBCaEIEhNCAEIQhAIQkT99yrZNDCkkAgJYGhCEIBCE0AwmEgmEBIIQEICJUVIqKsCJSTKSASESlKAaEpTlCaBReDmPDdSTUNWShNMjBcajYM6Lo4EYj/P7pNcHCCspb17LLWxU3/fom7dVAbp+8R9R9FdzEqsJ8lT7RMo1sYKAubMDGhy+/vzXJ1rAJDsIMdxyKu8sYq5EKLfRaQoe0H3zUgVdST6K0NCRKJU2ALk1EoaosEiFB5mI5fNdQuQ96O/xn5rOeiUdCUwkUAqyKsaEIViATQhAMJhIJoCSEIQESoqRUSrAiVFSKiUBFIplQJUACUryCouKEkg9SFRVaj8MFCnXnAqspFkjQlcHAzz9eR+qrU7XEg6HWf8wuzLQHYfFplBCxeSMjRRaCsQ5sj9weY+5UbFWg3Sc8uX7HCEV2fEzPUHXkfkVSqVcnN0zBzjVpHLHuC5pzcJKX6zWMeSo0XPi8DjEnAYxnMfe6z+IumHTLYh0aTlPVWwQ8DHEYsfOPQnf9t1l26i903ey4e80TDundJjw1ic7bjroYkuWzpTtFz2d7GXXbw6EtvbGRC16NWSRtB8fseK81TqX2upVJbIgnJw2PkPBceAcQqU6tWlaHS5pYQfzNMtvDl7i5cOZwkazw8kz15UZVanXJBO3mOXMYhdw4ESF6sMsZ9HFKDiTa5Tdkq7Tj1XQuw78fqrNkJHVrvv77vFV69WHDnPgMPWF0rZSO/oq1peAHO/KGjxIOHiVhlk+JpBbLxUlXsFa+0HkPBWAtcclJcl7M5KnQIQhaFaGhCEIGFJJCAkhCEBEpFNCsCBUSFNJAcyFzcF3IUSFBJXJUHFdKkcvET4LhO333KnJdFqOdQqo50FWaoVKsElVBEhUgiRPLlyOhCT5aZaQWndVXv0Pcoe10K5MsDohI1qNsh0TB2PPY7eK58RZHbb2SCLzeRMXh+YYrKNacHY7b9ynT4gR2ahvsIz+IcwVhKaa4yNVDdouMrlruRjLfSPPrkr14PF5pG28cnbt2OY8Vl1nXm3pkEEOgeOGU+uC42O2upPgwY1nBzTvORxwO/VVxZa+mXRaWO9rs6cRYQQSSQMicwcOy52+xmCIWdauHMqkva5zKl0tnSDo4aYgeC9JUDagvUzpiDkQfheDpM46GVhWqmWvktI6T3iNB5BZZsXF8vRbHO1XsrfhHihFN7K7odSqEZ/AQ0gz/UH+C9RZnEEzkSY6Z/XwK8RxDhbS11ShIdHaAMg9RofqVr8E4sKlnbePaaACJ/sJ8Q1yrCbi7RbJBS2eocdkB+PJ3kf8KtZSbskzjnuOadR2mhxC9SGVZInA4cWXaLpwKxLVU7T2jNzpbtgyQB4hbFFsgeqwbTVNxhAxEGegDfkPBc/kukkzbCrbNSy2sNpMdnlA/5SPIrWbkvOcOtwqVXtbFxjhHVxcXHunzXoaD7zQd8vFX8WdtxKZ40TQhC7TnGhCFJAwpBJMIQNCEICKE1EqwEolSSQk5ufCYchwXE4KGSdiJXGpRB+/qovrYbLmK7TqZ6n6qklZKOT7Pt4Kk+oJjGfvdX6tQdOcn1VC2WfG+3H+44+ORXHkuK+g6IU/uOFRgP38lUqM3y3+q702uGcubOwkDn9R5KTgJzg9NNyNvqsF5PqRo8VdGe7Yri9wOBzVyvT0OGxGX+Oiz67SM89P25KJ1JaLwdFixVT2h0g8xoeWYUa8uNzEEtLmO3j3muG+PqqjasEGYOU5jvC0bO9r4DsziCNHaEHnl1A3XHPTOhFey8Ucww514NwJye3qMjljuADphtvIqNaZaZ915xacMp0I8sl5q1WI/6h94n2dRnZI0e3EjkcARvPJHB7e6neY8SJhwwuuGjhoD99OjHk/q+ik4J7XZeN6k9wJMnQ44aRuFwtthFczTIp1NxkSNx3dVoVaTXtF2HNPumMv0kZgqoa7WuJcC0nNwmJGvXzWclxdMmLvaNCw240wWVTcIE45Q7CRuA6PNXi+82MnNJw31/f/BVC20BarO5gguHuOyM6Y7HLZdeHVbzQyphUugOBwIcG5/8AJp7jzV4NxaaM5xTRrWGpgRykffVZfEiGOAGhLS3Kb5LhH/E96uU3FsFwxDoPR2vmCqHGDDw8aGMd2l48JPotM01KK/f3ZTFGpFPgpa201GM90w+dw5sejXeC9pSESNicORJXjrNVZSrXhi2qC5g1GHab0kk9XHmvV2EG7LjJOO8AxAnoreK6nRHlLSZYBTUaeSkvTT0cLGhCFIJJhJMKSCSSaEBEqJUikpIIlRJUyFEhCSErk8Ls5q5lp0UElSqVmWgxkteoycwqFos+yo9kooi1OHNV6ga7MAc/vJdqlnOi5RuubLj5dnRjnQvamkBMwMRHaw8ys+18WIqNJY4sMYhrjB0Mafey0QY5jbXuVS1UZwnA+XT6LgnjcTqhJMtCu09nCMTAzGxb9+qmbMHNgmQfdMZb47rBFke3KpJGLQWz3AyrNn4iWkSXNxxaQQL2U46LHp6NOJzttic04drA5ZwM8OSz6NdzXdkkTkDMXuY0ndenfaA6JABBnDWBm3nEiMiqnEbE2rD2C8LvaAweAfiaPiby8Dopk77Ji6ClbbwYSDBN141adHRyOvNYXEbO+gCHGQ0kNccixx910bTHcDmrLGvaew4PAwLTgS06bg57rVpNFZhZUxEZmJLTvzGv7KsZU9lpL2jC4dbCyRMtzOOg15kYY9NCtmnbLzS5kPjNsY+Oc8isC38ONmuB2LAbt8aA4CdsFF9Z1B8AxEY7DTqB5Z7rVu1RWk3aPRWW2NZFwwTiAciDmButC1tc+pZ67GzcN2pGdx4uyRqBJWJTrMqN7TQRm5uYx+Nuw6ZLb4fbIILTgYBB54Spi/TKSVdGnZrQ2s1wBxEg7iDI9T4LO/EDCBG4Iw//AEH8xv8A6nrK5tpeztoqNBbTq03E/l9o03j0MAn7K16zW1xNMzdcQf66cEd0SP7lacOUTJPhJP0eTtllNO0Ur3+3DnMdpJIDh5z3r3FiqzdA0bjz2Hr4LzPE6M2Z7SYgg03bG8ABykGO9bfBXfyg454eZPyATA6kicyuBrsyHRNACa9ePR5zBMJKSsATCQTCEEkk0kAihBSVgCi4JlIk7KpIlF6VWpAO/MFQqOMYRy1UckTQ3BcX0pUm1QRBEHUfeigawbn9VSUo1dkpMr1rPyw3VGvR+/vNXq9tjBkHvy12VX/WMLgHYE4bg9CMvBc8sqRsoMz6rFWcY57rZtlC7ict9OhWfWs+3gcPCVm5xemXimjOrVQMQIwiN+hOHiq9epMAnB2AwIx2MDBXa1D8w8R81Sq0SPdgg4FrsQeU5ei5p416OiE/k5VKVa7BumMjJnDKcFcsnEDcDnDFubQcQd2nT7CpBzjgzMfA+ZjkcyFJthxvX3gnaCCPDFYv/ptRtVrHTtMEG6SAWvHM69+Y3ygiVU/h72hxObT74ORGTjuOef5gYvLPsb3UXFuLmOmDdIg69y0+GcbvVC1xF9uuHaZpPME+animU+pddDhtRrm1GYEQ5u2GMHaMRyyyKwuMWAsqMd71N3Yk5gnFs74iO9etNJjj2cCB2gDEDNr27CfA8lQ4hT9g0tqCaZOegnUfpJ00OGUIk12OSvR5OhbDRecLzWnHU3Tn5eMHdenpUmCKtIEgjEsLiIO7P2XmOIWc06odEsdgTmBsfl3qXB+IOokgdpk9pvKcS3uIw16qXaLdo+hWOu0i6cQ4YHTb5rh+FDcFRkzdr1BO8QR6gdxVCwWwFouOBEyOQ6csldtVf2dKpXpjttALgMpHxHlBJnkFrCfz6MHHtfJbtxDXPBg0nXgdgSAZ/wCw8FX/AA/WL6LDOF2Y5wY9VotosdQF4SAxszqLsEnqCVk8KIovq0W43Iuj9DhLfUjuUNU79CLuLXs9RSdIBU1xsrYETMQfH7812Xq4ncUcE1TGE0k1cqCkEkwgGkmhSCKSClKkBKRKSg8oCTzguDYyXGtUIVCpaSFDr2EX6tLUGD4j6qo+rneHWPmPmqpt51XH/Wmfv0XLkxr0bRk/Y6jI93HwMA+iya1kqteHUntbOMHLvaQQtRz2u0g+S5ufzJ69oeePmFwzxyR1wmjn/H3URFoAE5HE03d/wnkcOYyU+E2unWa+H04mRTbea5oP5gTlOUYc0CrAi+MMgYPdJGPmsy2WQ1XD2f8AKeMRUDYnlLcCq212WqLN2gWl5Y1wcPyum8DrBAyXG32YUyCBeBwIGY6xhHOBzWRZjaaQJdVZUBzbdLT3HQ+SVf8AElQtLWtN7YtmdwW5OHRQ2hwd6L9fhoeJAkbDBw6tOXcR0Kp17HUZBbePXUc5EHvjqp8E4wwi4QabgTNN4ddxx7BOIH6dFsUQ1xcAQb2JF8PbH5rhxBBjJUabRa3F7PPjiLmmHdkjQi74Tge6VKo01w14usex2DiPJ2oC1LXYrpAe0OpkgB0SWlx0qDEAneO9V6/BKrcabWuA0/23xycJa4qtST6Lcos51qVVjm1WQ4NBFQA43DnAOcZrbsz2V6ZY+CC0kO0iPeE6bhZbLI9ovAktIjn3lq58Osd2RSeWzODhfYZwJEYjqCpWSiso2jMtFkfTll0m78Bww0uE6cjliJwWRbOGupOLm4scMteq9rRBqTRqke1HuvzxjMfmBgXm9+xWLRcXufTqtukYOac2u1E6sOYcM1dMm2ZPBeKNIiqDLTAqAkOG16MxiMSvXUyKlMtcS2+Lrtuh5fVeKt3DDRc4jFrhjvhMdc1qfhG0Oqi4HSRIaDrd+GdDGXgoa2S6atHsKdf2FlAfif5dLvEAHvaAeqzRR9lWNQG82u+m0btDA7sdMcP2Xdj/AG1L2ZEyBBkTIxaRviuFMVCynHaa2pefu3sOjDa8QDzRytr/AApFVZ6yyuBkjX5QPkrCocMrAt5gjwMLQXqePK4nn5VTBCELoMxppBNANJNCA5FRK6EJQrA5Fc3Fd4SLEBSqtlUq1nJWuaagaKgHnqllK4miV6Q0FxfZFRxTLKVHnyxcnEjfxW8+wqtU4cdllLFZoshiPfOYI5grh2h7rz9+a16vDyqlWwlYS8c1jlKVS1HJzjz7OPjK70bXdaMXOaMJLS474kfNc32cj6ZjwK5BjhlhzaS0/TyWMsDRqsiZ0tNy0iC4tjJxbBkbEwqH8IcztC0ODm4tcGQe/tYq4az/AIiSP1N/+m5+C5iqL03j/Tda4HyvBZOLNIz+Cq/8UFsNqxORBHZd0xwXoeH/AIla4dkSBEsdAIG06jYqh/FGfCMeTCfDBcTw9laXXnsdsIbh0xlRbRNRl2j0NiDHPc+k83X++MCGO/U3PEag4rnxHhLrwq2aoab24n4mPj4HtGMnQ+uS83V4Y+h26NV05HLEbERBC7HiVSoyIq03gQew8Bw/qiD0Pmip+iHF9pmw7gV8e2oQHPEvpmSx29ycW9FnWuo1z206oNKrd7NQzMDY5VGjUTgrX4e/E99wpVZFUYSQQXgZZ5uHmtrilkZXbiA5riA5s3Teya9jvheMp19YcF2iOcoupGDZS0E0bS1t7AyPdcCMHNnQ/VcaHDRQqvdQklzSWNBxFSMCD5eCnbrG+g1ra7r9KYp2gAXqZOTarco8j+kwudk9pTqNyOrTPZd/Qcx0OI5qLa09Fu9o2uDn2tmZUONSmMTkSGukg848wd1ChUuVnAnsuP8A1fiD5+qnwFrqVV5H+3VcSW6scSTMatMnpKpEF0OI7dMup1WZgtn0B8nKJLplV9zXo0/wwz3pM3nvIPJrixv/AFYF6NvqvP8A4eotp9kHDtFgmTdOnc5zh4br0PlyXoeF9pyeT94JoThdpzgEITQAhCEIIpJpKxIJQmhAKEQmmgIQiFJCAgWqJYuqFFAqvoqtVscrShK6ooWYVXh/JU6vDzsvUFq5upKrimWUjx1WxQqdaynUT1Er277KDoq1SwDZUeJMusjPEuobg9A4j1lJ1X/yj+8et0+i9VW4ZyVGtws7LGXjo0WYxaFYAyXVenZcPCQT4LUpVpycRycI+vqq9Xhp2VWpw12kjpgsJeO10arKn2St1iNU4lrf1Z9CAMD4haDbPVdRfTbWa97gLrnNLHSCCCXNJnLO7PNY/sKrMnO9fVWLLXM9sn09FT+KZf8AkTRscJ4hfv0bS0SQW1GOIh0jEtOWO2BCyrFYKlKo6g4yyZZfGBaD2Ty9Qr9Lh4MvpgPJzkme86qVopVA0XWEXT7pxHcZkKjg+pRbHJXcWQfVqUjdcDByk+Ba5d7Lar7rwwqgQ9pEXruRG8DCdQFe4bb2Vh7Oq0Ts7U8tiuNu4T7PFsubpjD2/wBLvkjwtR5Y3a/IU1dS0yFZgZVpV2EhpvMc2cGl8HuEtHgV6teUa4uaQTIcILgIg6Et+F3kVu8ItF5t13vMwPMaEclt4eVcuPyY+RB1fwX0IQvSOQE0IQAhCEBFCIQrAEIQgBCEIASTQgEhNCASEJoBIhNCAUJQpIUAiWqJpBdEKAcTZm7BRNkbsFYQgM2vwprtFn1eABeiSIUOKZPJnm28PNP3V1FpjB4WvVpqtUog5qOHwTyMu0WVlQSM9xmE7PxN1PsWntMODaox7n/X/KlaOHxi3DoqrnPbg4XhqCFhPG0+UdP97NYzTVMt1qABvMOByIxBB33ClZmuY8TgR7p0cPyzttsstvYn2ToBzpuy/tKvWPi1N7fZVj7N3wud7s6drTvXJkjGT3qX4ZsrS1tfk9NTfIkKS89/rn0jMS2Ye3Y7jkVs2O2sqiWnu1XXh8mM/pemc88TjtdFhCELpMgQnCEBFCEKwBCEIACEIQAkhCAEIQgBCEIAQhCAE0IQAhCEAIQhGASKaFUEHKq9CEAaKjaQmhQyUZFrGKqVWgsdIB/ykhcefpnTi7R24Gf5bxpFQRyABC58HeRUMEjtHXomheT8Ha/7HuaZwHRdEIX0UekeQ+wQhCk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 name="Picture 7" descr="grain.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81000" y="2438400"/>
            <a:ext cx="2446007" cy="1996444"/>
          </a:xfrm>
          <a:prstGeom prst="rect">
            <a:avLst/>
          </a:prstGeom>
        </p:spPr>
      </p:pic>
      <p:sp>
        <p:nvSpPr>
          <p:cNvPr id="10" name="Title 9"/>
          <p:cNvSpPr>
            <a:spLocks noGrp="1"/>
          </p:cNvSpPr>
          <p:nvPr>
            <p:ph type="ctrTitle"/>
          </p:nvPr>
        </p:nvSpPr>
        <p:spPr/>
        <p:txBody>
          <a:bodyPr/>
          <a:lstStyle/>
          <a:p>
            <a:endParaRPr lang="en-US"/>
          </a:p>
        </p:txBody>
      </p:sp>
      <p:sp>
        <p:nvSpPr>
          <p:cNvPr id="11" name="Rounded Rectangular Callout 10"/>
          <p:cNvSpPr/>
          <p:nvPr/>
        </p:nvSpPr>
        <p:spPr>
          <a:xfrm>
            <a:off x="2590800" y="304800"/>
            <a:ext cx="6553200" cy="3048000"/>
          </a:xfrm>
          <a:prstGeom prst="wedgeRoundRectCallout">
            <a:avLst>
              <a:gd name="adj1" fmla="val 36318"/>
              <a:gd name="adj2" fmla="val 125389"/>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accent1">
                    <a:lumMod val="50000"/>
                  </a:schemeClr>
                </a:solidFill>
              </a:rPr>
              <a:t>After them, 7 other heads sprouted—withered and thin and scorched by the east wind.</a:t>
            </a:r>
          </a:p>
        </p:txBody>
      </p:sp>
      <p:pic>
        <p:nvPicPr>
          <p:cNvPr id="3" name="Picture 2" descr="A close-up of a wheat stalk&#10;&#10;AI-generated content may be incorrect.">
            <a:extLst>
              <a:ext uri="{FF2B5EF4-FFF2-40B4-BE49-F238E27FC236}">
                <a16:creationId xmlns:a16="http://schemas.microsoft.com/office/drawing/2014/main" id="{D3BE2A49-E58B-E01F-17D8-A54C63D343AB}"/>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827007" y="4059995"/>
            <a:ext cx="2052479" cy="136564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s.jpg"/>
          <p:cNvPicPr>
            <a:picLocks noChangeAspect="1"/>
          </p:cNvPicPr>
          <p:nvPr/>
        </p:nvPicPr>
        <p:blipFill>
          <a:blip r:embed="rId2">
            <a:alphaModFix amt="84000"/>
          </a:blip>
          <a:stretch>
            <a:fillRect/>
          </a:stretch>
        </p:blipFill>
        <p:spPr>
          <a:xfrm>
            <a:off x="0" y="0"/>
            <a:ext cx="9155784" cy="6858000"/>
          </a:xfrm>
          <a:prstGeom prst="rect">
            <a:avLst/>
          </a:prstGeom>
        </p:spPr>
      </p:pic>
      <p:sp>
        <p:nvSpPr>
          <p:cNvPr id="5" name="Rounded Rectangular Callout 2">
            <a:extLst>
              <a:ext uri="{FF2B5EF4-FFF2-40B4-BE49-F238E27FC236}">
                <a16:creationId xmlns:a16="http://schemas.microsoft.com/office/drawing/2014/main" id="{631AABB0-4139-460D-8ADA-CD9F9A0FC920}"/>
              </a:ext>
            </a:extLst>
          </p:cNvPr>
          <p:cNvSpPr/>
          <p:nvPr/>
        </p:nvSpPr>
        <p:spPr>
          <a:xfrm>
            <a:off x="2278393" y="1013185"/>
            <a:ext cx="6553200" cy="2438400"/>
          </a:xfrm>
          <a:prstGeom prst="wedgeRoundRectCallout">
            <a:avLst>
              <a:gd name="adj1" fmla="val 32410"/>
              <a:gd name="adj2" fmla="val 114165"/>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The thin heads of grain swallowed up the 7 good heads. I told this to the magicians, but none of them could explain it to me.</a:t>
            </a:r>
          </a:p>
        </p:txBody>
      </p:sp>
      <p:pic>
        <p:nvPicPr>
          <p:cNvPr id="8" name="Picture 3" descr="C:\Users\charlie11\AppData\Local\Microsoft\Windows\Temporary Internet Files\Content.IE5\MSUCDK9U\MC910217261[2].wmf">
            <a:extLst>
              <a:ext uri="{FF2B5EF4-FFF2-40B4-BE49-F238E27FC236}">
                <a16:creationId xmlns:a16="http://schemas.microsoft.com/office/drawing/2014/main" id="{FB066526-A8D4-4101-A59D-EE111A0A47C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07454" y="4951832"/>
            <a:ext cx="2536546" cy="1906168"/>
          </a:xfrm>
          <a:prstGeom prst="rect">
            <a:avLst/>
          </a:prstGeom>
          <a:noFill/>
        </p:spPr>
      </p:pic>
      <p:pic>
        <p:nvPicPr>
          <p:cNvPr id="9" name="Picture 9" descr="C:\Users\charlie11\AppData\Local\Microsoft\Windows\Temporary Internet Files\Content.IE5\MSUCDK9U\MC900281097[1].wmf">
            <a:extLst>
              <a:ext uri="{FF2B5EF4-FFF2-40B4-BE49-F238E27FC236}">
                <a16:creationId xmlns:a16="http://schemas.microsoft.com/office/drawing/2014/main" id="{5B6FC1D1-E023-4F6A-B87E-65C11A3717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5198" r="6299"/>
          <a:stretch>
            <a:fillRect/>
          </a:stretch>
        </p:blipFill>
        <p:spPr bwMode="auto">
          <a:xfrm rot="4669399" flipH="1">
            <a:off x="7710054" y="5235049"/>
            <a:ext cx="670776" cy="1661173"/>
          </a:xfrm>
          <a:prstGeom prst="rect">
            <a:avLst/>
          </a:prstGeom>
          <a:noFill/>
        </p:spPr>
      </p:pic>
      <p:pic>
        <p:nvPicPr>
          <p:cNvPr id="2" name="Picture 1" descr="A close-up of a wheat stalk&#10;&#10;AI-generated content may be incorrect.">
            <a:extLst>
              <a:ext uri="{FF2B5EF4-FFF2-40B4-BE49-F238E27FC236}">
                <a16:creationId xmlns:a16="http://schemas.microsoft.com/office/drawing/2014/main" id="{73CCB2A7-EF03-C5E3-315D-87F751448E21}"/>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38200" y="3915051"/>
            <a:ext cx="3116430" cy="2073562"/>
          </a:xfrm>
          <a:prstGeom prst="rect">
            <a:avLst/>
          </a:prstGeom>
        </p:spPr>
      </p:pic>
    </p:spTree>
    <p:extLst>
      <p:ext uri="{BB962C8B-B14F-4D97-AF65-F5344CB8AC3E}">
        <p14:creationId xmlns:p14="http://schemas.microsoft.com/office/powerpoint/2010/main" val="2995130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4FE491-71DC-4A3A-85B2-ECC6AF442CE6}"/>
              </a:ext>
            </a:extLst>
          </p:cNvPr>
          <p:cNvPicPr>
            <a:picLocks noChangeAspect="1"/>
          </p:cNvPicPr>
          <p:nvPr/>
        </p:nvPicPr>
        <p:blipFill>
          <a:blip r:embed="rId2"/>
          <a:stretch>
            <a:fillRect/>
          </a:stretch>
        </p:blipFill>
        <p:spPr>
          <a:xfrm>
            <a:off x="-140130" y="1600200"/>
            <a:ext cx="9497961" cy="5257800"/>
          </a:xfrm>
          <a:prstGeom prst="rect">
            <a:avLst/>
          </a:prstGeom>
        </p:spPr>
      </p:pic>
      <p:sp>
        <p:nvSpPr>
          <p:cNvPr id="2" name="Title 1"/>
          <p:cNvSpPr>
            <a:spLocks noGrp="1"/>
          </p:cNvSpPr>
          <p:nvPr>
            <p:ph type="ctrTitle"/>
          </p:nvPr>
        </p:nvSpPr>
        <p:spPr>
          <a:xfrm>
            <a:off x="647700" y="0"/>
            <a:ext cx="7848600" cy="609600"/>
          </a:xfrm>
        </p:spPr>
        <p:txBody>
          <a:bodyPr>
            <a:normAutofit fontScale="90000"/>
          </a:bodyPr>
          <a:lstStyle/>
          <a:p>
            <a:r>
              <a:rPr lang="en-US" b="1" dirty="0"/>
              <a:t>Then Joseph said to Pharaoh, </a:t>
            </a:r>
          </a:p>
        </p:txBody>
      </p:sp>
      <p:sp>
        <p:nvSpPr>
          <p:cNvPr id="3" name="Rounded Rectangular Callout 2"/>
          <p:cNvSpPr/>
          <p:nvPr/>
        </p:nvSpPr>
        <p:spPr>
          <a:xfrm>
            <a:off x="18142" y="584200"/>
            <a:ext cx="9125857" cy="1016000"/>
          </a:xfrm>
          <a:prstGeom prst="wedgeRoundRectCallout">
            <a:avLst>
              <a:gd name="adj1" fmla="val -70526"/>
              <a:gd name="adj2" fmla="val -61040"/>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The dreams of Pharaoh are one and the same. God has revealed to Pharaoh what he is about to do.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89AE85-F70B-4CD4-9183-1CAFBB1B8EEF}"/>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09600" y="1447800"/>
            <a:ext cx="7848600" cy="1752599"/>
          </a:xfrm>
        </p:spPr>
        <p:txBody>
          <a:bodyPr>
            <a:normAutofit/>
          </a:bodyPr>
          <a:lstStyle/>
          <a:p>
            <a:br>
              <a:rPr lang="en-US" b="1" dirty="0"/>
            </a:b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447800"/>
            <a:ext cx="7848600" cy="1752599"/>
          </a:xfrm>
        </p:spPr>
        <p:txBody>
          <a:bodyPr>
            <a:normAutofit/>
          </a:bodyPr>
          <a:lstStyle/>
          <a:p>
            <a:br>
              <a:rPr lang="en-US" b="1" dirty="0"/>
            </a:br>
            <a:endParaRPr lang="en-US" dirty="0"/>
          </a:p>
        </p:txBody>
      </p:sp>
      <p:sp>
        <p:nvSpPr>
          <p:cNvPr id="3" name="Rounded Rectangular Callout 2"/>
          <p:cNvSpPr/>
          <p:nvPr/>
        </p:nvSpPr>
        <p:spPr>
          <a:xfrm>
            <a:off x="1447800" y="27482"/>
            <a:ext cx="6553200" cy="1420318"/>
          </a:xfrm>
          <a:prstGeom prst="wedgeRoundRectCallout">
            <a:avLst>
              <a:gd name="adj1" fmla="val -70526"/>
              <a:gd name="adj2" fmla="val -61040"/>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The 7 lean, ugly cows that came up afterward are 7 years,</a:t>
            </a:r>
          </a:p>
        </p:txBody>
      </p:sp>
      <p:pic>
        <p:nvPicPr>
          <p:cNvPr id="5" name="Picture 4">
            <a:extLst>
              <a:ext uri="{FF2B5EF4-FFF2-40B4-BE49-F238E27FC236}">
                <a16:creationId xmlns:a16="http://schemas.microsoft.com/office/drawing/2014/main" id="{B94273DA-7397-41B6-8C74-A8C8B939F43C}"/>
              </a:ext>
            </a:extLst>
          </p:cNvPr>
          <p:cNvPicPr>
            <a:picLocks noChangeAspect="1"/>
          </p:cNvPicPr>
          <p:nvPr/>
        </p:nvPicPr>
        <p:blipFill>
          <a:blip r:embed="rId2"/>
          <a:stretch>
            <a:fillRect/>
          </a:stretch>
        </p:blipFill>
        <p:spPr>
          <a:xfrm>
            <a:off x="912526" y="1341307"/>
            <a:ext cx="7318948" cy="5489211"/>
          </a:xfrm>
          <a:prstGeom prst="rect">
            <a:avLst/>
          </a:prstGeom>
        </p:spPr>
      </p:pic>
    </p:spTree>
    <p:extLst>
      <p:ext uri="{BB962C8B-B14F-4D97-AF65-F5344CB8AC3E}">
        <p14:creationId xmlns:p14="http://schemas.microsoft.com/office/powerpoint/2010/main" val="2694098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447800"/>
            <a:ext cx="7848600" cy="1752599"/>
          </a:xfrm>
        </p:spPr>
        <p:txBody>
          <a:bodyPr>
            <a:normAutofit/>
          </a:bodyPr>
          <a:lstStyle/>
          <a:p>
            <a:br>
              <a:rPr lang="en-US" b="1" dirty="0"/>
            </a:br>
            <a:endParaRPr lang="en-US" dirty="0"/>
          </a:p>
        </p:txBody>
      </p:sp>
      <p:pic>
        <p:nvPicPr>
          <p:cNvPr id="6" name="Picture 5">
            <a:extLst>
              <a:ext uri="{FF2B5EF4-FFF2-40B4-BE49-F238E27FC236}">
                <a16:creationId xmlns:a16="http://schemas.microsoft.com/office/drawing/2014/main" id="{E5661F22-F277-4FFD-AF2F-1018B625F1CF}"/>
              </a:ext>
            </a:extLst>
          </p:cNvPr>
          <p:cNvPicPr>
            <a:picLocks noChangeAspect="1"/>
          </p:cNvPicPr>
          <p:nvPr/>
        </p:nvPicPr>
        <p:blipFill>
          <a:blip r:embed="rId2"/>
          <a:stretch>
            <a:fillRect/>
          </a:stretch>
        </p:blipFill>
        <p:spPr>
          <a:xfrm>
            <a:off x="722026" y="0"/>
            <a:ext cx="7939088" cy="5946653"/>
          </a:xfrm>
          <a:prstGeom prst="rect">
            <a:avLst/>
          </a:prstGeom>
        </p:spPr>
      </p:pic>
      <p:sp>
        <p:nvSpPr>
          <p:cNvPr id="4" name="Rounded Rectangular Callout 3"/>
          <p:cNvSpPr/>
          <p:nvPr/>
        </p:nvSpPr>
        <p:spPr>
          <a:xfrm>
            <a:off x="0" y="5715000"/>
            <a:ext cx="9144000" cy="1143000"/>
          </a:xfrm>
          <a:prstGeom prst="wedgeRoundRectCallout">
            <a:avLst>
              <a:gd name="adj1" fmla="val -70526"/>
              <a:gd name="adj2" fmla="val -61040"/>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and so are the 7 worthless heads of grain scorched by the east wind: They are 7 years of famine.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7D5360-9075-43A3-BAC5-0AF32CCA72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330345"/>
            <a:ext cx="9144000" cy="4572000"/>
          </a:xfrm>
          <a:prstGeom prst="rect">
            <a:avLst/>
          </a:prstGeom>
        </p:spPr>
      </p:pic>
      <p:sp>
        <p:nvSpPr>
          <p:cNvPr id="2" name="Title 1"/>
          <p:cNvSpPr>
            <a:spLocks noGrp="1"/>
          </p:cNvSpPr>
          <p:nvPr>
            <p:ph type="ctrTitle"/>
          </p:nvPr>
        </p:nvSpPr>
        <p:spPr>
          <a:xfrm>
            <a:off x="609600" y="1447800"/>
            <a:ext cx="7848600" cy="1752599"/>
          </a:xfrm>
        </p:spPr>
        <p:txBody>
          <a:bodyPr>
            <a:normAutofit/>
          </a:bodyPr>
          <a:lstStyle/>
          <a:p>
            <a:br>
              <a:rPr lang="en-US" b="1" dirty="0"/>
            </a:br>
            <a:endParaRPr lang="en-US" dirty="0"/>
          </a:p>
        </p:txBody>
      </p:sp>
      <p:sp>
        <p:nvSpPr>
          <p:cNvPr id="3" name="Rounded Rectangular Callout 2"/>
          <p:cNvSpPr/>
          <p:nvPr/>
        </p:nvSpPr>
        <p:spPr>
          <a:xfrm>
            <a:off x="1447800" y="3748"/>
            <a:ext cx="6553200" cy="2438400"/>
          </a:xfrm>
          <a:prstGeom prst="wedgeRoundRectCallout">
            <a:avLst>
              <a:gd name="adj1" fmla="val -70526"/>
              <a:gd name="adj2" fmla="val -61040"/>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It is just as I said to Pharaoh: God has shown Pharaoh what he is about to do.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25000">
              <a:srgbClr val="FF6633"/>
            </a:gs>
            <a:gs pos="50000">
              <a:srgbClr val="FFFF00"/>
            </a:gs>
            <a:gs pos="75000">
              <a:srgbClr val="01A78F"/>
            </a:gs>
            <a:gs pos="100000">
              <a:srgbClr val="3366FF"/>
            </a:gs>
          </a:gsLst>
          <a:lin ang="5400000" scaled="0"/>
        </a:gradFill>
        <a:effectLst/>
      </p:bgPr>
    </p:bg>
    <p:spTree>
      <p:nvGrpSpPr>
        <p:cNvPr id="1" name="">
          <a:extLst>
            <a:ext uri="{FF2B5EF4-FFF2-40B4-BE49-F238E27FC236}">
              <a16:creationId xmlns:a16="http://schemas.microsoft.com/office/drawing/2014/main" id="{C651E2DC-07AB-5450-3BDB-670BF18CBA0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EE62B26-F50F-BEB2-7315-7E5EFA1FDC44}"/>
              </a:ext>
            </a:extLst>
          </p:cNvPr>
          <p:cNvSpPr txBox="1">
            <a:spLocks/>
          </p:cNvSpPr>
          <p:nvPr/>
        </p:nvSpPr>
        <p:spPr>
          <a:xfrm>
            <a:off x="838200" y="228600"/>
            <a:ext cx="7848600" cy="2743200"/>
          </a:xfrm>
          <a:prstGeom prst="rect">
            <a:avLst/>
          </a:prstGeom>
        </p:spPr>
        <p:txBody>
          <a:bodyPr vert="horz" lIns="91440" tIns="45720" rIns="91440" bIns="45720" rtlCol="0" anchor="ctr">
            <a:noAutofit/>
          </a:bodyPr>
          <a:lstStyle/>
          <a:p>
            <a:pPr algn="ctr"/>
            <a:br>
              <a:rPr kumimoji="0" lang="en-US" sz="5400" b="0" i="0" u="none" strike="noStrike" kern="1200" cap="none" spc="0" normalizeH="0" baseline="0" noProof="0" dirty="0">
                <a:ln>
                  <a:noFill/>
                </a:ln>
                <a:solidFill>
                  <a:schemeClr val="tx1"/>
                </a:solidFill>
                <a:effectLst/>
                <a:uLnTx/>
                <a:uFillTx/>
                <a:latin typeface="+mj-lt"/>
                <a:ea typeface="+mj-ea"/>
                <a:cs typeface="+mj-cs"/>
              </a:rPr>
            </a:br>
            <a:r>
              <a:rPr kumimoji="0" lang="en-US" sz="5400" b="1" i="1" u="none" strike="noStrike" kern="1200" cap="none" spc="0" normalizeH="0" baseline="0" noProof="0" dirty="0">
                <a:ln>
                  <a:noFill/>
                </a:ln>
                <a:solidFill>
                  <a:schemeClr val="tx1"/>
                </a:solidFill>
                <a:effectLst/>
                <a:uLnTx/>
                <a:uFillTx/>
                <a:latin typeface="+mj-lt"/>
                <a:ea typeface="+mj-ea"/>
                <a:cs typeface="+mj-cs"/>
              </a:rPr>
              <a:t>Memory Verse</a:t>
            </a:r>
          </a:p>
          <a:p>
            <a:pPr algn="ctr"/>
            <a:r>
              <a:rPr lang="en-US" sz="5400" b="1" i="1" dirty="0"/>
              <a:t> </a:t>
            </a:r>
          </a:p>
          <a:p>
            <a:pPr algn="ctr"/>
            <a:r>
              <a:rPr lang="en-US" sz="4400" b="1" dirty="0"/>
              <a:t>Genesis 41:16</a:t>
            </a:r>
          </a:p>
          <a:p>
            <a:pPr algn="ctr"/>
            <a:endParaRPr kumimoji="0" lang="en-US" sz="5400" b="0" i="0" u="none" strike="noStrike" kern="1200" cap="none" spc="0" normalizeH="0" baseline="0" noProof="0" dirty="0">
              <a:ln>
                <a:noFill/>
              </a:ln>
              <a:solidFill>
                <a:schemeClr val="tx1"/>
              </a:solidFill>
              <a:effectLst/>
              <a:uLnTx/>
              <a:uFillTx/>
              <a:latin typeface="+mj-lt"/>
              <a:ea typeface="+mj-ea"/>
              <a:cs typeface="+mj-cs"/>
            </a:endParaRPr>
          </a:p>
        </p:txBody>
      </p:sp>
      <p:sp>
        <p:nvSpPr>
          <p:cNvPr id="2" name="TextBox 1">
            <a:extLst>
              <a:ext uri="{FF2B5EF4-FFF2-40B4-BE49-F238E27FC236}">
                <a16:creationId xmlns:a16="http://schemas.microsoft.com/office/drawing/2014/main" id="{911332EA-3A48-A72B-8DD1-ADBB57F919DC}"/>
              </a:ext>
            </a:extLst>
          </p:cNvPr>
          <p:cNvSpPr txBox="1"/>
          <p:nvPr/>
        </p:nvSpPr>
        <p:spPr>
          <a:xfrm>
            <a:off x="990600" y="3420035"/>
            <a:ext cx="7543800" cy="2800767"/>
          </a:xfrm>
          <a:prstGeom prst="rect">
            <a:avLst/>
          </a:prstGeom>
          <a:noFill/>
        </p:spPr>
        <p:txBody>
          <a:bodyPr wrap="square" rtlCol="0">
            <a:spAutoFit/>
          </a:bodyPr>
          <a:lstStyle/>
          <a:p>
            <a:pPr algn="ctr"/>
            <a:r>
              <a:rPr lang="en-US" sz="4400" b="1" dirty="0"/>
              <a:t>"'I cannot do it,' Joseph replied to Pharaoh, 'but God will give Pharaoh the answer he desires.'"</a:t>
            </a:r>
          </a:p>
        </p:txBody>
      </p:sp>
    </p:spTree>
    <p:extLst>
      <p:ext uri="{BB962C8B-B14F-4D97-AF65-F5344CB8AC3E}">
        <p14:creationId xmlns:p14="http://schemas.microsoft.com/office/powerpoint/2010/main" val="2531154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9BABCE-76C6-4EC8-8876-7B20F7C73A9D}"/>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09600" y="1447800"/>
            <a:ext cx="7848600" cy="1752599"/>
          </a:xfrm>
        </p:spPr>
        <p:txBody>
          <a:bodyPr>
            <a:normAutofit/>
          </a:bodyPr>
          <a:lstStyle/>
          <a:p>
            <a:br>
              <a:rPr lang="en-US" b="1"/>
            </a:br>
            <a:endParaRPr lang="en-US" dirty="0"/>
          </a:p>
        </p:txBody>
      </p:sp>
      <p:pic>
        <p:nvPicPr>
          <p:cNvPr id="5" name="Picture 4">
            <a:extLst>
              <a:ext uri="{FF2B5EF4-FFF2-40B4-BE49-F238E27FC236}">
                <a16:creationId xmlns:a16="http://schemas.microsoft.com/office/drawing/2014/main" id="{79A43C3B-1CBD-295F-DAE1-04F17B7F815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28" y="-16384"/>
            <a:ext cx="5396678" cy="3597784"/>
          </a:xfrm>
          <a:prstGeom prst="rect">
            <a:avLst/>
          </a:prstGeom>
        </p:spPr>
      </p:pic>
      <p:pic>
        <p:nvPicPr>
          <p:cNvPr id="11" name="Picture 10">
            <a:extLst>
              <a:ext uri="{FF2B5EF4-FFF2-40B4-BE49-F238E27FC236}">
                <a16:creationId xmlns:a16="http://schemas.microsoft.com/office/drawing/2014/main" id="{E30784D3-FA55-41A0-4444-8F9A68039C5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31444" y="2827507"/>
            <a:ext cx="3540556" cy="2354093"/>
          </a:xfrm>
          <a:prstGeom prst="rect">
            <a:avLst/>
          </a:prstGeom>
        </p:spPr>
      </p:pic>
      <p:pic>
        <p:nvPicPr>
          <p:cNvPr id="7" name="Picture 6">
            <a:extLst>
              <a:ext uri="{FF2B5EF4-FFF2-40B4-BE49-F238E27FC236}">
                <a16:creationId xmlns:a16="http://schemas.microsoft.com/office/drawing/2014/main" id="{988A5CF2-8F69-C18D-BE41-597DC2DFB5A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327072" y="0"/>
            <a:ext cx="3810000" cy="3222170"/>
          </a:xfrm>
          <a:prstGeom prst="rect">
            <a:avLst/>
          </a:prstGeom>
        </p:spPr>
      </p:pic>
      <p:pic>
        <p:nvPicPr>
          <p:cNvPr id="9" name="Picture 8">
            <a:extLst>
              <a:ext uri="{FF2B5EF4-FFF2-40B4-BE49-F238E27FC236}">
                <a16:creationId xmlns:a16="http://schemas.microsoft.com/office/drawing/2014/main" id="{D6619E4A-0EBD-AAC9-06AB-3409D24B5A07}"/>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4501243" y="2827507"/>
            <a:ext cx="3926078" cy="24928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838200"/>
            <a:ext cx="7848600" cy="1752599"/>
          </a:xfrm>
        </p:spPr>
        <p:txBody>
          <a:bodyPr>
            <a:normAutofit/>
          </a:bodyPr>
          <a:lstStyle/>
          <a:p>
            <a:br>
              <a:rPr lang="en-US" b="1" dirty="0"/>
            </a:br>
            <a:endParaRPr lang="en-US" dirty="0"/>
          </a:p>
        </p:txBody>
      </p:sp>
      <p:pic>
        <p:nvPicPr>
          <p:cNvPr id="1026" name="Picture 2" descr="Image result for abundance in egypt will be forgotten">
            <a:extLst>
              <a:ext uri="{FF2B5EF4-FFF2-40B4-BE49-F238E27FC236}">
                <a16:creationId xmlns:a16="http://schemas.microsoft.com/office/drawing/2014/main" id="{543B8DBF-BC6E-48F9-BA63-6F36679BFC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72" y="-3583"/>
            <a:ext cx="9139227" cy="68615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447800"/>
            <a:ext cx="7848600" cy="1752599"/>
          </a:xfrm>
        </p:spPr>
        <p:txBody>
          <a:bodyPr>
            <a:normAutofit/>
          </a:bodyPr>
          <a:lstStyle/>
          <a:p>
            <a:br>
              <a:rPr lang="en-US" b="1" dirty="0"/>
            </a:br>
            <a:endParaRPr lang="en-US" dirty="0"/>
          </a:p>
        </p:txBody>
      </p:sp>
      <p:pic>
        <p:nvPicPr>
          <p:cNvPr id="2050" name="Picture 2" descr="Image result for the abundance of the land will not be">
            <a:extLst>
              <a:ext uri="{FF2B5EF4-FFF2-40B4-BE49-F238E27FC236}">
                <a16:creationId xmlns:a16="http://schemas.microsoft.com/office/drawing/2014/main" id="{7ABD6FAA-D08B-4383-9D88-8EC5A853CD8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reason the dream was given to pharoah">
            <a:extLst>
              <a:ext uri="{FF2B5EF4-FFF2-40B4-BE49-F238E27FC236}">
                <a16:creationId xmlns:a16="http://schemas.microsoft.com/office/drawing/2014/main" id="{1FF77764-A4EF-4169-B41A-4E1FFD3514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09600" y="1447800"/>
            <a:ext cx="7848600" cy="1752599"/>
          </a:xfrm>
        </p:spPr>
        <p:txBody>
          <a:bodyPr>
            <a:normAutofit/>
          </a:bodyPr>
          <a:lstStyle/>
          <a:p>
            <a:br>
              <a:rPr lang="en-US" b="1" dirty="0"/>
            </a:b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447800"/>
            <a:ext cx="7848600" cy="1752599"/>
          </a:xfrm>
        </p:spPr>
        <p:txBody>
          <a:bodyPr>
            <a:normAutofit/>
          </a:bodyPr>
          <a:lstStyle/>
          <a:p>
            <a:br>
              <a:rPr lang="en-US" b="1" dirty="0"/>
            </a:br>
            <a:endParaRPr lang="en-US" dirty="0"/>
          </a:p>
        </p:txBody>
      </p:sp>
      <p:pic>
        <p:nvPicPr>
          <p:cNvPr id="4098" name="Picture 2" descr="Image result for let pharaoh look for a discerning and wise man">
            <a:extLst>
              <a:ext uri="{FF2B5EF4-FFF2-40B4-BE49-F238E27FC236}">
                <a16:creationId xmlns:a16="http://schemas.microsoft.com/office/drawing/2014/main" id="{1219B5A6-BF6C-4836-BBAF-37154BB5A42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72" y="-3583"/>
            <a:ext cx="9139227" cy="68615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A51BEE-A2E4-46CE-90AC-C5C16476070C}"/>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09600" y="1447800"/>
            <a:ext cx="7848600" cy="1752599"/>
          </a:xfrm>
        </p:spPr>
        <p:txBody>
          <a:bodyPr>
            <a:normAutofit/>
          </a:bodyPr>
          <a:lstStyle/>
          <a:p>
            <a:br>
              <a:rPr lang="en-US" b="1" dirty="0"/>
            </a:b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They should collect all the food of these good years">
            <a:extLst>
              <a:ext uri="{FF2B5EF4-FFF2-40B4-BE49-F238E27FC236}">
                <a16:creationId xmlns:a16="http://schemas.microsoft.com/office/drawing/2014/main" id="{49CF7620-555F-40EA-B102-AD91B3FC637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09600" y="1447800"/>
            <a:ext cx="7848600" cy="1752599"/>
          </a:xfrm>
        </p:spPr>
        <p:txBody>
          <a:bodyPr>
            <a:normAutofit/>
          </a:bodyPr>
          <a:lstStyle/>
          <a:p>
            <a:br>
              <a:rPr lang="en-US" b="1" dirty="0"/>
            </a:b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447800"/>
            <a:ext cx="7848600" cy="1752599"/>
          </a:xfrm>
        </p:spPr>
        <p:txBody>
          <a:bodyPr>
            <a:normAutofit/>
          </a:bodyPr>
          <a:lstStyle/>
          <a:p>
            <a:br>
              <a:rPr lang="en-US" b="1" dirty="0"/>
            </a:br>
            <a:endParaRPr lang="en-US" dirty="0"/>
          </a:p>
        </p:txBody>
      </p:sp>
      <p:pic>
        <p:nvPicPr>
          <p:cNvPr id="4" name="Picture 3">
            <a:extLst>
              <a:ext uri="{FF2B5EF4-FFF2-40B4-BE49-F238E27FC236}">
                <a16:creationId xmlns:a16="http://schemas.microsoft.com/office/drawing/2014/main" id="{95AA82D5-CDCC-4D9B-B4E6-6CD745459C55}"/>
              </a:ext>
            </a:extLst>
          </p:cNvPr>
          <p:cNvPicPr>
            <a:picLocks noChangeAspect="1"/>
          </p:cNvPicPr>
          <p:nvPr/>
        </p:nvPicPr>
        <p:blipFill>
          <a:blip r:embed="rId2"/>
          <a:stretch>
            <a:fillRect/>
          </a:stretch>
        </p:blipFill>
        <p:spPr>
          <a:xfrm>
            <a:off x="4772" y="-3584"/>
            <a:ext cx="9139228" cy="686158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plan seemed good to Pharaoh and to all his officials">
            <a:extLst>
              <a:ext uri="{FF2B5EF4-FFF2-40B4-BE49-F238E27FC236}">
                <a16:creationId xmlns:a16="http://schemas.microsoft.com/office/drawing/2014/main" id="{CC1A4381-D5B7-48BF-AC12-3996E81FF6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Can we find anyone like this man">
            <a:extLst>
              <a:ext uri="{FF2B5EF4-FFF2-40B4-BE49-F238E27FC236}">
                <a16:creationId xmlns:a16="http://schemas.microsoft.com/office/drawing/2014/main" id="{5DC3F14D-5C5C-4826-B606-3EFE0A82B35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72" y="-3583"/>
            <a:ext cx="9139227" cy="68615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charlie11\AppData\Local\Microsoft\Windows\Temporary Internet Files\Content.IE5\4TZDKF4W\MP900407539[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0" y="0"/>
            <a:ext cx="9144000" cy="6553200"/>
          </a:xfrm>
        </p:spPr>
        <p:txBody>
          <a:bodyPr>
            <a:normAutofit fontScale="90000"/>
          </a:bodyPr>
          <a:lstStyle/>
          <a:p>
            <a:br>
              <a:rPr lang="en-US" dirty="0"/>
            </a:br>
            <a:r>
              <a:rPr lang="en-US" dirty="0">
                <a:solidFill>
                  <a:schemeClr val="bg1"/>
                </a:solidFill>
              </a:rPr>
              <a:t>When 2 full years had passed, </a:t>
            </a:r>
            <a:br>
              <a:rPr lang="en-US" dirty="0">
                <a:solidFill>
                  <a:schemeClr val="bg1"/>
                </a:solidFill>
              </a:rPr>
            </a:br>
            <a:r>
              <a:rPr lang="en-US" dirty="0">
                <a:solidFill>
                  <a:schemeClr val="bg1"/>
                </a:solidFill>
              </a:rPr>
              <a:t>Pharaoh had a dream: </a:t>
            </a: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r>
              <a:rPr lang="en-US" dirty="0">
                <a:solidFill>
                  <a:schemeClr val="bg1"/>
                </a:solidFill>
              </a:rPr>
              <a:t>He was standing by the Nile, </a:t>
            </a:r>
            <a:br>
              <a:rPr lang="en-US" b="1" dirty="0"/>
            </a:br>
            <a:endParaRPr lang="en-US" dirty="0"/>
          </a:p>
        </p:txBody>
      </p:sp>
      <p:pic>
        <p:nvPicPr>
          <p:cNvPr id="1026" name="Picture 2" descr="C:\Users\charlie11\AppData\Local\Microsoft\Windows\Temporary Internet Files\Content.IE5\BF1GL0Y0\MC900157109[3].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86600" y="3581400"/>
            <a:ext cx="1814170" cy="1500530"/>
          </a:xfrm>
          <a:prstGeom prst="rect">
            <a:avLst/>
          </a:prstGeom>
          <a:noFill/>
        </p:spPr>
      </p:pic>
      <p:pic>
        <p:nvPicPr>
          <p:cNvPr id="1033" name="Picture 9" descr="C:\Users\charlie11\AppData\Local\Microsoft\Windows\Temporary Internet Files\Content.IE5\MSUCDK9U\MC900281097[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 y="2057400"/>
            <a:ext cx="1451572" cy="2462543"/>
          </a:xfrm>
          <a:prstGeom prst="rect">
            <a:avLst/>
          </a:prstGeom>
          <a:noFill/>
        </p:spPr>
      </p:pic>
      <p:pic>
        <p:nvPicPr>
          <p:cNvPr id="6" name="Picture 2" descr="C:\Users\charlie11\AppData\Local\Microsoft\Windows\Temporary Internet Files\Content.IE5\BF1GL0Y0\MC900157109[3].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62800" y="1676400"/>
            <a:ext cx="1814170" cy="150053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Since God has made all this known to you, there is no one so discerning and wise as you">
            <a:extLst>
              <a:ext uri="{FF2B5EF4-FFF2-40B4-BE49-F238E27FC236}">
                <a16:creationId xmlns:a16="http://schemas.microsoft.com/office/drawing/2014/main" id="{8D59CD5F-DA74-4BDC-84A7-72F280E822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447800"/>
            <a:ext cx="7848600" cy="1752599"/>
          </a:xfrm>
        </p:spPr>
        <p:txBody>
          <a:bodyPr>
            <a:normAutofit/>
          </a:bodyPr>
          <a:lstStyle/>
          <a:p>
            <a:br>
              <a:rPr lang="en-US" b="1" dirty="0"/>
            </a:br>
            <a:endParaRPr lang="en-US" dirty="0"/>
          </a:p>
        </p:txBody>
      </p:sp>
      <p:pic>
        <p:nvPicPr>
          <p:cNvPr id="9218" name="Picture 2" descr="Image result for You shall be in charge of my palace, and all">
            <a:extLst>
              <a:ext uri="{FF2B5EF4-FFF2-40B4-BE49-F238E27FC236}">
                <a16:creationId xmlns:a16="http://schemas.microsoft.com/office/drawing/2014/main" id="{AAEC6750-8278-4D3E-A680-285B8160EB4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72" y="-3583"/>
            <a:ext cx="9139227" cy="68615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942113" y="3086100"/>
            <a:ext cx="5259774" cy="685800"/>
          </a:xfrm>
        </p:spPr>
        <p:txBody>
          <a:bodyPr anchor="t">
            <a:normAutofit/>
          </a:bodyPr>
          <a:lstStyle/>
          <a:p>
            <a:pPr>
              <a:lnSpc>
                <a:spcPct val="90000"/>
              </a:lnSpc>
            </a:pPr>
            <a:r>
              <a:rPr lang="en-US" sz="3400" b="1" dirty="0">
                <a:solidFill>
                  <a:srgbClr val="FFFFFF"/>
                </a:solidFill>
              </a:rPr>
              <a:t>Joseph in Charge of Egypt</a:t>
            </a:r>
            <a:endParaRPr lang="en-US" sz="3400" dirty="0">
              <a:solidFill>
                <a:srgbClr val="FFFFF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I hereby put you in charge of the whole land of Egypt">
            <a:extLst>
              <a:ext uri="{FF2B5EF4-FFF2-40B4-BE49-F238E27FC236}">
                <a16:creationId xmlns:a16="http://schemas.microsoft.com/office/drawing/2014/main" id="{D8D113BC-EF5B-4FDD-910F-16AD9455366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09600"/>
            <a:ext cx="9144000" cy="62396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47700" y="8744"/>
            <a:ext cx="7848600" cy="609600"/>
          </a:xfrm>
        </p:spPr>
        <p:txBody>
          <a:bodyPr anchor="t">
            <a:normAutofit fontScale="90000"/>
          </a:bodyPr>
          <a:lstStyle/>
          <a:p>
            <a:r>
              <a:rPr lang="en-US" b="1" dirty="0"/>
              <a:t>So Pharaoh said to Joseph, </a:t>
            </a:r>
            <a:br>
              <a:rPr lang="en-US" b="1" dirty="0"/>
            </a:br>
            <a:endParaRPr lang="en-US" b="1"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A26212-29FA-416C-B458-26745B0545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4970" y="5562600"/>
            <a:ext cx="9144000" cy="1295400"/>
          </a:xfrm>
          <a:solidFill>
            <a:schemeClr val="accent3">
              <a:lumMod val="75000"/>
            </a:schemeClr>
          </a:solidFill>
        </p:spPr>
        <p:txBody>
          <a:bodyPr>
            <a:normAutofit fontScale="90000"/>
          </a:bodyPr>
          <a:lstStyle/>
          <a:p>
            <a:r>
              <a:rPr lang="en-US" b="1" dirty="0"/>
              <a:t>Then Pharaoh took his signet ring from his finger and put it on Joseph’s finger. </a:t>
            </a:r>
          </a:p>
        </p:txBody>
      </p:sp>
    </p:spTree>
    <p:extLst>
      <p:ext uri="{BB962C8B-B14F-4D97-AF65-F5344CB8AC3E}">
        <p14:creationId xmlns:p14="http://schemas.microsoft.com/office/powerpoint/2010/main" val="26721775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307BC4-0801-40FA-83F5-9CC19B9BB14E}"/>
              </a:ext>
            </a:extLst>
          </p:cNvPr>
          <p:cNvPicPr>
            <a:picLocks noChangeAspect="1"/>
          </p:cNvPicPr>
          <p:nvPr/>
        </p:nvPicPr>
        <p:blipFill>
          <a:blip r:embed="rId2"/>
          <a:stretch>
            <a:fillRect/>
          </a:stretch>
        </p:blipFill>
        <p:spPr>
          <a:xfrm>
            <a:off x="0" y="0"/>
            <a:ext cx="9168983" cy="6858000"/>
          </a:xfrm>
          <a:prstGeom prst="rect">
            <a:avLst/>
          </a:prstGeom>
        </p:spPr>
      </p:pic>
      <p:sp>
        <p:nvSpPr>
          <p:cNvPr id="2" name="Title 1"/>
          <p:cNvSpPr>
            <a:spLocks noGrp="1"/>
          </p:cNvSpPr>
          <p:nvPr>
            <p:ph type="title"/>
          </p:nvPr>
        </p:nvSpPr>
        <p:spPr>
          <a:xfrm>
            <a:off x="0" y="4576996"/>
            <a:ext cx="9168982" cy="2286000"/>
          </a:xfrm>
          <a:solidFill>
            <a:schemeClr val="accent3">
              <a:lumMod val="75000"/>
            </a:schemeClr>
          </a:solidFill>
        </p:spPr>
        <p:txBody>
          <a:bodyPr>
            <a:normAutofit/>
          </a:bodyPr>
          <a:lstStyle/>
          <a:p>
            <a:r>
              <a:rPr lang="en-US" b="1" dirty="0"/>
              <a:t>He dressed him in robes of fine linen and put a gold chain around his neck.</a:t>
            </a:r>
          </a:p>
        </p:txBody>
      </p:sp>
    </p:spTree>
    <p:extLst>
      <p:ext uri="{BB962C8B-B14F-4D97-AF65-F5344CB8AC3E}">
        <p14:creationId xmlns:p14="http://schemas.microsoft.com/office/powerpoint/2010/main" val="15547157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Image result for He had him ride in a chariot as his second-in-command">
            <a:extLst>
              <a:ext uri="{FF2B5EF4-FFF2-40B4-BE49-F238E27FC236}">
                <a16:creationId xmlns:a16="http://schemas.microsoft.com/office/drawing/2014/main" id="{55039B42-A0D0-41B6-A400-849AE2F309B2}"/>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Image result for I hereby put you in charge of the whole land of Egypt">
            <a:extLst>
              <a:ext uri="{FF2B5EF4-FFF2-40B4-BE49-F238E27FC236}">
                <a16:creationId xmlns:a16="http://schemas.microsoft.com/office/drawing/2014/main" id="{E1246AFF-1D15-40D4-8FD3-BE4C44B75808}"/>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1657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B3FCC-E8D3-FF57-5330-97F5E13B4BF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E261A69-5863-4BE4-56F1-2613400323F8}"/>
              </a:ext>
            </a:extLst>
          </p:cNvPr>
          <p:cNvPicPr>
            <a:picLocks noChangeAspect="1"/>
          </p:cNvPicPr>
          <p:nvPr/>
        </p:nvPicPr>
        <p:blipFill>
          <a:blip r:embed="rId2"/>
          <a:stretch>
            <a:fillRect/>
          </a:stretch>
        </p:blipFill>
        <p:spPr>
          <a:xfrm>
            <a:off x="0" y="0"/>
            <a:ext cx="9168983" cy="6858000"/>
          </a:xfrm>
          <a:prstGeom prst="rect">
            <a:avLst/>
          </a:prstGeom>
        </p:spPr>
      </p:pic>
      <p:sp>
        <p:nvSpPr>
          <p:cNvPr id="2" name="Title 1">
            <a:extLst>
              <a:ext uri="{FF2B5EF4-FFF2-40B4-BE49-F238E27FC236}">
                <a16:creationId xmlns:a16="http://schemas.microsoft.com/office/drawing/2014/main" id="{33E61C9C-0AF4-E7F5-58E8-4F2B60526828}"/>
              </a:ext>
            </a:extLst>
          </p:cNvPr>
          <p:cNvSpPr>
            <a:spLocks noGrp="1"/>
          </p:cNvSpPr>
          <p:nvPr>
            <p:ph type="title"/>
          </p:nvPr>
        </p:nvSpPr>
        <p:spPr>
          <a:xfrm>
            <a:off x="0" y="4576996"/>
            <a:ext cx="9168982" cy="2286000"/>
          </a:xfrm>
          <a:solidFill>
            <a:schemeClr val="accent3">
              <a:lumMod val="75000"/>
            </a:schemeClr>
          </a:solidFill>
        </p:spPr>
        <p:txBody>
          <a:bodyPr>
            <a:normAutofit/>
          </a:bodyPr>
          <a:lstStyle/>
          <a:p>
            <a:r>
              <a:rPr lang="en-US" b="1" dirty="0"/>
              <a:t>Then Pharaoh said to Joseph, “I am Pharaoh, but without your word no one will lift hand or foot in all Egypt.”</a:t>
            </a:r>
          </a:p>
        </p:txBody>
      </p:sp>
    </p:spTree>
    <p:extLst>
      <p:ext uri="{BB962C8B-B14F-4D97-AF65-F5344CB8AC3E}">
        <p14:creationId xmlns:p14="http://schemas.microsoft.com/office/powerpoint/2010/main" val="35673099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EC5AE-BCA3-92C4-4B91-058A2C6714D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03B023D-71AD-0B4F-9CB4-C5359BD36802}"/>
              </a:ext>
            </a:extLst>
          </p:cNvPr>
          <p:cNvPicPr>
            <a:picLocks noChangeAspect="1"/>
          </p:cNvPicPr>
          <p:nvPr/>
        </p:nvPicPr>
        <p:blipFill>
          <a:blip r:embed="rId2"/>
          <a:stretch>
            <a:fillRect/>
          </a:stretch>
        </p:blipFill>
        <p:spPr>
          <a:xfrm>
            <a:off x="0" y="0"/>
            <a:ext cx="9168983" cy="6858000"/>
          </a:xfrm>
          <a:prstGeom prst="rect">
            <a:avLst/>
          </a:prstGeom>
        </p:spPr>
      </p:pic>
      <p:sp>
        <p:nvSpPr>
          <p:cNvPr id="2" name="Title 1">
            <a:extLst>
              <a:ext uri="{FF2B5EF4-FFF2-40B4-BE49-F238E27FC236}">
                <a16:creationId xmlns:a16="http://schemas.microsoft.com/office/drawing/2014/main" id="{3A6B170F-14AD-2ECB-37D3-818A0A7AAE8E}"/>
              </a:ext>
            </a:extLst>
          </p:cNvPr>
          <p:cNvSpPr>
            <a:spLocks noGrp="1"/>
          </p:cNvSpPr>
          <p:nvPr>
            <p:ph type="title"/>
          </p:nvPr>
        </p:nvSpPr>
        <p:spPr>
          <a:xfrm>
            <a:off x="0" y="4576996"/>
            <a:ext cx="9168982" cy="2286000"/>
          </a:xfrm>
          <a:solidFill>
            <a:schemeClr val="accent3">
              <a:lumMod val="75000"/>
            </a:schemeClr>
          </a:solidFill>
        </p:spPr>
        <p:txBody>
          <a:bodyPr>
            <a:noAutofit/>
          </a:bodyPr>
          <a:lstStyle/>
          <a:p>
            <a:r>
              <a:rPr lang="en-US" sz="3800" b="1" dirty="0"/>
              <a:t>Pharaoh gave Joseph the name </a:t>
            </a:r>
            <a:r>
              <a:rPr lang="en-US" sz="3800" b="1" dirty="0" err="1"/>
              <a:t>Zaphenath-Paneah</a:t>
            </a:r>
            <a:r>
              <a:rPr lang="en-US" sz="3800" b="1" dirty="0"/>
              <a:t> and gave him Asenath* daughter of </a:t>
            </a:r>
            <a:r>
              <a:rPr lang="en-US" sz="3800" b="1" dirty="0" err="1"/>
              <a:t>Potiphera</a:t>
            </a:r>
            <a:r>
              <a:rPr lang="en-US" sz="3800" b="1" dirty="0"/>
              <a:t>, priest of On, to be his wife.</a:t>
            </a:r>
          </a:p>
        </p:txBody>
      </p:sp>
      <p:pic>
        <p:nvPicPr>
          <p:cNvPr id="5" name="Picture 4">
            <a:extLst>
              <a:ext uri="{FF2B5EF4-FFF2-40B4-BE49-F238E27FC236}">
                <a16:creationId xmlns:a16="http://schemas.microsoft.com/office/drawing/2014/main" id="{36BCDE2F-54B8-79F0-0A09-1C4C8CE0AA8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5688" r="19966" b="5555"/>
          <a:stretch>
            <a:fillRect/>
          </a:stretch>
        </p:blipFill>
        <p:spPr>
          <a:xfrm>
            <a:off x="3734394" y="407412"/>
            <a:ext cx="1675212" cy="3747184"/>
          </a:xfrm>
          <a:prstGeom prst="rect">
            <a:avLst/>
          </a:prstGeom>
        </p:spPr>
      </p:pic>
    </p:spTree>
    <p:extLst>
      <p:ext uri="{BB962C8B-B14F-4D97-AF65-F5344CB8AC3E}">
        <p14:creationId xmlns:p14="http://schemas.microsoft.com/office/powerpoint/2010/main" val="137508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C:\Users\charlie11\AppData\Local\Microsoft\Windows\Temporary Internet Files\Content.IE5\4TZDKF4W\MP900407539[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p:spPr>
      </p:pic>
      <p:sp>
        <p:nvSpPr>
          <p:cNvPr id="2" name="Title 1"/>
          <p:cNvSpPr>
            <a:spLocks noGrp="1"/>
          </p:cNvSpPr>
          <p:nvPr>
            <p:ph type="ctrTitle"/>
          </p:nvPr>
        </p:nvSpPr>
        <p:spPr>
          <a:xfrm>
            <a:off x="0" y="5105401"/>
            <a:ext cx="9144000" cy="1752599"/>
          </a:xfrm>
          <a:solidFill>
            <a:srgbClr val="FF0000"/>
          </a:solidFill>
        </p:spPr>
        <p:txBody>
          <a:bodyPr>
            <a:normAutofit fontScale="90000"/>
          </a:bodyPr>
          <a:lstStyle/>
          <a:p>
            <a:br>
              <a:rPr lang="en-US" b="1" dirty="0"/>
            </a:br>
            <a:r>
              <a:rPr lang="en-US" b="1" dirty="0"/>
              <a:t>when out of the river there came up</a:t>
            </a:r>
            <a:br>
              <a:rPr lang="en-US" b="1" dirty="0"/>
            </a:br>
            <a:r>
              <a:rPr lang="en-US" b="1" dirty="0"/>
              <a:t> 7 cows, sleek and fat, </a:t>
            </a:r>
            <a:br>
              <a:rPr lang="en-US" b="1" dirty="0"/>
            </a:br>
            <a:r>
              <a:rPr lang="en-US" b="1" dirty="0"/>
              <a:t>and they grazed among the reeds. </a:t>
            </a:r>
            <a:br>
              <a:rPr lang="en-US" b="1" dirty="0"/>
            </a:br>
            <a:endParaRPr lang="en-US" b="1" dirty="0"/>
          </a:p>
        </p:txBody>
      </p:sp>
      <p:pic>
        <p:nvPicPr>
          <p:cNvPr id="4" name="Picture 9" descr="C:\Users\charlie11\AppData\Local\Microsoft\Windows\Temporary Internet Files\Content.IE5\MSUCDK9U\MC900281097[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 y="2057400"/>
            <a:ext cx="1451572" cy="2462543"/>
          </a:xfrm>
          <a:prstGeom prst="rect">
            <a:avLst/>
          </a:prstGeom>
          <a:noFill/>
        </p:spPr>
      </p:pic>
      <p:pic>
        <p:nvPicPr>
          <p:cNvPr id="2056" name="Picture 8" descr="C:\Users\charlie11\AppData\Local\Microsoft\Windows\Temporary Internet Files\Content.IE5\BF1GL0Y0\MC900013232[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3429000"/>
            <a:ext cx="1862633" cy="1199693"/>
          </a:xfrm>
          <a:prstGeom prst="rect">
            <a:avLst/>
          </a:prstGeom>
          <a:noFill/>
        </p:spPr>
      </p:pic>
      <p:pic>
        <p:nvPicPr>
          <p:cNvPr id="2061" name="Picture 13" descr="C:\Users\charlie11\AppData\Local\Microsoft\Windows\Temporary Internet Files\Content.IE5\BF1GL0Y0\MC900013232[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05200" y="2438400"/>
            <a:ext cx="1862633" cy="1199693"/>
          </a:xfrm>
          <a:prstGeom prst="rect">
            <a:avLst/>
          </a:prstGeom>
          <a:noFill/>
        </p:spPr>
      </p:pic>
      <p:pic>
        <p:nvPicPr>
          <p:cNvPr id="2062" name="Picture 14" descr="C:\Users\charlie11\AppData\Local\Microsoft\Windows\Temporary Internet Files\Content.IE5\BF1GL0Y0\MC900013232[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81400" y="3886200"/>
            <a:ext cx="1862633" cy="1199693"/>
          </a:xfrm>
          <a:prstGeom prst="rect">
            <a:avLst/>
          </a:prstGeom>
          <a:noFill/>
        </p:spPr>
      </p:pic>
      <p:pic>
        <p:nvPicPr>
          <p:cNvPr id="2063" name="Picture 15" descr="C:\Users\charlie11\AppData\Local\Microsoft\Windows\Temporary Internet Files\Content.IE5\BF1GL0Y0\MC900013232[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57400" y="2895600"/>
            <a:ext cx="1862633" cy="1199693"/>
          </a:xfrm>
          <a:prstGeom prst="rect">
            <a:avLst/>
          </a:prstGeom>
          <a:noFill/>
        </p:spPr>
      </p:pic>
      <p:pic>
        <p:nvPicPr>
          <p:cNvPr id="2064" name="Picture 16" descr="C:\Users\charlie11\AppData\Local\Microsoft\Windows\Temporary Internet Files\Content.IE5\BF1GL0Y0\MC900013232[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81600" y="2286000"/>
            <a:ext cx="1862633" cy="1199693"/>
          </a:xfrm>
          <a:prstGeom prst="rect">
            <a:avLst/>
          </a:prstGeom>
          <a:noFill/>
        </p:spPr>
      </p:pic>
      <p:pic>
        <p:nvPicPr>
          <p:cNvPr id="2065" name="Picture 17" descr="C:\Users\charlie11\AppData\Local\Microsoft\Windows\Temporary Internet Files\Content.IE5\BF1GL0Y0\MC900013232[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81367" y="2057400"/>
            <a:ext cx="1862633" cy="1199693"/>
          </a:xfrm>
          <a:prstGeom prst="rect">
            <a:avLst/>
          </a:prstGeom>
          <a:noFill/>
        </p:spPr>
      </p:pic>
      <p:pic>
        <p:nvPicPr>
          <p:cNvPr id="2066" name="Picture 18" descr="C:\Users\charlie11\AppData\Local\Microsoft\Windows\Temporary Internet Files\Content.IE5\BF1GL0Y0\MC900013232[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86600" y="3200400"/>
            <a:ext cx="1862633" cy="1199693"/>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1F487E"/>
        </a:solidFill>
        <a:effectLst/>
      </p:bgPr>
    </p:bg>
    <p:spTree>
      <p:nvGrpSpPr>
        <p:cNvPr id="1" name="">
          <a:extLst>
            <a:ext uri="{FF2B5EF4-FFF2-40B4-BE49-F238E27FC236}">
              <a16:creationId xmlns:a16="http://schemas.microsoft.com/office/drawing/2014/main" id="{29A1EF47-94EE-57CD-A604-B800829B06C4}"/>
            </a:ext>
          </a:extLst>
        </p:cNvPr>
        <p:cNvGrpSpPr/>
        <p:nvPr/>
      </p:nvGrpSpPr>
      <p:grpSpPr>
        <a:xfrm>
          <a:off x="0" y="0"/>
          <a:ext cx="0" cy="0"/>
          <a:chOff x="0" y="0"/>
          <a:chExt cx="0" cy="0"/>
        </a:xfrm>
      </p:grpSpPr>
      <p:pic>
        <p:nvPicPr>
          <p:cNvPr id="11266" name="Picture 2" descr="Image result for I hereby put you in charge of the whole land of Egypt">
            <a:extLst>
              <a:ext uri="{FF2B5EF4-FFF2-40B4-BE49-F238E27FC236}">
                <a16:creationId xmlns:a16="http://schemas.microsoft.com/office/drawing/2014/main" id="{DFF9A4C9-C2BB-7645-DEC6-52EBC4F7B0AE}"/>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r="30197"/>
          <a:stretch>
            <a:fillRect/>
          </a:stretch>
        </p:blipFill>
        <p:spPr bwMode="auto">
          <a:xfrm>
            <a:off x="1" y="0"/>
            <a:ext cx="541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E5183C5-3EBC-D775-2823-6A7F81E304E7}"/>
              </a:ext>
            </a:extLst>
          </p:cNvPr>
          <p:cNvSpPr txBox="1"/>
          <p:nvPr/>
        </p:nvSpPr>
        <p:spPr>
          <a:xfrm>
            <a:off x="5497287" y="533400"/>
            <a:ext cx="3657600" cy="2677656"/>
          </a:xfrm>
          <a:prstGeom prst="rect">
            <a:avLst/>
          </a:prstGeom>
          <a:solidFill>
            <a:srgbClr val="1F487C"/>
          </a:solidFill>
        </p:spPr>
        <p:txBody>
          <a:bodyPr wrap="square" rtlCol="0">
            <a:spAutoFit/>
          </a:bodyPr>
          <a:lstStyle/>
          <a:p>
            <a:r>
              <a:rPr lang="en-US" sz="2800" dirty="0">
                <a:solidFill>
                  <a:schemeClr val="bg1"/>
                </a:solidFill>
                <a:latin typeface="+mj-lt"/>
              </a:rPr>
              <a:t>And Joseph went throughout the land of Egypt.  Joseph was 30 years old when he entered the service of Pharaoh king of Egypt. </a:t>
            </a:r>
          </a:p>
        </p:txBody>
      </p:sp>
      <p:sp>
        <p:nvSpPr>
          <p:cNvPr id="3" name="TextBox 2">
            <a:extLst>
              <a:ext uri="{FF2B5EF4-FFF2-40B4-BE49-F238E27FC236}">
                <a16:creationId xmlns:a16="http://schemas.microsoft.com/office/drawing/2014/main" id="{B391E49F-C602-02A5-AB09-B2A79781C0CC}"/>
              </a:ext>
            </a:extLst>
          </p:cNvPr>
          <p:cNvSpPr txBox="1"/>
          <p:nvPr/>
        </p:nvSpPr>
        <p:spPr>
          <a:xfrm>
            <a:off x="304800" y="3810000"/>
            <a:ext cx="5029200" cy="1200329"/>
          </a:xfrm>
          <a:prstGeom prst="rect">
            <a:avLst/>
          </a:prstGeom>
          <a:solidFill>
            <a:srgbClr val="1F487C"/>
          </a:solidFill>
        </p:spPr>
        <p:txBody>
          <a:bodyPr wrap="square" rtlCol="0">
            <a:spAutoFit/>
          </a:bodyPr>
          <a:lstStyle/>
          <a:p>
            <a:r>
              <a:rPr lang="en-US" sz="2400" dirty="0">
                <a:solidFill>
                  <a:schemeClr val="bg1"/>
                </a:solidFill>
                <a:latin typeface="+mj-lt"/>
              </a:rPr>
              <a:t>And Joseph went out from Pharaoh’s presence and traveled throughout Egypt. </a:t>
            </a:r>
          </a:p>
        </p:txBody>
      </p:sp>
      <p:pic>
        <p:nvPicPr>
          <p:cNvPr id="5" name="Picture 4">
            <a:extLst>
              <a:ext uri="{FF2B5EF4-FFF2-40B4-BE49-F238E27FC236}">
                <a16:creationId xmlns:a16="http://schemas.microsoft.com/office/drawing/2014/main" id="{B56EFF36-41A5-6216-1950-AECE552ADDBD}"/>
              </a:ext>
            </a:extLst>
          </p:cNvPr>
          <p:cNvPicPr>
            <a:picLocks noChangeAspect="1"/>
          </p:cNvPicPr>
          <p:nvPr/>
        </p:nvPicPr>
        <p:blipFill>
          <a:blip r:embed="rId3"/>
          <a:srcRect l="56512" t="6666" r="10245" b="40000"/>
          <a:stretch>
            <a:fillRect/>
          </a:stretch>
        </p:blipFill>
        <p:spPr>
          <a:xfrm>
            <a:off x="5791200" y="3221942"/>
            <a:ext cx="2895600" cy="3474720"/>
          </a:xfrm>
          <a:prstGeom prst="rect">
            <a:avLst/>
          </a:prstGeom>
        </p:spPr>
      </p:pic>
    </p:spTree>
    <p:extLst>
      <p:ext uri="{BB962C8B-B14F-4D97-AF65-F5344CB8AC3E}">
        <p14:creationId xmlns:p14="http://schemas.microsoft.com/office/powerpoint/2010/main" val="11973912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25F26-0F80-FD37-6A33-E3848B4BE5A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0365DB3-501A-0A8D-BF98-84FB3D06B67D}"/>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C9F5CC19-26B7-4557-E5D3-6D6884EBB5FF}"/>
              </a:ext>
            </a:extLst>
          </p:cNvPr>
          <p:cNvSpPr>
            <a:spLocks noGrp="1"/>
          </p:cNvSpPr>
          <p:nvPr>
            <p:ph type="ctrTitle"/>
          </p:nvPr>
        </p:nvSpPr>
        <p:spPr>
          <a:xfrm>
            <a:off x="609600" y="1447800"/>
            <a:ext cx="7848600" cy="1752599"/>
          </a:xfrm>
        </p:spPr>
        <p:txBody>
          <a:bodyPr>
            <a:normAutofit/>
          </a:bodyPr>
          <a:lstStyle/>
          <a:p>
            <a:br>
              <a:rPr lang="en-US" b="1"/>
            </a:br>
            <a:endParaRPr lang="en-US" dirty="0"/>
          </a:p>
        </p:txBody>
      </p:sp>
      <p:pic>
        <p:nvPicPr>
          <p:cNvPr id="5" name="Picture 4">
            <a:extLst>
              <a:ext uri="{FF2B5EF4-FFF2-40B4-BE49-F238E27FC236}">
                <a16:creationId xmlns:a16="http://schemas.microsoft.com/office/drawing/2014/main" id="{F82FA5F7-C1FE-A55C-6E59-B0A63DCFFBC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28" y="-16384"/>
            <a:ext cx="5396678" cy="3597784"/>
          </a:xfrm>
          <a:prstGeom prst="rect">
            <a:avLst/>
          </a:prstGeom>
        </p:spPr>
      </p:pic>
      <p:pic>
        <p:nvPicPr>
          <p:cNvPr id="11" name="Picture 10">
            <a:extLst>
              <a:ext uri="{FF2B5EF4-FFF2-40B4-BE49-F238E27FC236}">
                <a16:creationId xmlns:a16="http://schemas.microsoft.com/office/drawing/2014/main" id="{2070CAD8-7099-E6E3-9DC3-095C5EB7E5A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31444" y="2827507"/>
            <a:ext cx="3540556" cy="2354093"/>
          </a:xfrm>
          <a:prstGeom prst="rect">
            <a:avLst/>
          </a:prstGeom>
        </p:spPr>
      </p:pic>
      <p:pic>
        <p:nvPicPr>
          <p:cNvPr id="7" name="Picture 6">
            <a:extLst>
              <a:ext uri="{FF2B5EF4-FFF2-40B4-BE49-F238E27FC236}">
                <a16:creationId xmlns:a16="http://schemas.microsoft.com/office/drawing/2014/main" id="{AF704F41-030C-5AA2-C2BC-633F6BCAFB32}"/>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327072" y="0"/>
            <a:ext cx="3810000" cy="3222170"/>
          </a:xfrm>
          <a:prstGeom prst="rect">
            <a:avLst/>
          </a:prstGeom>
        </p:spPr>
      </p:pic>
      <p:pic>
        <p:nvPicPr>
          <p:cNvPr id="9" name="Picture 8">
            <a:extLst>
              <a:ext uri="{FF2B5EF4-FFF2-40B4-BE49-F238E27FC236}">
                <a16:creationId xmlns:a16="http://schemas.microsoft.com/office/drawing/2014/main" id="{BBCAABBC-0119-375B-1F56-D493FAEEAAFE}"/>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4501243" y="2827507"/>
            <a:ext cx="3926078" cy="2492830"/>
          </a:xfrm>
          <a:prstGeom prst="rect">
            <a:avLst/>
          </a:prstGeom>
        </p:spPr>
      </p:pic>
      <p:sp>
        <p:nvSpPr>
          <p:cNvPr id="8" name="TextBox 7">
            <a:extLst>
              <a:ext uri="{FF2B5EF4-FFF2-40B4-BE49-F238E27FC236}">
                <a16:creationId xmlns:a16="http://schemas.microsoft.com/office/drawing/2014/main" id="{5B427CED-970F-0D54-9E3A-7F47385FF736}"/>
              </a:ext>
            </a:extLst>
          </p:cNvPr>
          <p:cNvSpPr txBox="1"/>
          <p:nvPr/>
        </p:nvSpPr>
        <p:spPr>
          <a:xfrm>
            <a:off x="457200" y="5320336"/>
            <a:ext cx="8458200" cy="1323439"/>
          </a:xfrm>
          <a:prstGeom prst="rect">
            <a:avLst/>
          </a:prstGeom>
          <a:solidFill>
            <a:srgbClr val="92D14E"/>
          </a:solidFill>
        </p:spPr>
        <p:txBody>
          <a:bodyPr wrap="square" rtlCol="0">
            <a:spAutoFit/>
          </a:bodyPr>
          <a:lstStyle/>
          <a:p>
            <a:pPr algn="ctr"/>
            <a:r>
              <a:rPr lang="en-US" sz="4000" dirty="0">
                <a:latin typeface="+mj-lt"/>
              </a:rPr>
              <a:t>During the 7 years  of abundance the land produced plentifully. </a:t>
            </a:r>
          </a:p>
        </p:txBody>
      </p:sp>
    </p:spTree>
    <p:extLst>
      <p:ext uri="{BB962C8B-B14F-4D97-AF65-F5344CB8AC3E}">
        <p14:creationId xmlns:p14="http://schemas.microsoft.com/office/powerpoint/2010/main" val="42055830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86E70-25F3-DFE7-BA10-1EF833166FC4}"/>
            </a:ext>
          </a:extLst>
        </p:cNvPr>
        <p:cNvGrpSpPr/>
        <p:nvPr/>
      </p:nvGrpSpPr>
      <p:grpSpPr>
        <a:xfrm>
          <a:off x="0" y="0"/>
          <a:ext cx="0" cy="0"/>
          <a:chOff x="0" y="0"/>
          <a:chExt cx="0" cy="0"/>
        </a:xfrm>
      </p:grpSpPr>
      <p:pic>
        <p:nvPicPr>
          <p:cNvPr id="5122" name="Picture 2" descr="Image result for They should collect all the food of these good years">
            <a:extLst>
              <a:ext uri="{FF2B5EF4-FFF2-40B4-BE49-F238E27FC236}">
                <a16:creationId xmlns:a16="http://schemas.microsoft.com/office/drawing/2014/main" id="{AC0D702B-2E91-77BD-54D8-44431DFB7AB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33EB24D-8A98-38EA-DC33-0019D70070A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D922E53-4154-7DB5-EB86-5F5B20A524DB}"/>
              </a:ext>
            </a:extLst>
          </p:cNvPr>
          <p:cNvSpPr>
            <a:spLocks noGrp="1"/>
          </p:cNvSpPr>
          <p:nvPr>
            <p:ph type="ctrTitle"/>
          </p:nvPr>
        </p:nvSpPr>
        <p:spPr>
          <a:xfrm>
            <a:off x="609600" y="1447800"/>
            <a:ext cx="7848600" cy="1752599"/>
          </a:xfrm>
        </p:spPr>
        <p:txBody>
          <a:bodyPr>
            <a:normAutofit/>
          </a:bodyPr>
          <a:lstStyle/>
          <a:p>
            <a:br>
              <a:rPr lang="en-US" b="1" dirty="0"/>
            </a:br>
            <a:endParaRPr lang="en-US" dirty="0"/>
          </a:p>
        </p:txBody>
      </p:sp>
      <p:sp>
        <p:nvSpPr>
          <p:cNvPr id="10" name="TextBox 9">
            <a:extLst>
              <a:ext uri="{FF2B5EF4-FFF2-40B4-BE49-F238E27FC236}">
                <a16:creationId xmlns:a16="http://schemas.microsoft.com/office/drawing/2014/main" id="{EFFCB504-D8DB-B973-1C0C-F1CD8DF3A13C}"/>
              </a:ext>
            </a:extLst>
          </p:cNvPr>
          <p:cNvSpPr txBox="1"/>
          <p:nvPr/>
        </p:nvSpPr>
        <p:spPr>
          <a:xfrm>
            <a:off x="609600" y="304801"/>
            <a:ext cx="7924800" cy="2062103"/>
          </a:xfrm>
          <a:prstGeom prst="rect">
            <a:avLst/>
          </a:prstGeom>
          <a:solidFill>
            <a:srgbClr val="92D14E"/>
          </a:solidFill>
        </p:spPr>
        <p:txBody>
          <a:bodyPr wrap="square" rtlCol="0">
            <a:spAutoFit/>
          </a:bodyPr>
          <a:lstStyle/>
          <a:p>
            <a:pPr algn="ctr"/>
            <a:r>
              <a:rPr lang="en-US" sz="3200" b="1" dirty="0">
                <a:solidFill>
                  <a:srgbClr val="1F487C"/>
                </a:solidFill>
                <a:latin typeface="+mj-lt"/>
              </a:rPr>
              <a:t>Joseph collected all the food produced in those seven years of abundance in Egypt and stored it in the cities. In each city he put the food grown in the fields surrounding it. </a:t>
            </a:r>
          </a:p>
        </p:txBody>
      </p:sp>
    </p:spTree>
    <p:extLst>
      <p:ext uri="{BB962C8B-B14F-4D97-AF65-F5344CB8AC3E}">
        <p14:creationId xmlns:p14="http://schemas.microsoft.com/office/powerpoint/2010/main" val="22120892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03F32-1E16-9515-F063-F2AC1B7C743D}"/>
            </a:ext>
          </a:extLst>
        </p:cNvPr>
        <p:cNvGrpSpPr/>
        <p:nvPr/>
      </p:nvGrpSpPr>
      <p:grpSpPr>
        <a:xfrm>
          <a:off x="0" y="0"/>
          <a:ext cx="0" cy="0"/>
          <a:chOff x="0" y="0"/>
          <a:chExt cx="0" cy="0"/>
        </a:xfrm>
      </p:grpSpPr>
      <p:pic>
        <p:nvPicPr>
          <p:cNvPr id="5122" name="Picture 2" descr="Image result for They should collect all the food of these good years">
            <a:extLst>
              <a:ext uri="{FF2B5EF4-FFF2-40B4-BE49-F238E27FC236}">
                <a16:creationId xmlns:a16="http://schemas.microsoft.com/office/drawing/2014/main" id="{7B72080B-3B28-BDA8-0DE3-3105D1A3E00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22B56CD-8826-15CD-554E-5B6B72CE3B1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0F635B1-A2AC-374B-FBA0-F2F3406C6358}"/>
              </a:ext>
            </a:extLst>
          </p:cNvPr>
          <p:cNvSpPr>
            <a:spLocks noGrp="1"/>
          </p:cNvSpPr>
          <p:nvPr>
            <p:ph type="ctrTitle"/>
          </p:nvPr>
        </p:nvSpPr>
        <p:spPr>
          <a:xfrm>
            <a:off x="609600" y="1447800"/>
            <a:ext cx="7848600" cy="1752599"/>
          </a:xfrm>
        </p:spPr>
        <p:txBody>
          <a:bodyPr>
            <a:normAutofit/>
          </a:bodyPr>
          <a:lstStyle/>
          <a:p>
            <a:br>
              <a:rPr lang="en-US" b="1" dirty="0"/>
            </a:br>
            <a:endParaRPr lang="en-US" dirty="0"/>
          </a:p>
        </p:txBody>
      </p:sp>
      <p:sp>
        <p:nvSpPr>
          <p:cNvPr id="3" name="TextBox 2">
            <a:extLst>
              <a:ext uri="{FF2B5EF4-FFF2-40B4-BE49-F238E27FC236}">
                <a16:creationId xmlns:a16="http://schemas.microsoft.com/office/drawing/2014/main" id="{0E0D20F3-DE54-EAEB-E508-4EC1338D7F41}"/>
              </a:ext>
            </a:extLst>
          </p:cNvPr>
          <p:cNvSpPr txBox="1"/>
          <p:nvPr/>
        </p:nvSpPr>
        <p:spPr>
          <a:xfrm>
            <a:off x="609600" y="304801"/>
            <a:ext cx="7924800" cy="2062103"/>
          </a:xfrm>
          <a:prstGeom prst="rect">
            <a:avLst/>
          </a:prstGeom>
          <a:solidFill>
            <a:srgbClr val="92D14E"/>
          </a:solidFill>
        </p:spPr>
        <p:txBody>
          <a:bodyPr wrap="square" rtlCol="0">
            <a:spAutoFit/>
          </a:bodyPr>
          <a:lstStyle/>
          <a:p>
            <a:pPr algn="ctr"/>
            <a:r>
              <a:rPr lang="en-US" sz="3200" b="1" dirty="0">
                <a:solidFill>
                  <a:srgbClr val="1F487C"/>
                </a:solidFill>
              </a:rPr>
              <a:t>Joseph stored up huge quantities of grain, like sand of the sea; it was so much that he stopped keeping records because it was beyond measure.</a:t>
            </a:r>
            <a:endParaRPr lang="en-US" sz="3200" b="1" dirty="0">
              <a:solidFill>
                <a:srgbClr val="1F487C"/>
              </a:solidFill>
              <a:latin typeface="+mj-lt"/>
            </a:endParaRPr>
          </a:p>
        </p:txBody>
      </p:sp>
    </p:spTree>
    <p:extLst>
      <p:ext uri="{BB962C8B-B14F-4D97-AF65-F5344CB8AC3E}">
        <p14:creationId xmlns:p14="http://schemas.microsoft.com/office/powerpoint/2010/main" val="10927868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F487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4BC07B-49BA-AB5F-4E23-C500FCFE653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5688" r="19966" b="5555"/>
          <a:stretch>
            <a:fillRect/>
          </a:stretch>
        </p:blipFill>
        <p:spPr>
          <a:xfrm>
            <a:off x="382193" y="304800"/>
            <a:ext cx="1326864" cy="2967984"/>
          </a:xfrm>
          <a:prstGeom prst="rect">
            <a:avLst/>
          </a:prstGeom>
        </p:spPr>
      </p:pic>
      <p:pic>
        <p:nvPicPr>
          <p:cNvPr id="4" name="Picture 3">
            <a:extLst>
              <a:ext uri="{FF2B5EF4-FFF2-40B4-BE49-F238E27FC236}">
                <a16:creationId xmlns:a16="http://schemas.microsoft.com/office/drawing/2014/main" id="{A3258FB6-8ADF-5962-DAAC-EEF7200FCD66}"/>
              </a:ext>
            </a:extLst>
          </p:cNvPr>
          <p:cNvPicPr>
            <a:picLocks noChangeAspect="1"/>
          </p:cNvPicPr>
          <p:nvPr/>
        </p:nvPicPr>
        <p:blipFill>
          <a:blip r:embed="rId4"/>
          <a:srcRect l="56512" t="6666" r="10245" b="40000"/>
          <a:stretch>
            <a:fillRect/>
          </a:stretch>
        </p:blipFill>
        <p:spPr>
          <a:xfrm>
            <a:off x="6248400" y="51432"/>
            <a:ext cx="2895600" cy="3474720"/>
          </a:xfrm>
          <a:prstGeom prst="rect">
            <a:avLst/>
          </a:prstGeom>
        </p:spPr>
      </p:pic>
      <p:pic>
        <p:nvPicPr>
          <p:cNvPr id="10" name="Picture 9">
            <a:extLst>
              <a:ext uri="{FF2B5EF4-FFF2-40B4-BE49-F238E27FC236}">
                <a16:creationId xmlns:a16="http://schemas.microsoft.com/office/drawing/2014/main" id="{A6C9599E-9907-A142-A2A0-F7B945B8369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209800" y="1905000"/>
            <a:ext cx="1885950" cy="1885950"/>
          </a:xfrm>
          <a:prstGeom prst="rect">
            <a:avLst/>
          </a:prstGeom>
        </p:spPr>
      </p:pic>
      <p:sp>
        <p:nvSpPr>
          <p:cNvPr id="15" name="TextBox 14">
            <a:extLst>
              <a:ext uri="{FF2B5EF4-FFF2-40B4-BE49-F238E27FC236}">
                <a16:creationId xmlns:a16="http://schemas.microsoft.com/office/drawing/2014/main" id="{6C4CA554-F93B-F10D-251C-F935B24DF692}"/>
              </a:ext>
            </a:extLst>
          </p:cNvPr>
          <p:cNvSpPr txBox="1"/>
          <p:nvPr/>
        </p:nvSpPr>
        <p:spPr>
          <a:xfrm>
            <a:off x="1807203" y="1081572"/>
            <a:ext cx="3124200" cy="769441"/>
          </a:xfrm>
          <a:prstGeom prst="rect">
            <a:avLst/>
          </a:prstGeom>
          <a:noFill/>
        </p:spPr>
        <p:txBody>
          <a:bodyPr wrap="square" rtlCol="0">
            <a:spAutoFit/>
          </a:bodyPr>
          <a:lstStyle/>
          <a:p>
            <a:r>
              <a:rPr lang="en-US" sz="4400" b="1" dirty="0">
                <a:solidFill>
                  <a:srgbClr val="FFFF00"/>
                </a:solidFill>
                <a:latin typeface="+mj-lt"/>
              </a:rPr>
              <a:t>Manasseh</a:t>
            </a:r>
          </a:p>
        </p:txBody>
      </p:sp>
      <p:sp>
        <p:nvSpPr>
          <p:cNvPr id="18" name="TextBox 17">
            <a:extLst>
              <a:ext uri="{FF2B5EF4-FFF2-40B4-BE49-F238E27FC236}">
                <a16:creationId xmlns:a16="http://schemas.microsoft.com/office/drawing/2014/main" id="{F5145A28-B366-AE34-51F0-A4073FBC5C4A}"/>
              </a:ext>
            </a:extLst>
          </p:cNvPr>
          <p:cNvSpPr txBox="1"/>
          <p:nvPr/>
        </p:nvSpPr>
        <p:spPr>
          <a:xfrm>
            <a:off x="0" y="4303455"/>
            <a:ext cx="9144000" cy="2554545"/>
          </a:xfrm>
          <a:prstGeom prst="rect">
            <a:avLst/>
          </a:prstGeom>
          <a:solidFill>
            <a:srgbClr val="92D14E"/>
          </a:solidFill>
        </p:spPr>
        <p:txBody>
          <a:bodyPr wrap="square" rtlCol="0">
            <a:spAutoFit/>
          </a:bodyPr>
          <a:lstStyle/>
          <a:p>
            <a:pPr algn="ctr"/>
            <a:r>
              <a:rPr lang="en-US" sz="3200" b="1" dirty="0">
                <a:solidFill>
                  <a:srgbClr val="1F487C"/>
                </a:solidFill>
              </a:rPr>
              <a:t>Before the years of famine came, two sons were born to Joseph by Asenath daughter of </a:t>
            </a:r>
            <a:r>
              <a:rPr lang="en-US" sz="3200" b="1" dirty="0" err="1">
                <a:solidFill>
                  <a:srgbClr val="1F487C"/>
                </a:solidFill>
              </a:rPr>
              <a:t>Potiphera</a:t>
            </a:r>
            <a:r>
              <a:rPr lang="en-US" sz="3200" b="1" dirty="0">
                <a:solidFill>
                  <a:srgbClr val="1F487C"/>
                </a:solidFill>
              </a:rPr>
              <a:t>, priest of On. Joseph named his firstborn Manasseh and said, “It is because God has made me forget all my trouble and all my father’s household. </a:t>
            </a:r>
            <a:endParaRPr lang="en-US" sz="3200" b="1" dirty="0">
              <a:solidFill>
                <a:srgbClr val="1F487C"/>
              </a:solidFill>
              <a:latin typeface="+mj-lt"/>
            </a:endParaRPr>
          </a:p>
        </p:txBody>
      </p:sp>
    </p:spTree>
    <p:extLst>
      <p:ext uri="{BB962C8B-B14F-4D97-AF65-F5344CB8AC3E}">
        <p14:creationId xmlns:p14="http://schemas.microsoft.com/office/powerpoint/2010/main" val="41364273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1F487E"/>
        </a:solidFill>
        <a:effectLst/>
      </p:bgPr>
    </p:bg>
    <p:spTree>
      <p:nvGrpSpPr>
        <p:cNvPr id="1" name="">
          <a:extLst>
            <a:ext uri="{FF2B5EF4-FFF2-40B4-BE49-F238E27FC236}">
              <a16:creationId xmlns:a16="http://schemas.microsoft.com/office/drawing/2014/main" id="{16889B55-9D70-AEE6-1608-18E258B2873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B8E7E02-EF08-4A28-2D83-C407A6C5A2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5688" r="19966" b="5555"/>
          <a:stretch>
            <a:fillRect/>
          </a:stretch>
        </p:blipFill>
        <p:spPr>
          <a:xfrm>
            <a:off x="382193" y="304800"/>
            <a:ext cx="1326864" cy="2967984"/>
          </a:xfrm>
          <a:prstGeom prst="rect">
            <a:avLst/>
          </a:prstGeom>
        </p:spPr>
      </p:pic>
      <p:pic>
        <p:nvPicPr>
          <p:cNvPr id="4" name="Picture 3">
            <a:extLst>
              <a:ext uri="{FF2B5EF4-FFF2-40B4-BE49-F238E27FC236}">
                <a16:creationId xmlns:a16="http://schemas.microsoft.com/office/drawing/2014/main" id="{856F55A0-AE6D-CBE4-2EEB-C91AA36B1205}"/>
              </a:ext>
            </a:extLst>
          </p:cNvPr>
          <p:cNvPicPr>
            <a:picLocks noChangeAspect="1"/>
          </p:cNvPicPr>
          <p:nvPr/>
        </p:nvPicPr>
        <p:blipFill>
          <a:blip r:embed="rId4"/>
          <a:srcRect l="56512" t="6666" r="10245" b="40000"/>
          <a:stretch>
            <a:fillRect/>
          </a:stretch>
        </p:blipFill>
        <p:spPr>
          <a:xfrm>
            <a:off x="6248400" y="51432"/>
            <a:ext cx="2895600" cy="3474720"/>
          </a:xfrm>
          <a:prstGeom prst="rect">
            <a:avLst/>
          </a:prstGeom>
        </p:spPr>
      </p:pic>
      <p:pic>
        <p:nvPicPr>
          <p:cNvPr id="10" name="Picture 9">
            <a:extLst>
              <a:ext uri="{FF2B5EF4-FFF2-40B4-BE49-F238E27FC236}">
                <a16:creationId xmlns:a16="http://schemas.microsoft.com/office/drawing/2014/main" id="{9D5B5793-0135-E8C8-C65C-73AF7462954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209800" y="1905000"/>
            <a:ext cx="1885950" cy="1885950"/>
          </a:xfrm>
          <a:prstGeom prst="rect">
            <a:avLst/>
          </a:prstGeom>
        </p:spPr>
      </p:pic>
      <p:pic>
        <p:nvPicPr>
          <p:cNvPr id="14" name="Picture 13">
            <a:extLst>
              <a:ext uri="{FF2B5EF4-FFF2-40B4-BE49-F238E27FC236}">
                <a16:creationId xmlns:a16="http://schemas.microsoft.com/office/drawing/2014/main" id="{C81997E5-E368-264D-0EEE-5807A3046A7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596493" y="1905000"/>
            <a:ext cx="1885951" cy="1885951"/>
          </a:xfrm>
          <a:prstGeom prst="rect">
            <a:avLst/>
          </a:prstGeom>
        </p:spPr>
      </p:pic>
      <p:sp>
        <p:nvSpPr>
          <p:cNvPr id="15" name="TextBox 14">
            <a:extLst>
              <a:ext uri="{FF2B5EF4-FFF2-40B4-BE49-F238E27FC236}">
                <a16:creationId xmlns:a16="http://schemas.microsoft.com/office/drawing/2014/main" id="{424D7DD6-952C-7B5E-9D6D-25D3F5D629D5}"/>
              </a:ext>
            </a:extLst>
          </p:cNvPr>
          <p:cNvSpPr txBox="1"/>
          <p:nvPr/>
        </p:nvSpPr>
        <p:spPr>
          <a:xfrm>
            <a:off x="1807203" y="1081572"/>
            <a:ext cx="3124200" cy="769441"/>
          </a:xfrm>
          <a:prstGeom prst="rect">
            <a:avLst/>
          </a:prstGeom>
          <a:noFill/>
        </p:spPr>
        <p:txBody>
          <a:bodyPr wrap="square" rtlCol="0">
            <a:spAutoFit/>
          </a:bodyPr>
          <a:lstStyle/>
          <a:p>
            <a:r>
              <a:rPr lang="en-US" sz="4400" b="1" dirty="0">
                <a:solidFill>
                  <a:srgbClr val="FFFF00"/>
                </a:solidFill>
                <a:latin typeface="+mj-lt"/>
              </a:rPr>
              <a:t>Manasseh</a:t>
            </a:r>
          </a:p>
        </p:txBody>
      </p:sp>
      <p:sp>
        <p:nvSpPr>
          <p:cNvPr id="16" name="TextBox 15">
            <a:extLst>
              <a:ext uri="{FF2B5EF4-FFF2-40B4-BE49-F238E27FC236}">
                <a16:creationId xmlns:a16="http://schemas.microsoft.com/office/drawing/2014/main" id="{23482D80-BA1F-536C-3065-6BFF5127AED1}"/>
              </a:ext>
            </a:extLst>
          </p:cNvPr>
          <p:cNvSpPr txBox="1"/>
          <p:nvPr/>
        </p:nvSpPr>
        <p:spPr>
          <a:xfrm>
            <a:off x="4446902" y="1103343"/>
            <a:ext cx="2286000" cy="769441"/>
          </a:xfrm>
          <a:prstGeom prst="rect">
            <a:avLst/>
          </a:prstGeom>
          <a:noFill/>
        </p:spPr>
        <p:txBody>
          <a:bodyPr wrap="square" rtlCol="0">
            <a:spAutoFit/>
          </a:bodyPr>
          <a:lstStyle/>
          <a:p>
            <a:r>
              <a:rPr lang="en-US" sz="4400" b="1" dirty="0">
                <a:solidFill>
                  <a:srgbClr val="FFFF00"/>
                </a:solidFill>
                <a:latin typeface="+mj-lt"/>
              </a:rPr>
              <a:t>Ephraim</a:t>
            </a:r>
          </a:p>
        </p:txBody>
      </p:sp>
      <p:sp>
        <p:nvSpPr>
          <p:cNvPr id="18" name="TextBox 17">
            <a:extLst>
              <a:ext uri="{FF2B5EF4-FFF2-40B4-BE49-F238E27FC236}">
                <a16:creationId xmlns:a16="http://schemas.microsoft.com/office/drawing/2014/main" id="{C5182DAD-8E04-4AAD-E748-7BE374F84BEE}"/>
              </a:ext>
            </a:extLst>
          </p:cNvPr>
          <p:cNvSpPr txBox="1"/>
          <p:nvPr/>
        </p:nvSpPr>
        <p:spPr>
          <a:xfrm>
            <a:off x="0" y="5103674"/>
            <a:ext cx="9144000" cy="1754326"/>
          </a:xfrm>
          <a:prstGeom prst="rect">
            <a:avLst/>
          </a:prstGeom>
          <a:solidFill>
            <a:srgbClr val="92D14E"/>
          </a:solidFill>
        </p:spPr>
        <p:txBody>
          <a:bodyPr wrap="square" rtlCol="0">
            <a:spAutoFit/>
          </a:bodyPr>
          <a:lstStyle/>
          <a:p>
            <a:pPr algn="ctr"/>
            <a:r>
              <a:rPr lang="en-US" sz="3600" b="1" dirty="0">
                <a:solidFill>
                  <a:srgbClr val="1F487C"/>
                </a:solidFill>
              </a:rPr>
              <a:t>The second son he named Ephraim and said, “It is because God has made me fruitful in the land of my suffering.</a:t>
            </a:r>
            <a:endParaRPr lang="en-US" sz="3600" b="1" dirty="0">
              <a:solidFill>
                <a:srgbClr val="1F487C"/>
              </a:solidFill>
              <a:latin typeface="+mj-lt"/>
            </a:endParaRPr>
          </a:p>
        </p:txBody>
      </p:sp>
    </p:spTree>
    <p:extLst>
      <p:ext uri="{BB962C8B-B14F-4D97-AF65-F5344CB8AC3E}">
        <p14:creationId xmlns:p14="http://schemas.microsoft.com/office/powerpoint/2010/main" val="5784823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BA3EA-A47F-0037-0776-D83D158E1F8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FA8A874-B409-4FFF-6E1E-12694266117A}"/>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C507DE06-DB1F-3909-D124-C6410CC788E0}"/>
              </a:ext>
            </a:extLst>
          </p:cNvPr>
          <p:cNvSpPr>
            <a:spLocks noGrp="1"/>
          </p:cNvSpPr>
          <p:nvPr>
            <p:ph type="ctrTitle"/>
          </p:nvPr>
        </p:nvSpPr>
        <p:spPr>
          <a:xfrm>
            <a:off x="609600" y="1447800"/>
            <a:ext cx="7848600" cy="1752599"/>
          </a:xfrm>
        </p:spPr>
        <p:txBody>
          <a:bodyPr>
            <a:normAutofit/>
          </a:bodyPr>
          <a:lstStyle/>
          <a:p>
            <a:br>
              <a:rPr lang="en-US" b="1"/>
            </a:br>
            <a:endParaRPr lang="en-US" dirty="0"/>
          </a:p>
        </p:txBody>
      </p:sp>
      <p:sp>
        <p:nvSpPr>
          <p:cNvPr id="8" name="TextBox 7">
            <a:extLst>
              <a:ext uri="{FF2B5EF4-FFF2-40B4-BE49-F238E27FC236}">
                <a16:creationId xmlns:a16="http://schemas.microsoft.com/office/drawing/2014/main" id="{AAE75852-69B0-2169-371A-29CE637804CB}"/>
              </a:ext>
            </a:extLst>
          </p:cNvPr>
          <p:cNvSpPr txBox="1"/>
          <p:nvPr/>
        </p:nvSpPr>
        <p:spPr>
          <a:xfrm>
            <a:off x="457200" y="5181600"/>
            <a:ext cx="8305800" cy="1754326"/>
          </a:xfrm>
          <a:prstGeom prst="rect">
            <a:avLst/>
          </a:prstGeom>
          <a:solidFill>
            <a:srgbClr val="92D14E"/>
          </a:solidFill>
        </p:spPr>
        <p:txBody>
          <a:bodyPr wrap="square" rtlCol="0">
            <a:spAutoFit/>
          </a:bodyPr>
          <a:lstStyle/>
          <a:p>
            <a:pPr algn="ctr"/>
            <a:r>
              <a:rPr lang="en-US" sz="3600" dirty="0">
                <a:latin typeface="+mj-lt"/>
              </a:rPr>
              <a:t>The seven years of abundance in Egypt came to an end, and seven years of famine began, just as Joseph had said.</a:t>
            </a:r>
          </a:p>
        </p:txBody>
      </p:sp>
    </p:spTree>
    <p:extLst>
      <p:ext uri="{BB962C8B-B14F-4D97-AF65-F5344CB8AC3E}">
        <p14:creationId xmlns:p14="http://schemas.microsoft.com/office/powerpoint/2010/main" val="42216347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1F487E"/>
        </a:solidFill>
        <a:effectLst/>
      </p:bgPr>
    </p:bg>
    <p:spTree>
      <p:nvGrpSpPr>
        <p:cNvPr id="1" name="">
          <a:extLst>
            <a:ext uri="{FF2B5EF4-FFF2-40B4-BE49-F238E27FC236}">
              <a16:creationId xmlns:a16="http://schemas.microsoft.com/office/drawing/2014/main" id="{1379F991-F57E-3390-E1F0-2F4DE9322423}"/>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1FF2B42E-8DD7-5D0D-7B06-8575DE61E383}"/>
              </a:ext>
            </a:extLst>
          </p:cNvPr>
          <p:cNvSpPr txBox="1"/>
          <p:nvPr/>
        </p:nvSpPr>
        <p:spPr>
          <a:xfrm>
            <a:off x="2203917" y="235999"/>
            <a:ext cx="2036837" cy="1446550"/>
          </a:xfrm>
          <a:prstGeom prst="rect">
            <a:avLst/>
          </a:prstGeom>
          <a:noFill/>
        </p:spPr>
        <p:txBody>
          <a:bodyPr wrap="square" rtlCol="0">
            <a:spAutoFit/>
          </a:bodyPr>
          <a:lstStyle/>
          <a:p>
            <a:r>
              <a:rPr lang="en-US" sz="4400" b="1" dirty="0">
                <a:solidFill>
                  <a:srgbClr val="FFFF00"/>
                </a:solidFill>
                <a:latin typeface="+mj-lt"/>
              </a:rPr>
              <a:t>Go to Joseph!</a:t>
            </a:r>
          </a:p>
        </p:txBody>
      </p:sp>
      <p:sp>
        <p:nvSpPr>
          <p:cNvPr id="18" name="TextBox 17">
            <a:extLst>
              <a:ext uri="{FF2B5EF4-FFF2-40B4-BE49-F238E27FC236}">
                <a16:creationId xmlns:a16="http://schemas.microsoft.com/office/drawing/2014/main" id="{293B4A5A-FB45-5B3C-29D5-EF215A661B68}"/>
              </a:ext>
            </a:extLst>
          </p:cNvPr>
          <p:cNvSpPr txBox="1"/>
          <p:nvPr/>
        </p:nvSpPr>
        <p:spPr>
          <a:xfrm>
            <a:off x="0" y="3441680"/>
            <a:ext cx="9144000" cy="3416320"/>
          </a:xfrm>
          <a:prstGeom prst="rect">
            <a:avLst/>
          </a:prstGeom>
          <a:solidFill>
            <a:srgbClr val="92D14E"/>
          </a:solidFill>
        </p:spPr>
        <p:txBody>
          <a:bodyPr wrap="square" rtlCol="0">
            <a:spAutoFit/>
          </a:bodyPr>
          <a:lstStyle/>
          <a:p>
            <a:pPr algn="ctr"/>
            <a:r>
              <a:rPr lang="en-US" sz="3600" b="1" dirty="0">
                <a:solidFill>
                  <a:srgbClr val="1F487C"/>
                </a:solidFill>
              </a:rPr>
              <a:t>There was famine in all the other lands but in the whole land of Egypt there was food. When all of Egypt began to feel the famine, the people cried out to Pharaoh for food. Then Pharaoh told all the Egyptians, “Go to Joseph and do what he tells you.”</a:t>
            </a:r>
            <a:endParaRPr lang="en-US" sz="3600" b="1" dirty="0">
              <a:solidFill>
                <a:srgbClr val="1F487C"/>
              </a:solidFill>
              <a:latin typeface="+mj-lt"/>
            </a:endParaRPr>
          </a:p>
        </p:txBody>
      </p:sp>
      <p:pic>
        <p:nvPicPr>
          <p:cNvPr id="2" name="Picture 1">
            <a:extLst>
              <a:ext uri="{FF2B5EF4-FFF2-40B4-BE49-F238E27FC236}">
                <a16:creationId xmlns:a16="http://schemas.microsoft.com/office/drawing/2014/main" id="{B1F60E7E-6AE4-289B-8A88-6756ED9303DD}"/>
              </a:ext>
            </a:extLst>
          </p:cNvPr>
          <p:cNvPicPr>
            <a:picLocks noChangeAspect="1"/>
          </p:cNvPicPr>
          <p:nvPr/>
        </p:nvPicPr>
        <p:blipFill>
          <a:blip r:embed="rId2"/>
          <a:srcRect l="18284" r="55954" b="38889"/>
          <a:stretch>
            <a:fillRect/>
          </a:stretch>
        </p:blipFill>
        <p:spPr>
          <a:xfrm>
            <a:off x="278354" y="-3840"/>
            <a:ext cx="1925563" cy="3416320"/>
          </a:xfrm>
          <a:prstGeom prst="rect">
            <a:avLst/>
          </a:prstGeom>
        </p:spPr>
      </p:pic>
      <p:pic>
        <p:nvPicPr>
          <p:cNvPr id="5" name="Picture 4">
            <a:extLst>
              <a:ext uri="{FF2B5EF4-FFF2-40B4-BE49-F238E27FC236}">
                <a16:creationId xmlns:a16="http://schemas.microsoft.com/office/drawing/2014/main" id="{3C8D0E0B-8EE6-1939-3A00-BC3049D364F4}"/>
              </a:ext>
            </a:extLst>
          </p:cNvPr>
          <p:cNvPicPr>
            <a:picLocks noChangeAspect="1"/>
          </p:cNvPicPr>
          <p:nvPr/>
        </p:nvPicPr>
        <p:blipFill>
          <a:blip r:embed="rId2"/>
          <a:srcRect l="56512" t="6666" r="10245" b="40000"/>
          <a:stretch>
            <a:fillRect/>
          </a:stretch>
        </p:blipFill>
        <p:spPr>
          <a:xfrm>
            <a:off x="6473800" y="18107"/>
            <a:ext cx="2670200" cy="3204240"/>
          </a:xfrm>
          <a:prstGeom prst="rect">
            <a:avLst/>
          </a:prstGeom>
        </p:spPr>
      </p:pic>
      <p:pic>
        <p:nvPicPr>
          <p:cNvPr id="7" name="Picture 6">
            <a:extLst>
              <a:ext uri="{FF2B5EF4-FFF2-40B4-BE49-F238E27FC236}">
                <a16:creationId xmlns:a16="http://schemas.microsoft.com/office/drawing/2014/main" id="{F6B9565B-B081-D0D0-EABC-4AD671BEFB7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129480" y="1620227"/>
            <a:ext cx="3268762" cy="1832804"/>
          </a:xfrm>
          <a:prstGeom prst="rect">
            <a:avLst/>
          </a:prstGeom>
        </p:spPr>
      </p:pic>
    </p:spTree>
    <p:extLst>
      <p:ext uri="{BB962C8B-B14F-4D97-AF65-F5344CB8AC3E}">
        <p14:creationId xmlns:p14="http://schemas.microsoft.com/office/powerpoint/2010/main" val="6630826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1F487E"/>
        </a:solidFill>
        <a:effectLst/>
      </p:bgPr>
    </p:bg>
    <p:spTree>
      <p:nvGrpSpPr>
        <p:cNvPr id="1" name="">
          <a:extLst>
            <a:ext uri="{FF2B5EF4-FFF2-40B4-BE49-F238E27FC236}">
              <a16:creationId xmlns:a16="http://schemas.microsoft.com/office/drawing/2014/main" id="{08F652C6-F88F-C233-1040-5036382661B4}"/>
            </a:ext>
          </a:extLst>
        </p:cNvPr>
        <p:cNvGrpSpPr/>
        <p:nvPr/>
      </p:nvGrpSpPr>
      <p:grpSpPr>
        <a:xfrm>
          <a:off x="0" y="0"/>
          <a:ext cx="0" cy="0"/>
          <a:chOff x="0" y="0"/>
          <a:chExt cx="0" cy="0"/>
        </a:xfrm>
      </p:grpSpPr>
      <p:pic>
        <p:nvPicPr>
          <p:cNvPr id="11266" name="Picture 2" descr="Image result for I hereby put you in charge of the whole land of Egypt">
            <a:extLst>
              <a:ext uri="{FF2B5EF4-FFF2-40B4-BE49-F238E27FC236}">
                <a16:creationId xmlns:a16="http://schemas.microsoft.com/office/drawing/2014/main" id="{35CE03DF-DB66-2EA6-784E-0980E4F2F884}"/>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r="30197"/>
          <a:stretch>
            <a:fillRect/>
          </a:stretch>
        </p:blipFill>
        <p:spPr bwMode="auto">
          <a:xfrm>
            <a:off x="1" y="0"/>
            <a:ext cx="541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12C5A79-9B8E-10DA-3DCC-53FB53D9351F}"/>
              </a:ext>
            </a:extLst>
          </p:cNvPr>
          <p:cNvSpPr txBox="1"/>
          <p:nvPr/>
        </p:nvSpPr>
        <p:spPr>
          <a:xfrm>
            <a:off x="5562600" y="228600"/>
            <a:ext cx="3429000" cy="6186309"/>
          </a:xfrm>
          <a:prstGeom prst="rect">
            <a:avLst/>
          </a:prstGeom>
          <a:solidFill>
            <a:srgbClr val="1F487C"/>
          </a:solidFill>
        </p:spPr>
        <p:txBody>
          <a:bodyPr wrap="square" rtlCol="0">
            <a:spAutoFit/>
          </a:bodyPr>
          <a:lstStyle/>
          <a:p>
            <a:r>
              <a:rPr lang="en-US" sz="3600" dirty="0">
                <a:solidFill>
                  <a:schemeClr val="bg1"/>
                </a:solidFill>
                <a:latin typeface="+mj-lt"/>
              </a:rPr>
              <a:t>When the famine spread over the whole country, Joseph opened the storehouses and sold grain to the Egyptians, for the famine was severe throughout all of Egypt.</a:t>
            </a:r>
          </a:p>
        </p:txBody>
      </p:sp>
      <p:pic>
        <p:nvPicPr>
          <p:cNvPr id="5" name="Picture 4">
            <a:extLst>
              <a:ext uri="{FF2B5EF4-FFF2-40B4-BE49-F238E27FC236}">
                <a16:creationId xmlns:a16="http://schemas.microsoft.com/office/drawing/2014/main" id="{1E185F53-05E4-FE7F-87E7-3A6A52B35205}"/>
              </a:ext>
            </a:extLst>
          </p:cNvPr>
          <p:cNvPicPr>
            <a:picLocks noChangeAspect="1"/>
          </p:cNvPicPr>
          <p:nvPr/>
        </p:nvPicPr>
        <p:blipFill>
          <a:blip r:embed="rId3"/>
          <a:srcRect l="56512" t="6666" r="10245" b="40000"/>
          <a:stretch>
            <a:fillRect/>
          </a:stretch>
        </p:blipFill>
        <p:spPr>
          <a:xfrm>
            <a:off x="0" y="3657601"/>
            <a:ext cx="2667000" cy="3200400"/>
          </a:xfrm>
          <a:prstGeom prst="rect">
            <a:avLst/>
          </a:prstGeom>
        </p:spPr>
      </p:pic>
      <p:pic>
        <p:nvPicPr>
          <p:cNvPr id="7" name="Picture 6">
            <a:extLst>
              <a:ext uri="{FF2B5EF4-FFF2-40B4-BE49-F238E27FC236}">
                <a16:creationId xmlns:a16="http://schemas.microsoft.com/office/drawing/2014/main" id="{FF04F16D-44FA-1CB2-01B6-50119760356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3235" t="15986" r="62255" b="10318"/>
          <a:stretch>
            <a:fillRect/>
          </a:stretch>
        </p:blipFill>
        <p:spPr>
          <a:xfrm>
            <a:off x="2705101" y="239486"/>
            <a:ext cx="509954" cy="1104900"/>
          </a:xfrm>
          <a:prstGeom prst="rect">
            <a:avLst/>
          </a:prstGeom>
        </p:spPr>
      </p:pic>
      <p:pic>
        <p:nvPicPr>
          <p:cNvPr id="8" name="Picture 7">
            <a:extLst>
              <a:ext uri="{FF2B5EF4-FFF2-40B4-BE49-F238E27FC236}">
                <a16:creationId xmlns:a16="http://schemas.microsoft.com/office/drawing/2014/main" id="{A5DDB91A-E0F7-7BAE-500C-5F33A4D7343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3235" t="15986" r="62255" b="10318"/>
          <a:stretch>
            <a:fillRect/>
          </a:stretch>
        </p:blipFill>
        <p:spPr>
          <a:xfrm>
            <a:off x="4416984" y="3927020"/>
            <a:ext cx="509954" cy="1104900"/>
          </a:xfrm>
          <a:prstGeom prst="rect">
            <a:avLst/>
          </a:prstGeom>
        </p:spPr>
      </p:pic>
      <p:pic>
        <p:nvPicPr>
          <p:cNvPr id="9" name="Picture 8">
            <a:extLst>
              <a:ext uri="{FF2B5EF4-FFF2-40B4-BE49-F238E27FC236}">
                <a16:creationId xmlns:a16="http://schemas.microsoft.com/office/drawing/2014/main" id="{B80367C9-DE0A-6D66-6A43-5D4AB868ABA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3235" t="15986" r="62255" b="10318"/>
          <a:stretch>
            <a:fillRect/>
          </a:stretch>
        </p:blipFill>
        <p:spPr>
          <a:xfrm>
            <a:off x="4050009" y="2593520"/>
            <a:ext cx="509954" cy="1104900"/>
          </a:xfrm>
          <a:prstGeom prst="rect">
            <a:avLst/>
          </a:prstGeom>
        </p:spPr>
      </p:pic>
      <p:pic>
        <p:nvPicPr>
          <p:cNvPr id="10" name="Picture 9">
            <a:extLst>
              <a:ext uri="{FF2B5EF4-FFF2-40B4-BE49-F238E27FC236}">
                <a16:creationId xmlns:a16="http://schemas.microsoft.com/office/drawing/2014/main" id="{5C3B6F82-DA3B-A619-B6F8-D6D8F745205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3235" t="15986" r="62255" b="10318"/>
          <a:stretch>
            <a:fillRect/>
          </a:stretch>
        </p:blipFill>
        <p:spPr>
          <a:xfrm>
            <a:off x="3423767" y="3752849"/>
            <a:ext cx="509954" cy="1104900"/>
          </a:xfrm>
          <a:prstGeom prst="rect">
            <a:avLst/>
          </a:prstGeom>
        </p:spPr>
      </p:pic>
      <p:pic>
        <p:nvPicPr>
          <p:cNvPr id="11" name="Picture 10">
            <a:extLst>
              <a:ext uri="{FF2B5EF4-FFF2-40B4-BE49-F238E27FC236}">
                <a16:creationId xmlns:a16="http://schemas.microsoft.com/office/drawing/2014/main" id="{242C482B-A81B-2228-9546-F320D6CD3FE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3235" t="15986" r="62255" b="10318"/>
          <a:stretch>
            <a:fillRect/>
          </a:stretch>
        </p:blipFill>
        <p:spPr>
          <a:xfrm>
            <a:off x="3795032" y="4857750"/>
            <a:ext cx="509954" cy="1104900"/>
          </a:xfrm>
          <a:prstGeom prst="rect">
            <a:avLst/>
          </a:prstGeom>
        </p:spPr>
      </p:pic>
      <p:pic>
        <p:nvPicPr>
          <p:cNvPr id="12" name="Picture 11">
            <a:extLst>
              <a:ext uri="{FF2B5EF4-FFF2-40B4-BE49-F238E27FC236}">
                <a16:creationId xmlns:a16="http://schemas.microsoft.com/office/drawing/2014/main" id="{57B1028C-E547-CC0B-C16C-0ADCC24CA85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3235" t="15986" r="62255" b="10318"/>
          <a:stretch>
            <a:fillRect/>
          </a:stretch>
        </p:blipFill>
        <p:spPr>
          <a:xfrm>
            <a:off x="3215055" y="1792061"/>
            <a:ext cx="509954" cy="1104900"/>
          </a:xfrm>
          <a:prstGeom prst="rect">
            <a:avLst/>
          </a:prstGeom>
        </p:spPr>
      </p:pic>
      <p:pic>
        <p:nvPicPr>
          <p:cNvPr id="13" name="Picture 12">
            <a:extLst>
              <a:ext uri="{FF2B5EF4-FFF2-40B4-BE49-F238E27FC236}">
                <a16:creationId xmlns:a16="http://schemas.microsoft.com/office/drawing/2014/main" id="{C124C829-0AD1-A6E3-4DDF-451D53DCA12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2187" t="15538" r="35177" b="13784"/>
          <a:stretch>
            <a:fillRect/>
          </a:stretch>
        </p:blipFill>
        <p:spPr>
          <a:xfrm>
            <a:off x="2214943" y="4762501"/>
            <a:ext cx="815788" cy="990600"/>
          </a:xfrm>
          <a:prstGeom prst="rect">
            <a:avLst/>
          </a:prstGeom>
        </p:spPr>
      </p:pic>
      <p:pic>
        <p:nvPicPr>
          <p:cNvPr id="16" name="Picture 15">
            <a:extLst>
              <a:ext uri="{FF2B5EF4-FFF2-40B4-BE49-F238E27FC236}">
                <a16:creationId xmlns:a16="http://schemas.microsoft.com/office/drawing/2014/main" id="{D9657EAF-E0C6-D7BF-8E72-7B7447A4CF5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2187" t="15538" r="35177" b="13784"/>
          <a:stretch>
            <a:fillRect/>
          </a:stretch>
        </p:blipFill>
        <p:spPr>
          <a:xfrm>
            <a:off x="2813380" y="5252357"/>
            <a:ext cx="815788" cy="990600"/>
          </a:xfrm>
          <a:prstGeom prst="rect">
            <a:avLst/>
          </a:prstGeom>
        </p:spPr>
      </p:pic>
      <p:pic>
        <p:nvPicPr>
          <p:cNvPr id="17" name="Picture 16">
            <a:extLst>
              <a:ext uri="{FF2B5EF4-FFF2-40B4-BE49-F238E27FC236}">
                <a16:creationId xmlns:a16="http://schemas.microsoft.com/office/drawing/2014/main" id="{44A75003-F64F-56EB-CA10-D1A6B7842B8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2187" t="15538" r="35177" b="13784"/>
          <a:stretch>
            <a:fillRect/>
          </a:stretch>
        </p:blipFill>
        <p:spPr>
          <a:xfrm>
            <a:off x="2017076" y="5627914"/>
            <a:ext cx="815788" cy="990600"/>
          </a:xfrm>
          <a:prstGeom prst="rect">
            <a:avLst/>
          </a:prstGeom>
        </p:spPr>
      </p:pic>
    </p:spTree>
    <p:extLst>
      <p:ext uri="{BB962C8B-B14F-4D97-AF65-F5344CB8AC3E}">
        <p14:creationId xmlns:p14="http://schemas.microsoft.com/office/powerpoint/2010/main" val="4680903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1F487E"/>
        </a:solidFill>
        <a:effectLst/>
      </p:bgPr>
    </p:bg>
    <p:spTree>
      <p:nvGrpSpPr>
        <p:cNvPr id="1" name="">
          <a:extLst>
            <a:ext uri="{FF2B5EF4-FFF2-40B4-BE49-F238E27FC236}">
              <a16:creationId xmlns:a16="http://schemas.microsoft.com/office/drawing/2014/main" id="{59F7E80E-B3B6-54B6-4659-695585976426}"/>
            </a:ext>
          </a:extLst>
        </p:cNvPr>
        <p:cNvGrpSpPr/>
        <p:nvPr/>
      </p:nvGrpSpPr>
      <p:grpSpPr>
        <a:xfrm>
          <a:off x="0" y="0"/>
          <a:ext cx="0" cy="0"/>
          <a:chOff x="0" y="0"/>
          <a:chExt cx="0" cy="0"/>
        </a:xfrm>
      </p:grpSpPr>
      <p:pic>
        <p:nvPicPr>
          <p:cNvPr id="11266" name="Picture 2" descr="Image result for I hereby put you in charge of the whole land of Egypt">
            <a:extLst>
              <a:ext uri="{FF2B5EF4-FFF2-40B4-BE49-F238E27FC236}">
                <a16:creationId xmlns:a16="http://schemas.microsoft.com/office/drawing/2014/main" id="{8CBCC072-8CF2-74F4-33DE-ED6D58B23300}"/>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r="30197"/>
          <a:stretch>
            <a:fillRect/>
          </a:stretch>
        </p:blipFill>
        <p:spPr bwMode="auto">
          <a:xfrm>
            <a:off x="1" y="0"/>
            <a:ext cx="541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813D573-CD35-1419-6EEE-128331D9209D}"/>
              </a:ext>
            </a:extLst>
          </p:cNvPr>
          <p:cNvSpPr txBox="1"/>
          <p:nvPr/>
        </p:nvSpPr>
        <p:spPr>
          <a:xfrm>
            <a:off x="5404967" y="334981"/>
            <a:ext cx="3429000" cy="3970318"/>
          </a:xfrm>
          <a:prstGeom prst="rect">
            <a:avLst/>
          </a:prstGeom>
          <a:solidFill>
            <a:srgbClr val="1F487C"/>
          </a:solidFill>
        </p:spPr>
        <p:txBody>
          <a:bodyPr wrap="square" rtlCol="0">
            <a:spAutoFit/>
          </a:bodyPr>
          <a:lstStyle/>
          <a:p>
            <a:pPr algn="ctr"/>
            <a:r>
              <a:rPr lang="en-US" sz="3600" dirty="0">
                <a:solidFill>
                  <a:schemeClr val="bg1"/>
                </a:solidFill>
                <a:latin typeface="+mj-lt"/>
              </a:rPr>
              <a:t>And all the world came to Egypt to buy grain from Joseph, because the famine was severe everywhere. </a:t>
            </a:r>
          </a:p>
        </p:txBody>
      </p:sp>
      <p:pic>
        <p:nvPicPr>
          <p:cNvPr id="5" name="Picture 4">
            <a:extLst>
              <a:ext uri="{FF2B5EF4-FFF2-40B4-BE49-F238E27FC236}">
                <a16:creationId xmlns:a16="http://schemas.microsoft.com/office/drawing/2014/main" id="{01B42679-18C3-F696-0366-F9E41010A7E2}"/>
              </a:ext>
            </a:extLst>
          </p:cNvPr>
          <p:cNvPicPr>
            <a:picLocks noChangeAspect="1"/>
          </p:cNvPicPr>
          <p:nvPr/>
        </p:nvPicPr>
        <p:blipFill>
          <a:blip r:embed="rId3"/>
          <a:srcRect l="56512" t="6666" r="10245" b="40000"/>
          <a:stretch>
            <a:fillRect/>
          </a:stretch>
        </p:blipFill>
        <p:spPr>
          <a:xfrm>
            <a:off x="6564922" y="4431598"/>
            <a:ext cx="1724708" cy="2069650"/>
          </a:xfrm>
          <a:prstGeom prst="rect">
            <a:avLst/>
          </a:prstGeom>
        </p:spPr>
      </p:pic>
      <p:pic>
        <p:nvPicPr>
          <p:cNvPr id="7" name="Picture 6">
            <a:extLst>
              <a:ext uri="{FF2B5EF4-FFF2-40B4-BE49-F238E27FC236}">
                <a16:creationId xmlns:a16="http://schemas.microsoft.com/office/drawing/2014/main" id="{DE68445C-AF05-7513-8124-2B584316684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3235" t="15986" r="62255" b="10318"/>
          <a:stretch>
            <a:fillRect/>
          </a:stretch>
        </p:blipFill>
        <p:spPr>
          <a:xfrm>
            <a:off x="2705101" y="239486"/>
            <a:ext cx="509954" cy="1104900"/>
          </a:xfrm>
          <a:prstGeom prst="rect">
            <a:avLst/>
          </a:prstGeom>
        </p:spPr>
      </p:pic>
      <p:pic>
        <p:nvPicPr>
          <p:cNvPr id="8" name="Picture 7">
            <a:extLst>
              <a:ext uri="{FF2B5EF4-FFF2-40B4-BE49-F238E27FC236}">
                <a16:creationId xmlns:a16="http://schemas.microsoft.com/office/drawing/2014/main" id="{7710F1CB-7322-91C5-F4E8-E1382D97B00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3235" t="15986" r="62255" b="10318"/>
          <a:stretch>
            <a:fillRect/>
          </a:stretch>
        </p:blipFill>
        <p:spPr>
          <a:xfrm>
            <a:off x="4416984" y="3927020"/>
            <a:ext cx="509954" cy="1104900"/>
          </a:xfrm>
          <a:prstGeom prst="rect">
            <a:avLst/>
          </a:prstGeom>
        </p:spPr>
      </p:pic>
      <p:pic>
        <p:nvPicPr>
          <p:cNvPr id="9" name="Picture 8">
            <a:extLst>
              <a:ext uri="{FF2B5EF4-FFF2-40B4-BE49-F238E27FC236}">
                <a16:creationId xmlns:a16="http://schemas.microsoft.com/office/drawing/2014/main" id="{B5C1394C-ADCB-6D2A-5D51-A1016046684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3235" t="15986" r="62255" b="10318"/>
          <a:stretch>
            <a:fillRect/>
          </a:stretch>
        </p:blipFill>
        <p:spPr>
          <a:xfrm>
            <a:off x="4050009" y="2593520"/>
            <a:ext cx="509954" cy="1104900"/>
          </a:xfrm>
          <a:prstGeom prst="rect">
            <a:avLst/>
          </a:prstGeom>
        </p:spPr>
      </p:pic>
      <p:pic>
        <p:nvPicPr>
          <p:cNvPr id="10" name="Picture 9">
            <a:extLst>
              <a:ext uri="{FF2B5EF4-FFF2-40B4-BE49-F238E27FC236}">
                <a16:creationId xmlns:a16="http://schemas.microsoft.com/office/drawing/2014/main" id="{D4E28BE2-4139-1556-33DA-09495BFD6B5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3235" t="15986" r="62255" b="10318"/>
          <a:stretch>
            <a:fillRect/>
          </a:stretch>
        </p:blipFill>
        <p:spPr>
          <a:xfrm>
            <a:off x="3423767" y="3752849"/>
            <a:ext cx="509954" cy="1104900"/>
          </a:xfrm>
          <a:prstGeom prst="rect">
            <a:avLst/>
          </a:prstGeom>
        </p:spPr>
      </p:pic>
      <p:pic>
        <p:nvPicPr>
          <p:cNvPr id="11" name="Picture 10">
            <a:extLst>
              <a:ext uri="{FF2B5EF4-FFF2-40B4-BE49-F238E27FC236}">
                <a16:creationId xmlns:a16="http://schemas.microsoft.com/office/drawing/2014/main" id="{B023F102-734A-D95E-AA57-8D64DE88DE8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3235" t="15986" r="62255" b="10318"/>
          <a:stretch>
            <a:fillRect/>
          </a:stretch>
        </p:blipFill>
        <p:spPr>
          <a:xfrm>
            <a:off x="3795032" y="4857750"/>
            <a:ext cx="509954" cy="1104900"/>
          </a:xfrm>
          <a:prstGeom prst="rect">
            <a:avLst/>
          </a:prstGeom>
        </p:spPr>
      </p:pic>
      <p:pic>
        <p:nvPicPr>
          <p:cNvPr id="12" name="Picture 11">
            <a:extLst>
              <a:ext uri="{FF2B5EF4-FFF2-40B4-BE49-F238E27FC236}">
                <a16:creationId xmlns:a16="http://schemas.microsoft.com/office/drawing/2014/main" id="{8CC23409-1537-7BDD-73CF-1DF8A2CE2A8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3235" t="15986" r="62255" b="10318"/>
          <a:stretch>
            <a:fillRect/>
          </a:stretch>
        </p:blipFill>
        <p:spPr>
          <a:xfrm>
            <a:off x="3215055" y="1792061"/>
            <a:ext cx="509954" cy="1104900"/>
          </a:xfrm>
          <a:prstGeom prst="rect">
            <a:avLst/>
          </a:prstGeom>
        </p:spPr>
      </p:pic>
      <p:pic>
        <p:nvPicPr>
          <p:cNvPr id="13" name="Picture 12">
            <a:extLst>
              <a:ext uri="{FF2B5EF4-FFF2-40B4-BE49-F238E27FC236}">
                <a16:creationId xmlns:a16="http://schemas.microsoft.com/office/drawing/2014/main" id="{7E10CEEB-DA32-6E04-65B7-44D1707B380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2187" t="15538" r="35177" b="13784"/>
          <a:stretch>
            <a:fillRect/>
          </a:stretch>
        </p:blipFill>
        <p:spPr>
          <a:xfrm>
            <a:off x="4559963" y="5340187"/>
            <a:ext cx="815788" cy="990600"/>
          </a:xfrm>
          <a:prstGeom prst="rect">
            <a:avLst/>
          </a:prstGeom>
        </p:spPr>
      </p:pic>
      <p:pic>
        <p:nvPicPr>
          <p:cNvPr id="16" name="Picture 15">
            <a:extLst>
              <a:ext uri="{FF2B5EF4-FFF2-40B4-BE49-F238E27FC236}">
                <a16:creationId xmlns:a16="http://schemas.microsoft.com/office/drawing/2014/main" id="{E40065CA-B669-4680-317B-20B5EDAEC3D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2187" t="15538" r="35177" b="13784"/>
          <a:stretch>
            <a:fillRect/>
          </a:stretch>
        </p:blipFill>
        <p:spPr>
          <a:xfrm>
            <a:off x="5522199" y="4536620"/>
            <a:ext cx="815788" cy="990600"/>
          </a:xfrm>
          <a:prstGeom prst="rect">
            <a:avLst/>
          </a:prstGeom>
        </p:spPr>
      </p:pic>
      <p:pic>
        <p:nvPicPr>
          <p:cNvPr id="17" name="Picture 16">
            <a:extLst>
              <a:ext uri="{FF2B5EF4-FFF2-40B4-BE49-F238E27FC236}">
                <a16:creationId xmlns:a16="http://schemas.microsoft.com/office/drawing/2014/main" id="{32DEA8A3-1DBD-4A72-6FB6-CB279F1519C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2187" t="15538" r="35177" b="13784"/>
          <a:stretch>
            <a:fillRect/>
          </a:stretch>
        </p:blipFill>
        <p:spPr>
          <a:xfrm>
            <a:off x="5792352" y="5272154"/>
            <a:ext cx="815788" cy="990600"/>
          </a:xfrm>
          <a:prstGeom prst="rect">
            <a:avLst/>
          </a:prstGeom>
        </p:spPr>
      </p:pic>
      <p:pic>
        <p:nvPicPr>
          <p:cNvPr id="3" name="Picture 2">
            <a:extLst>
              <a:ext uri="{FF2B5EF4-FFF2-40B4-BE49-F238E27FC236}">
                <a16:creationId xmlns:a16="http://schemas.microsoft.com/office/drawing/2014/main" id="{2834D4A6-528A-2454-080D-2B5FD70FF25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2187" t="15538" r="35177" b="13784"/>
          <a:stretch>
            <a:fillRect/>
          </a:stretch>
        </p:blipFill>
        <p:spPr>
          <a:xfrm>
            <a:off x="3536406" y="5672136"/>
            <a:ext cx="815788" cy="990600"/>
          </a:xfrm>
          <a:prstGeom prst="rect">
            <a:avLst/>
          </a:prstGeom>
        </p:spPr>
      </p:pic>
      <p:pic>
        <p:nvPicPr>
          <p:cNvPr id="4" name="Picture 3">
            <a:extLst>
              <a:ext uri="{FF2B5EF4-FFF2-40B4-BE49-F238E27FC236}">
                <a16:creationId xmlns:a16="http://schemas.microsoft.com/office/drawing/2014/main" id="{8A9049E6-B62C-4D04-6029-BF4384258E6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2187" t="15538" r="35177" b="13784"/>
          <a:stretch>
            <a:fillRect/>
          </a:stretch>
        </p:blipFill>
        <p:spPr>
          <a:xfrm>
            <a:off x="2232417" y="5672136"/>
            <a:ext cx="815788" cy="990600"/>
          </a:xfrm>
          <a:prstGeom prst="rect">
            <a:avLst/>
          </a:prstGeom>
        </p:spPr>
      </p:pic>
      <p:pic>
        <p:nvPicPr>
          <p:cNvPr id="6" name="Picture 5">
            <a:extLst>
              <a:ext uri="{FF2B5EF4-FFF2-40B4-BE49-F238E27FC236}">
                <a16:creationId xmlns:a16="http://schemas.microsoft.com/office/drawing/2014/main" id="{A1183221-BF7D-DDE6-56FE-0AC3FF134C6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2187" t="15538" r="35177" b="13784"/>
          <a:stretch>
            <a:fillRect/>
          </a:stretch>
        </p:blipFill>
        <p:spPr>
          <a:xfrm>
            <a:off x="1364590" y="4306045"/>
            <a:ext cx="815788" cy="990600"/>
          </a:xfrm>
          <a:prstGeom prst="rect">
            <a:avLst/>
          </a:prstGeom>
        </p:spPr>
      </p:pic>
      <p:pic>
        <p:nvPicPr>
          <p:cNvPr id="14" name="Picture 13">
            <a:extLst>
              <a:ext uri="{FF2B5EF4-FFF2-40B4-BE49-F238E27FC236}">
                <a16:creationId xmlns:a16="http://schemas.microsoft.com/office/drawing/2014/main" id="{73191092-1582-51E6-9F83-8DD0BCFA9A1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2187" t="15538" r="35177" b="13784"/>
          <a:stretch>
            <a:fillRect/>
          </a:stretch>
        </p:blipFill>
        <p:spPr>
          <a:xfrm>
            <a:off x="2422009" y="4825837"/>
            <a:ext cx="815788" cy="990600"/>
          </a:xfrm>
          <a:prstGeom prst="rect">
            <a:avLst/>
          </a:prstGeom>
        </p:spPr>
      </p:pic>
    </p:spTree>
    <p:extLst>
      <p:ext uri="{BB962C8B-B14F-4D97-AF65-F5344CB8AC3E}">
        <p14:creationId xmlns:p14="http://schemas.microsoft.com/office/powerpoint/2010/main" val="2006783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C:\Users\charlie11\AppData\Local\Microsoft\Windows\Temporary Internet Files\Content.IE5\4TZDKF4W\MP900407539[1].jpg"/>
          <p:cNvPicPr>
            <a:picLocks noChangeAspect="1" noChangeArrowheads="1"/>
          </p:cNvPicPr>
          <p:nvPr/>
        </p:nvPicPr>
        <p:blipFill>
          <a:blip r:embed="rId2" cstate="email">
            <a:alphaModFix amt="7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0" y="0"/>
            <a:ext cx="9144000" cy="2362200"/>
          </a:xfrm>
        </p:spPr>
        <p:txBody>
          <a:bodyPr>
            <a:normAutofit fontScale="90000"/>
          </a:bodyPr>
          <a:lstStyle/>
          <a:p>
            <a:br>
              <a:rPr lang="en-US" b="1" dirty="0">
                <a:solidFill>
                  <a:schemeClr val="bg1"/>
                </a:solidFill>
              </a:rPr>
            </a:br>
            <a:r>
              <a:rPr lang="en-US" b="1" dirty="0"/>
              <a:t>After them, 7 other cows, ugly and gaunt, came up out of the Nile and stood beside those on the riverbank. </a:t>
            </a:r>
            <a:br>
              <a:rPr lang="en-US" b="1" dirty="0"/>
            </a:br>
            <a:endParaRPr lang="en-US" b="1" dirty="0"/>
          </a:p>
        </p:txBody>
      </p:sp>
      <p:pic>
        <p:nvPicPr>
          <p:cNvPr id="4" name="Picture 9" descr="C:\Users\charlie11\AppData\Local\Microsoft\Windows\Temporary Internet Files\Content.IE5\MSUCDK9U\MC900281097[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 y="2057400"/>
            <a:ext cx="1451572" cy="2462543"/>
          </a:xfrm>
          <a:prstGeom prst="rect">
            <a:avLst/>
          </a:prstGeom>
          <a:noFill/>
        </p:spPr>
      </p:pic>
      <p:pic>
        <p:nvPicPr>
          <p:cNvPr id="3074" name="Picture 2" descr="C:\Users\charlie11\AppData\Local\Microsoft\Windows\Temporary Internet Files\Content.IE5\BF1GL0Y0\MC900013232[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52800" y="3352800"/>
            <a:ext cx="1862633" cy="1199693"/>
          </a:xfrm>
          <a:prstGeom prst="rect">
            <a:avLst/>
          </a:prstGeom>
          <a:noFill/>
        </p:spPr>
      </p:pic>
      <p:pic>
        <p:nvPicPr>
          <p:cNvPr id="3076" name="Picture 4" descr="C:\Users\charlie11\AppData\Local\Microsoft\Windows\Temporary Internet Files\Content.IE5\BF1GL0Y0\MC900013232[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0" y="3810000"/>
            <a:ext cx="1862633" cy="1199693"/>
          </a:xfrm>
          <a:prstGeom prst="rect">
            <a:avLst/>
          </a:prstGeom>
          <a:noFill/>
        </p:spPr>
      </p:pic>
      <p:pic>
        <p:nvPicPr>
          <p:cNvPr id="3078" name="Picture 6" descr="C:\Users\charlie11\AppData\Local\Microsoft\Windows\Temporary Internet Files\Content.IE5\BF1GL0Y0\MC900013232[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34200" y="4724400"/>
            <a:ext cx="1862633" cy="1199693"/>
          </a:xfrm>
          <a:prstGeom prst="rect">
            <a:avLst/>
          </a:prstGeom>
          <a:noFill/>
        </p:spPr>
      </p:pic>
      <p:pic>
        <p:nvPicPr>
          <p:cNvPr id="3080" name="Picture 8" descr="C:\Users\charlie11\AppData\Local\Microsoft\Windows\Temporary Internet Files\Content.IE5\BF1GL0Y0\MC900013232[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800" y="5658307"/>
            <a:ext cx="1862633" cy="1199693"/>
          </a:xfrm>
          <a:prstGeom prst="rect">
            <a:avLst/>
          </a:prstGeom>
          <a:noFill/>
        </p:spPr>
      </p:pic>
      <p:pic>
        <p:nvPicPr>
          <p:cNvPr id="3082" name="Picture 10" descr="C:\Users\charlie11\AppData\Local\Microsoft\Windows\Temporary Internet Files\Content.IE5\BF1GL0Y0\MC900013232[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81367" y="2362200"/>
            <a:ext cx="1862633" cy="1199693"/>
          </a:xfrm>
          <a:prstGeom prst="rect">
            <a:avLst/>
          </a:prstGeom>
          <a:noFill/>
        </p:spPr>
      </p:pic>
      <p:pic>
        <p:nvPicPr>
          <p:cNvPr id="3084" name="Picture 12" descr="C:\Users\charlie11\AppData\Local\Microsoft\Windows\Temporary Internet Files\Content.IE5\BF1GL0Y0\MC900013232[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62400" y="4495800"/>
            <a:ext cx="1862633" cy="1199693"/>
          </a:xfrm>
          <a:prstGeom prst="rect">
            <a:avLst/>
          </a:prstGeom>
          <a:noFill/>
        </p:spPr>
      </p:pic>
      <p:pic>
        <p:nvPicPr>
          <p:cNvPr id="3086" name="Picture 14" descr="C:\Users\charlie11\AppData\Local\Microsoft\Windows\Temporary Internet Files\Content.IE5\BF1GL0Y0\MC900013232[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67000" y="5658307"/>
            <a:ext cx="1862633" cy="1199693"/>
          </a:xfrm>
          <a:prstGeom prst="rect">
            <a:avLst/>
          </a:prstGeom>
          <a:noFill/>
        </p:spPr>
      </p:pic>
      <p:pic>
        <p:nvPicPr>
          <p:cNvPr id="5" name="Picture 4" descr="A cartoon of a cow&#10;&#10;AI-generated content may be incorrect.">
            <a:extLst>
              <a:ext uri="{FF2B5EF4-FFF2-40B4-BE49-F238E27FC236}">
                <a16:creationId xmlns:a16="http://schemas.microsoft.com/office/drawing/2014/main" id="{14947A1C-A885-AC6F-594B-B3FA429B1F88}"/>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286000" y="2947949"/>
            <a:ext cx="1199997" cy="1056232"/>
          </a:xfrm>
          <a:prstGeom prst="rect">
            <a:avLst/>
          </a:prstGeom>
        </p:spPr>
      </p:pic>
      <p:pic>
        <p:nvPicPr>
          <p:cNvPr id="8" name="Picture 7" descr="A cartoon of a cow&#10;&#10;AI-generated content may be incorrect.">
            <a:extLst>
              <a:ext uri="{FF2B5EF4-FFF2-40B4-BE49-F238E27FC236}">
                <a16:creationId xmlns:a16="http://schemas.microsoft.com/office/drawing/2014/main" id="{4E0F669B-04F1-05B5-5F18-66ACB1FA8E08}"/>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825033" y="2640933"/>
            <a:ext cx="1199997" cy="1056232"/>
          </a:xfrm>
          <a:prstGeom prst="rect">
            <a:avLst/>
          </a:prstGeom>
        </p:spPr>
      </p:pic>
      <p:pic>
        <p:nvPicPr>
          <p:cNvPr id="9" name="Picture 8" descr="A cartoon of a cow&#10;&#10;AI-generated content may be incorrect.">
            <a:extLst>
              <a:ext uri="{FF2B5EF4-FFF2-40B4-BE49-F238E27FC236}">
                <a16:creationId xmlns:a16="http://schemas.microsoft.com/office/drawing/2014/main" id="{8B4B9442-CFD5-6A61-4CDD-6314BB07D8BC}"/>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570318" y="3439568"/>
            <a:ext cx="1199997" cy="1056232"/>
          </a:xfrm>
          <a:prstGeom prst="rect">
            <a:avLst/>
          </a:prstGeom>
        </p:spPr>
      </p:pic>
      <p:pic>
        <p:nvPicPr>
          <p:cNvPr id="10" name="Picture 9" descr="A cartoon of a cow&#10;&#10;AI-generated content may be incorrect.">
            <a:extLst>
              <a:ext uri="{FF2B5EF4-FFF2-40B4-BE49-F238E27FC236}">
                <a16:creationId xmlns:a16="http://schemas.microsoft.com/office/drawing/2014/main" id="{BDC51212-BCA0-95D3-7F47-395702313B9F}"/>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170421" y="5768952"/>
            <a:ext cx="1199997" cy="1056232"/>
          </a:xfrm>
          <a:prstGeom prst="rect">
            <a:avLst/>
          </a:prstGeom>
        </p:spPr>
      </p:pic>
      <p:pic>
        <p:nvPicPr>
          <p:cNvPr id="11" name="Picture 10" descr="A cartoon of a cow&#10;&#10;AI-generated content may be incorrect.">
            <a:extLst>
              <a:ext uri="{FF2B5EF4-FFF2-40B4-BE49-F238E27FC236}">
                <a16:creationId xmlns:a16="http://schemas.microsoft.com/office/drawing/2014/main" id="{4C8FBAD3-D844-517A-CD98-EB681204ECF3}"/>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385807" y="5566527"/>
            <a:ext cx="1199997" cy="1056232"/>
          </a:xfrm>
          <a:prstGeom prst="rect">
            <a:avLst/>
          </a:prstGeom>
        </p:spPr>
      </p:pic>
      <p:pic>
        <p:nvPicPr>
          <p:cNvPr id="12" name="Picture 11" descr="A cartoon of a cow&#10;&#10;AI-generated content may be incorrect.">
            <a:extLst>
              <a:ext uri="{FF2B5EF4-FFF2-40B4-BE49-F238E27FC236}">
                <a16:creationId xmlns:a16="http://schemas.microsoft.com/office/drawing/2014/main" id="{B739A03D-F35D-7CC4-5A31-ACA2724C42E1}"/>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533803" y="4374858"/>
            <a:ext cx="1199997" cy="1056232"/>
          </a:xfrm>
          <a:prstGeom prst="rect">
            <a:avLst/>
          </a:prstGeom>
        </p:spPr>
      </p:pic>
      <p:pic>
        <p:nvPicPr>
          <p:cNvPr id="13" name="Picture 12" descr="A cartoon of a cow&#10;&#10;AI-generated content may be incorrect.">
            <a:extLst>
              <a:ext uri="{FF2B5EF4-FFF2-40B4-BE49-F238E27FC236}">
                <a16:creationId xmlns:a16="http://schemas.microsoft.com/office/drawing/2014/main" id="{9959BCA9-4A03-0870-4849-6ACDFB7CBFEB}"/>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00406" y="4409846"/>
            <a:ext cx="1199997" cy="105623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C:\Users\charlie11\AppData\Local\Microsoft\Windows\Temporary Internet Files\Content.IE5\4TZDKF4W\MP900407539[1].jpg"/>
          <p:cNvPicPr>
            <a:picLocks noChangeAspect="1" noChangeArrowheads="1"/>
          </p:cNvPicPr>
          <p:nvPr/>
        </p:nvPicPr>
        <p:blipFill>
          <a:blip r:embed="rId2" cstate="email">
            <a:alphaModFix amt="7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pic>
        <p:nvPicPr>
          <p:cNvPr id="4" name="Picture 9" descr="C:\Users\charlie11\AppData\Local\Microsoft\Windows\Temporary Internet Files\Content.IE5\MSUCDK9U\MC900281097[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 y="2057400"/>
            <a:ext cx="1451572" cy="2462543"/>
          </a:xfrm>
          <a:prstGeom prst="rect">
            <a:avLst/>
          </a:prstGeom>
          <a:noFill/>
        </p:spPr>
      </p:pic>
      <p:sp>
        <p:nvSpPr>
          <p:cNvPr id="21" name="Title 1"/>
          <p:cNvSpPr txBox="1">
            <a:spLocks/>
          </p:cNvSpPr>
          <p:nvPr/>
        </p:nvSpPr>
        <p:spPr>
          <a:xfrm>
            <a:off x="914400" y="152400"/>
            <a:ext cx="7848600" cy="1752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3200" b="0" i="0" u="none" strike="noStrike" kern="1200" cap="none" spc="0" normalizeH="0" baseline="0" noProof="0" dirty="0">
                <a:ln>
                  <a:noFill/>
                </a:ln>
                <a:solidFill>
                  <a:schemeClr val="tx1"/>
                </a:solidFill>
                <a:effectLst/>
                <a:uLnTx/>
                <a:uFillTx/>
                <a:latin typeface="+mj-lt"/>
                <a:ea typeface="+mj-ea"/>
                <a:cs typeface="+mj-cs"/>
              </a:rPr>
            </a:br>
            <a:r>
              <a:rPr kumimoji="0" lang="en-US" sz="3200" b="1" i="0" u="none" strike="noStrike" kern="1200" cap="none" spc="0" normalizeH="0" baseline="0" noProof="0" dirty="0">
                <a:ln>
                  <a:noFill/>
                </a:ln>
                <a:solidFill>
                  <a:schemeClr val="tx1"/>
                </a:solidFill>
                <a:effectLst/>
                <a:uLnTx/>
                <a:uFillTx/>
                <a:latin typeface="+mj-lt"/>
                <a:ea typeface="+mj-ea"/>
                <a:cs typeface="+mj-cs"/>
              </a:rPr>
              <a:t>And the cows that were ugly and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j-lt"/>
                <a:ea typeface="+mj-ea"/>
                <a:cs typeface="+mj-cs"/>
              </a:rPr>
              <a:t>gaunt ate up the 7 sleek, fat cows.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j-lt"/>
                <a:ea typeface="+mj-ea"/>
                <a:cs typeface="+mj-cs"/>
              </a:rPr>
              <a:t>Then Pharaoh woke up. </a:t>
            </a:r>
            <a:br>
              <a:rPr kumimoji="0" lang="en-US" sz="3200" b="1" i="0" u="none" strike="noStrike" kern="1200" cap="none" spc="0" normalizeH="0" baseline="0" noProof="0" dirty="0">
                <a:ln>
                  <a:noFill/>
                </a:ln>
                <a:solidFill>
                  <a:schemeClr val="tx1"/>
                </a:solidFill>
                <a:effectLst/>
                <a:uLnTx/>
                <a:uFillTx/>
                <a:latin typeface="+mj-lt"/>
                <a:ea typeface="+mj-ea"/>
                <a:cs typeface="+mj-cs"/>
              </a:rPr>
            </a:b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2" name="Picture 1" descr="A cartoon of a cow&#10;&#10;AI-generated content may be incorrect.">
            <a:extLst>
              <a:ext uri="{FF2B5EF4-FFF2-40B4-BE49-F238E27FC236}">
                <a16:creationId xmlns:a16="http://schemas.microsoft.com/office/drawing/2014/main" id="{1484F50F-0BCA-D2A7-4D23-97BBD7A7F5DF}"/>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666314" y="2061881"/>
            <a:ext cx="1448487" cy="1274952"/>
          </a:xfrm>
          <a:prstGeom prst="rect">
            <a:avLst/>
          </a:prstGeom>
        </p:spPr>
      </p:pic>
      <p:pic>
        <p:nvPicPr>
          <p:cNvPr id="6" name="Picture 5" descr="A cartoon of a cow&#10;&#10;AI-generated content may be incorrect.">
            <a:extLst>
              <a:ext uri="{FF2B5EF4-FFF2-40B4-BE49-F238E27FC236}">
                <a16:creationId xmlns:a16="http://schemas.microsoft.com/office/drawing/2014/main" id="{6A270F26-DDBD-BA1B-FC65-C0B8BDAE7CFF}"/>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838357" y="1995790"/>
            <a:ext cx="1448487" cy="1274952"/>
          </a:xfrm>
          <a:prstGeom prst="rect">
            <a:avLst/>
          </a:prstGeom>
        </p:spPr>
      </p:pic>
      <p:pic>
        <p:nvPicPr>
          <p:cNvPr id="7" name="Picture 6" descr="A cartoon of a cow&#10;&#10;AI-generated content may be incorrect.">
            <a:extLst>
              <a:ext uri="{FF2B5EF4-FFF2-40B4-BE49-F238E27FC236}">
                <a16:creationId xmlns:a16="http://schemas.microsoft.com/office/drawing/2014/main" id="{A4847826-2445-9B6A-92EF-C753EF4D4D16}"/>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919988" y="3429000"/>
            <a:ext cx="1448487" cy="1274952"/>
          </a:xfrm>
          <a:prstGeom prst="rect">
            <a:avLst/>
          </a:prstGeom>
        </p:spPr>
      </p:pic>
      <p:pic>
        <p:nvPicPr>
          <p:cNvPr id="8" name="Picture 7" descr="A cartoon of a cow&#10;&#10;AI-generated content may be incorrect.">
            <a:extLst>
              <a:ext uri="{FF2B5EF4-FFF2-40B4-BE49-F238E27FC236}">
                <a16:creationId xmlns:a16="http://schemas.microsoft.com/office/drawing/2014/main" id="{350C35AE-9BFF-B926-DEAF-0E5581457379}"/>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829577" y="3489233"/>
            <a:ext cx="1448487" cy="1274952"/>
          </a:xfrm>
          <a:prstGeom prst="rect">
            <a:avLst/>
          </a:prstGeom>
        </p:spPr>
      </p:pic>
      <p:pic>
        <p:nvPicPr>
          <p:cNvPr id="10" name="Picture 9" descr="A cartoon of a cow&#10;&#10;AI-generated content may be incorrect.">
            <a:extLst>
              <a:ext uri="{FF2B5EF4-FFF2-40B4-BE49-F238E27FC236}">
                <a16:creationId xmlns:a16="http://schemas.microsoft.com/office/drawing/2014/main" id="{7BB3B48E-456D-8A08-6AA2-7A37BDBDE67B}"/>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684056" y="1410958"/>
            <a:ext cx="1448487" cy="1274952"/>
          </a:xfrm>
          <a:prstGeom prst="rect">
            <a:avLst/>
          </a:prstGeom>
        </p:spPr>
      </p:pic>
      <p:pic>
        <p:nvPicPr>
          <p:cNvPr id="11" name="Picture 10" descr="A cartoon of a cow&#10;&#10;AI-generated content may be incorrect.">
            <a:extLst>
              <a:ext uri="{FF2B5EF4-FFF2-40B4-BE49-F238E27FC236}">
                <a16:creationId xmlns:a16="http://schemas.microsoft.com/office/drawing/2014/main" id="{F45138C0-8F69-F0AD-70D9-BBDBC7847FF4}"/>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528455" y="2214281"/>
            <a:ext cx="1448487" cy="1274952"/>
          </a:xfrm>
          <a:prstGeom prst="rect">
            <a:avLst/>
          </a:prstGeom>
        </p:spPr>
      </p:pic>
      <p:pic>
        <p:nvPicPr>
          <p:cNvPr id="12" name="Picture 11" descr="A cartoon of a cow&#10;&#10;AI-generated content may be incorrect.">
            <a:extLst>
              <a:ext uri="{FF2B5EF4-FFF2-40B4-BE49-F238E27FC236}">
                <a16:creationId xmlns:a16="http://schemas.microsoft.com/office/drawing/2014/main" id="{8C541A02-0AFF-94AF-0500-E6A78FEA917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781800" y="3429000"/>
            <a:ext cx="1448487" cy="127495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s.jpg"/>
          <p:cNvPicPr>
            <a:picLocks noChangeAspect="1"/>
          </p:cNvPicPr>
          <p:nvPr/>
        </p:nvPicPr>
        <p:blipFill>
          <a:blip r:embed="rId2"/>
          <a:stretch>
            <a:fillRect/>
          </a:stretch>
        </p:blipFill>
        <p:spPr>
          <a:xfrm>
            <a:off x="0" y="0"/>
            <a:ext cx="9155784" cy="6858000"/>
          </a:xfrm>
          <a:prstGeom prst="rect">
            <a:avLst/>
          </a:prstGeom>
        </p:spPr>
      </p:pic>
      <p:sp>
        <p:nvSpPr>
          <p:cNvPr id="2" name="Title 1"/>
          <p:cNvSpPr>
            <a:spLocks noGrp="1"/>
          </p:cNvSpPr>
          <p:nvPr>
            <p:ph type="ctrTitle"/>
          </p:nvPr>
        </p:nvSpPr>
        <p:spPr>
          <a:xfrm>
            <a:off x="609600" y="1828800"/>
            <a:ext cx="7848600" cy="3352800"/>
          </a:xfrm>
          <a:solidFill>
            <a:schemeClr val="accent4">
              <a:lumMod val="60000"/>
              <a:lumOff val="40000"/>
            </a:schemeClr>
          </a:solidFill>
        </p:spPr>
        <p:txBody>
          <a:bodyPr>
            <a:normAutofit fontScale="90000"/>
          </a:bodyPr>
          <a:lstStyle/>
          <a:p>
            <a:br>
              <a:rPr lang="en-US" dirty="0"/>
            </a:br>
            <a:r>
              <a:rPr lang="en-US" dirty="0"/>
              <a:t>He fell asleep again and had a second dream: 7 heads of grain, healthy and good, </a:t>
            </a:r>
            <a:br>
              <a:rPr lang="en-US" dirty="0"/>
            </a:br>
            <a:r>
              <a:rPr lang="en-US" dirty="0"/>
              <a:t>were growing on a single stalk. </a:t>
            </a:r>
            <a:br>
              <a:rPr lang="en-US" b="1" dirty="0"/>
            </a:br>
            <a:endParaRPr lang="en-US" dirty="0"/>
          </a:p>
        </p:txBody>
      </p:sp>
      <p:pic>
        <p:nvPicPr>
          <p:cNvPr id="4099" name="Picture 3" descr="C:\Users\charlie11\AppData\Local\Microsoft\Windows\Temporary Internet Files\Content.IE5\MSUCDK9U\MC910217261[2].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07454" y="4951832"/>
            <a:ext cx="2536546" cy="1906168"/>
          </a:xfrm>
          <a:prstGeom prst="rect">
            <a:avLst/>
          </a:prstGeom>
          <a:noFill/>
        </p:spPr>
      </p:pic>
      <p:pic>
        <p:nvPicPr>
          <p:cNvPr id="5" name="Picture 9" descr="C:\Users\charlie11\AppData\Local\Microsoft\Windows\Temporary Internet Files\Content.IE5\MSUCDK9U\MC900281097[1].wmf"/>
          <p:cNvPicPr>
            <a:picLocks noChangeAspect="1" noChangeArrowheads="1"/>
          </p:cNvPicPr>
          <p:nvPr/>
        </p:nvPicPr>
        <p:blipFill>
          <a:blip r:embed="rId4" cstate="email">
            <a:extLst>
              <a:ext uri="{28A0092B-C50C-407E-A947-70E740481C1C}">
                <a14:useLocalDpi xmlns:a14="http://schemas.microsoft.com/office/drawing/2010/main"/>
              </a:ext>
            </a:extLst>
          </a:blip>
          <a:srcRect l="25198" r="6299"/>
          <a:stretch>
            <a:fillRect/>
          </a:stretch>
        </p:blipFill>
        <p:spPr bwMode="auto">
          <a:xfrm rot="4669399" flipH="1">
            <a:off x="7710054" y="5235049"/>
            <a:ext cx="670776" cy="1661173"/>
          </a:xfrm>
          <a:prstGeom prst="rect">
            <a:avLst/>
          </a:prstGeom>
          <a:noFill/>
        </p:spPr>
      </p:pic>
      <p:sp>
        <p:nvSpPr>
          <p:cNvPr id="45058" name="AutoShape 2" descr="data:image/jpeg;base64,/9j/4AAQSkZJRgABAQAAAQABAAD/2wCEAAkGBxQSEhQUEBQUFBQUFRUWFRQVFBUUFxgVFBQWFhcWFRUYHCggGBolGxQVIjEhJSkrLi4uGB8zODMsNygtLisBCgoKDg0OGxAQGywlICU0LDQ0LCwsLCwsLDQsLCwsLC8tLCwsLCwsNCwsLCwsLCwsLCwsLCwsLCwsLCwsLC0sLP/AABEIAMIBBAMBIgACEQEDEQH/xAAbAAACAwEBAQAAAAAAAAAAAAAAAQIEBQMGB//EAD0QAAEDAQYDBQYEBQQDAQAAAAEAAhEDBBIhMUFRBWFxIoGRobETMkLB0fAGUmLhFSNygvEUM5Kic7LCU//EABoBAQADAQEBAAAAAAAAAAAAAAABAgMEBQb/xAAmEQACAgICAgEEAwEAAAAAAAAAAQIRAyESMQRBUSIyofATQnFh/9oADAMBAAIRAxEAPwD7OVEqRUSrASEJIBoSQgHKEkIBoQiUAIQkgGhEolACEIQkaEkIQNCSEA0JJoATBSQgJIUUwgGhCFUDQkhASCkFEJhASQgIQHMqJCmVEqwIpJpIAhEIQgCEIQgBEIQCoBC/j99ymo1GyMPvkoMf+6pyp0y1WjqhCTSr2RQ0IQpJBCaEIEhNCAEIQhAIQkT99yrZNDCkkAgJYGhCEIBCE0AwmEgmEBIIQEICJUVIqKsCJSTKSASESlKAaEpTlCaBReDmPDdSTUNWShNMjBcajYM6Lo4EYj/P7pNcHCCspb17LLWxU3/fom7dVAbp+8R9R9FdzEqsJ8lT7RMo1sYKAubMDGhy+/vzXJ1rAJDsIMdxyKu8sYq5EKLfRaQoe0H3zUgVdST6K0NCRKJU2ALk1EoaosEiFB5mI5fNdQuQ96O/xn5rOeiUdCUwkUAqyKsaEIViATQhAMJhIJoCSEIQESoqRUSrAiVFSKiUBFIplQJUACUryCouKEkg9SFRVaj8MFCnXnAqspFkjQlcHAzz9eR+qrU7XEg6HWf8wuzLQHYfFplBCxeSMjRRaCsQ5sj9weY+5UbFWg3Sc8uX7HCEV2fEzPUHXkfkVSqVcnN0zBzjVpHLHuC5pzcJKX6zWMeSo0XPi8DjEnAYxnMfe6z+IumHTLYh0aTlPVWwQ8DHEYsfOPQnf9t1l26i903ey4e80TDundJjw1ic7bjroYkuWzpTtFz2d7GXXbw6EtvbGRC16NWSRtB8fseK81TqX2upVJbIgnJw2PkPBceAcQqU6tWlaHS5pYQfzNMtvDl7i5cOZwkazw8kz15UZVanXJBO3mOXMYhdw4ESF6sMsZ9HFKDiTa5Tdkq7Tj1XQuw78fqrNkJHVrvv77vFV69WHDnPgMPWF0rZSO/oq1peAHO/KGjxIOHiVhlk+JpBbLxUlXsFa+0HkPBWAtcclJcl7M5KnQIQhaFaGhCEIGFJJCAkhCEBEpFNCsCBUSFNJAcyFzcF3IUSFBJXJUHFdKkcvET4LhO333KnJdFqOdQqo50FWaoVKsElVBEhUgiRPLlyOhCT5aZaQWndVXv0Pcoe10K5MsDohI1qNsh0TB2PPY7eK58RZHbb2SCLzeRMXh+YYrKNacHY7b9ynT4gR2ahvsIz+IcwVhKaa4yNVDdouMrlruRjLfSPPrkr14PF5pG28cnbt2OY8Vl1nXm3pkEEOgeOGU+uC42O2upPgwY1nBzTvORxwO/VVxZa+mXRaWO9rs6cRYQQSSQMicwcOy52+xmCIWdauHMqkva5zKl0tnSDo4aYgeC9JUDagvUzpiDkQfheDpM46GVhWqmWvktI6T3iNB5BZZsXF8vRbHO1XsrfhHihFN7K7odSqEZ/AQ0gz/UH+C9RZnEEzkSY6Z/XwK8RxDhbS11ShIdHaAMg9RofqVr8E4sKlnbePaaACJ/sJ8Q1yrCbi7RbJBS2eocdkB+PJ3kf8KtZSbskzjnuOadR2mhxC9SGVZInA4cWXaLpwKxLVU7T2jNzpbtgyQB4hbFFsgeqwbTVNxhAxEGegDfkPBc/kukkzbCrbNSy2sNpMdnlA/5SPIrWbkvOcOtwqVXtbFxjhHVxcXHunzXoaD7zQd8vFX8WdtxKZ40TQhC7TnGhCFJAwpBJMIQNCEICKE1EqwEolSSQk5ufCYchwXE4KGSdiJXGpRB+/qovrYbLmK7TqZ6n6qklZKOT7Pt4Kk+oJjGfvdX6tQdOcn1VC2WfG+3H+44+ORXHkuK+g6IU/uOFRgP38lUqM3y3+q702uGcubOwkDn9R5KTgJzg9NNyNvqsF5PqRo8VdGe7Yri9wOBzVyvT0OGxGX+Oiz67SM89P25KJ1JaLwdFixVT2h0g8xoeWYUa8uNzEEtLmO3j3muG+PqqjasEGYOU5jvC0bO9r4DsziCNHaEHnl1A3XHPTOhFey8Ucww514NwJye3qMjljuADphtvIqNaZaZ915xacMp0I8sl5q1WI/6h94n2dRnZI0e3EjkcARvPJHB7e6neY8SJhwwuuGjhoD99OjHk/q+ik4J7XZeN6k9wJMnQ44aRuFwtthFczTIp1NxkSNx3dVoVaTXtF2HNPumMv0kZgqoa7WuJcC0nNwmJGvXzWclxdMmLvaNCw240wWVTcIE45Q7CRuA6PNXi+82MnNJw31/f/BVC20BarO5gguHuOyM6Y7HLZdeHVbzQyphUugOBwIcG5/8AJp7jzV4NxaaM5xTRrWGpgRykffVZfEiGOAGhLS3Kb5LhH/E96uU3FsFwxDoPR2vmCqHGDDw8aGMd2l48JPotM01KK/f3ZTFGpFPgpa201GM90w+dw5sejXeC9pSESNicORJXjrNVZSrXhi2qC5g1GHab0kk9XHmvV2EG7LjJOO8AxAnoreK6nRHlLSZYBTUaeSkvTT0cLGhCFIJJhJMKSCSSaEBEqJUikpIIlRJUyFEhCSErk8Ls5q5lp0UElSqVmWgxkteoycwqFos+yo9kooi1OHNV6ga7MAc/vJdqlnOi5RuubLj5dnRjnQvamkBMwMRHaw8ys+18WIqNJY4sMYhrjB0Mafey0QY5jbXuVS1UZwnA+XT6LgnjcTqhJMtCu09nCMTAzGxb9+qmbMHNgmQfdMZb47rBFke3KpJGLQWz3AyrNn4iWkSXNxxaQQL2U46LHp6NOJzttic04drA5ZwM8OSz6NdzXdkkTkDMXuY0ndenfaA6JABBnDWBm3nEiMiqnEbE2rD2C8LvaAweAfiaPiby8Dopk77Ji6ClbbwYSDBN141adHRyOvNYXEbO+gCHGQ0kNccixx910bTHcDmrLGvaew4PAwLTgS06bg57rVpNFZhZUxEZmJLTvzGv7KsZU9lpL2jC4dbCyRMtzOOg15kYY9NCtmnbLzS5kPjNsY+Oc8isC38ONmuB2LAbt8aA4CdsFF9Z1B8AxEY7DTqB5Z7rVu1RWk3aPRWW2NZFwwTiAciDmButC1tc+pZ67GzcN2pGdx4uyRqBJWJTrMqN7TQRm5uYx+Nuw6ZLb4fbIILTgYBB54Spi/TKSVdGnZrQ2s1wBxEg7iDI9T4LO/EDCBG4Iw//AEH8xv8A6nrK5tpeztoqNBbTq03E/l9o03j0MAn7K16zW1xNMzdcQf66cEd0SP7lacOUTJPhJP0eTtllNO0Ur3+3DnMdpJIDh5z3r3FiqzdA0bjz2Hr4LzPE6M2Z7SYgg03bG8ABykGO9bfBXfyg454eZPyATA6kicyuBrsyHRNACa9ePR5zBMJKSsATCQTCEEkk0kAihBSVgCi4JlIk7KpIlF6VWpAO/MFQqOMYRy1UckTQ3BcX0pUm1QRBEHUfeigawbn9VSUo1dkpMr1rPyw3VGvR+/vNXq9tjBkHvy12VX/WMLgHYE4bg9CMvBc8sqRsoMz6rFWcY57rZtlC7ict9OhWfWs+3gcPCVm5xemXimjOrVQMQIwiN+hOHiq9epMAnB2AwIx2MDBXa1D8w8R81Sq0SPdgg4FrsQeU5ei5p416OiE/k5VKVa7BumMjJnDKcFcsnEDcDnDFubQcQd2nT7CpBzjgzMfA+ZjkcyFJthxvX3gnaCCPDFYv/ptRtVrHTtMEG6SAWvHM69+Y3ygiVU/h72hxObT74ORGTjuOef5gYvLPsb3UXFuLmOmDdIg69y0+GcbvVC1xF9uuHaZpPME+animU+pddDhtRrm1GYEQ5u2GMHaMRyyyKwuMWAsqMd71N3Yk5gnFs74iO9etNJjj2cCB2gDEDNr27CfA8lQ4hT9g0tqCaZOegnUfpJ00OGUIk12OSvR5OhbDRecLzWnHU3Tn5eMHdenpUmCKtIEgjEsLiIO7P2XmOIWc06odEsdgTmBsfl3qXB+IOokgdpk9pvKcS3uIw16qXaLdo+hWOu0i6cQ4YHTb5rh+FDcFRkzdr1BO8QR6gdxVCwWwFouOBEyOQ6csldtVf2dKpXpjttALgMpHxHlBJnkFrCfz6MHHtfJbtxDXPBg0nXgdgSAZ/wCw8FX/AA/WL6LDOF2Y5wY9VotosdQF4SAxszqLsEnqCVk8KIovq0W43Iuj9DhLfUjuUNU79CLuLXs9RSdIBU1xsrYETMQfH7812Xq4ncUcE1TGE0k1cqCkEkwgGkmhSCKSClKkBKRKSg8oCTzguDYyXGtUIVCpaSFDr2EX6tLUGD4j6qo+rneHWPmPmqpt51XH/Wmfv0XLkxr0bRk/Y6jI93HwMA+iya1kqteHUntbOMHLvaQQtRz2u0g+S5ufzJ69oeePmFwzxyR1wmjn/H3URFoAE5HE03d/wnkcOYyU+E2unWa+H04mRTbea5oP5gTlOUYc0CrAi+MMgYPdJGPmsy2WQ1XD2f8AKeMRUDYnlLcCq212WqLN2gWl5Y1wcPyum8DrBAyXG32YUyCBeBwIGY6xhHOBzWRZjaaQJdVZUBzbdLT3HQ+SVf8AElQtLWtN7YtmdwW5OHRQ2hwd6L9fhoeJAkbDBw6tOXcR0Kp17HUZBbePXUc5EHvjqp8E4wwi4QabgTNN4ddxx7BOIH6dFsUQ1xcAQb2JF8PbH5rhxBBjJUabRa3F7PPjiLmmHdkjQi74Tge6VKo01w14usex2DiPJ2oC1LXYrpAe0OpkgB0SWlx0qDEAneO9V6/BKrcabWuA0/23xycJa4qtST6Lcos51qVVjm1WQ4NBFQA43DnAOcZrbsz2V6ZY+CC0kO0iPeE6bhZbLI9ovAktIjn3lq58Osd2RSeWzODhfYZwJEYjqCpWSiso2jMtFkfTll0m78Bww0uE6cjliJwWRbOGupOLm4scMteq9rRBqTRqke1HuvzxjMfmBgXm9+xWLRcXufTqtukYOac2u1E6sOYcM1dMm2ZPBeKNIiqDLTAqAkOG16MxiMSvXUyKlMtcS2+Lrtuh5fVeKt3DDRc4jFrhjvhMdc1qfhG0Oqi4HSRIaDrd+GdDGXgoa2S6atHsKdf2FlAfif5dLvEAHvaAeqzRR9lWNQG82u+m0btDA7sdMcP2Xdj/AG1L2ZEyBBkTIxaRviuFMVCynHaa2pefu3sOjDa8QDzRytr/AApFVZ6yyuBkjX5QPkrCocMrAt5gjwMLQXqePK4nn5VTBCELoMxppBNANJNCA5FRK6EJQrA5Fc3Fd4SLEBSqtlUq1nJWuaagaKgHnqllK4miV6Q0FxfZFRxTLKVHnyxcnEjfxW8+wqtU4cdllLFZoshiPfOYI5grh2h7rz9+a16vDyqlWwlYS8c1jlKVS1HJzjz7OPjK70bXdaMXOaMJLS474kfNc32cj6ZjwK5BjhlhzaS0/TyWMsDRqsiZ0tNy0iC4tjJxbBkbEwqH8IcztC0ODm4tcGQe/tYq4az/AIiSP1N/+m5+C5iqL03j/Tda4HyvBZOLNIz+Cq/8UFsNqxORBHZd0xwXoeH/AIla4dkSBEsdAIG06jYqh/FGfCMeTCfDBcTw9laXXnsdsIbh0xlRbRNRl2j0NiDHPc+k83X++MCGO/U3PEag4rnxHhLrwq2aoab24n4mPj4HtGMnQ+uS83V4Y+h26NV05HLEbERBC7HiVSoyIq03gQew8Bw/qiD0Pmip+iHF9pmw7gV8e2oQHPEvpmSx29ycW9FnWuo1z206oNKrd7NQzMDY5VGjUTgrX4e/E99wpVZFUYSQQXgZZ5uHmtrilkZXbiA5riA5s3Teya9jvheMp19YcF2iOcoupGDZS0E0bS1t7AyPdcCMHNnQ/VcaHDRQqvdQklzSWNBxFSMCD5eCnbrG+g1ra7r9KYp2gAXqZOTarco8j+kwudk9pTqNyOrTPZd/Qcx0OI5qLa09Fu9o2uDn2tmZUONSmMTkSGukg848wd1ChUuVnAnsuP8A1fiD5+qnwFrqVV5H+3VcSW6scSTMatMnpKpEF0OI7dMup1WZgtn0B8nKJLplV9zXo0/wwz3pM3nvIPJrixv/AFYF6NvqvP8A4eotp9kHDtFgmTdOnc5zh4br0PlyXoeF9pyeT94JoThdpzgEITQAhCEIIpJpKxIJQmhAKEQmmgIQiFJCAgWqJYuqFFAqvoqtVscrShK6ooWYVXh/JU6vDzsvUFq5upKrimWUjx1WxQqdaynUT1Er277KDoq1SwDZUeJMusjPEuobg9A4j1lJ1X/yj+8et0+i9VW4ZyVGtws7LGXjo0WYxaFYAyXVenZcPCQT4LUpVpycRycI+vqq9Xhp2VWpw12kjpgsJeO10arKn2St1iNU4lrf1Z9CAMD4haDbPVdRfTbWa97gLrnNLHSCCCXNJnLO7PNY/sKrMnO9fVWLLXM9sn09FT+KZf8AkTRscJ4hfv0bS0SQW1GOIh0jEtOWO2BCyrFYKlKo6g4yyZZfGBaD2Ty9Qr9Lh4MvpgPJzkme86qVopVA0XWEXT7pxHcZkKjg+pRbHJXcWQfVqUjdcDByk+Ba5d7Lar7rwwqgQ9pEXruRG8DCdQFe4bb2Vh7Oq0Ts7U8tiuNu4T7PFsubpjD2/wBLvkjwtR5Y3a/IU1dS0yFZgZVpV2EhpvMc2cGl8HuEtHgV6teUa4uaQTIcILgIg6Et+F3kVu8ItF5t13vMwPMaEclt4eVcuPyY+RB1fwX0IQvSOQE0IQAhCEBFCIQrAEIQgBCEIASTQgEhNCASEJoBIhNCAUJQpIUAiWqJpBdEKAcTZm7BRNkbsFYQgM2vwprtFn1eABeiSIUOKZPJnm28PNP3V1FpjB4WvVpqtUog5qOHwTyMu0WVlQSM9xmE7PxN1PsWntMODaox7n/X/KlaOHxi3DoqrnPbg4XhqCFhPG0+UdP97NYzTVMt1qABvMOByIxBB33ClZmuY8TgR7p0cPyzttsstvYn2ToBzpuy/tKvWPi1N7fZVj7N3wud7s6drTvXJkjGT3qX4ZsrS1tfk9NTfIkKS89/rn0jMS2Ye3Y7jkVs2O2sqiWnu1XXh8mM/pemc88TjtdFhCELpMgQnCEBFCEKwBCEIACEIQAkhCAEIQgBCEIAQhCAE0IQAhCEAIQhGASKaFUEHKq9CEAaKjaQmhQyUZFrGKqVWgsdIB/ykhcefpnTi7R24Gf5bxpFQRyABC58HeRUMEjtHXomheT8Ha/7HuaZwHRdEIX0UekeQ+wQhCk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60" name="AutoShape 4" descr="data:image/jpeg;base64,/9j/4AAQSkZJRgABAQAAAQABAAD/2wCEAAkGBxQSEhQUEBQUFBQUFRUWFRQVFBUUFxgVFBQWFhcWFRUYHCggGBolGxQVIjEhJSkrLi4uGB8zODMsNygtLisBCgoKDg0OGxAQGywlICU0LDQ0LCwsLCwsLDQsLCwsLC8tLCwsLCwsNCwsLCwsLCwsLCwsLCwsLCwsLCwsLC0sLP/AABEIAMIBBAMBIgACEQEDEQH/xAAbAAACAwEBAQAAAAAAAAAAAAAAAQIEBQMGB//EAD0QAAEDAQYDBQYEBQQDAQAAAAEAAhEDBBIhMUFRBWFxIoGRobETMkLB0fAGUmLhFSNygvEUM5Kic7LCU//EABoBAQADAQEBAAAAAAAAAAAAAAABAgMEBQb/xAAmEQACAgICAgEEAwEAAAAAAAAAAQIRAyESMQRBUSIyofATQnFh/9oADAMBAAIRAxEAPwD7OVEqRUSrASEJIBoSQgHKEkIBoQiUAIQkgGhEolACEIQkaEkIQNCSEA0JJoATBSQgJIUUwgGhCFUDQkhASCkFEJhASQgIQHMqJCmVEqwIpJpIAhEIQgCEIQgBEIQCoBC/j99ymo1GyMPvkoMf+6pyp0y1WjqhCTSr2RQ0IQpJBCaEIEhNCAEIQhAIQkT99yrZNDCkkAgJYGhCEIBCE0AwmEgmEBIIQEICJUVIqKsCJSTKSASESlKAaEpTlCaBReDmPDdSTUNWShNMjBcajYM6Lo4EYj/P7pNcHCCspb17LLWxU3/fom7dVAbp+8R9R9FdzEqsJ8lT7RMo1sYKAubMDGhy+/vzXJ1rAJDsIMdxyKu8sYq5EKLfRaQoe0H3zUgVdST6K0NCRKJU2ALk1EoaosEiFB5mI5fNdQuQ96O/xn5rOeiUdCUwkUAqyKsaEIViATQhAMJhIJoCSEIQESoqRUSrAiVFSKiUBFIplQJUACUryCouKEkg9SFRVaj8MFCnXnAqspFkjQlcHAzz9eR+qrU7XEg6HWf8wuzLQHYfFplBCxeSMjRRaCsQ5sj9weY+5UbFWg3Sc8uX7HCEV2fEzPUHXkfkVSqVcnN0zBzjVpHLHuC5pzcJKX6zWMeSo0XPi8DjEnAYxnMfe6z+IumHTLYh0aTlPVWwQ8DHEYsfOPQnf9t1l26i903ey4e80TDundJjw1ic7bjroYkuWzpTtFz2d7GXXbw6EtvbGRC16NWSRtB8fseK81TqX2upVJbIgnJw2PkPBceAcQqU6tWlaHS5pYQfzNMtvDl7i5cOZwkazw8kz15UZVanXJBO3mOXMYhdw4ESF6sMsZ9HFKDiTa5Tdkq7Tj1XQuw78fqrNkJHVrvv77vFV69WHDnPgMPWF0rZSO/oq1peAHO/KGjxIOHiVhlk+JpBbLxUlXsFa+0HkPBWAtcclJcl7M5KnQIQhaFaGhCEIGFJJCAkhCEBEpFNCsCBUSFNJAcyFzcF3IUSFBJXJUHFdKkcvET4LhO333KnJdFqOdQqo50FWaoVKsElVBEhUgiRPLlyOhCT5aZaQWndVXv0Pcoe10K5MsDohI1qNsh0TB2PPY7eK58RZHbb2SCLzeRMXh+YYrKNacHY7b9ynT4gR2ahvsIz+IcwVhKaa4yNVDdouMrlruRjLfSPPrkr14PF5pG28cnbt2OY8Vl1nXm3pkEEOgeOGU+uC42O2upPgwY1nBzTvORxwO/VVxZa+mXRaWO9rs6cRYQQSSQMicwcOy52+xmCIWdauHMqkva5zKl0tnSDo4aYgeC9JUDagvUzpiDkQfheDpM46GVhWqmWvktI6T3iNB5BZZsXF8vRbHO1XsrfhHihFN7K7odSqEZ/AQ0gz/UH+C9RZnEEzkSY6Z/XwK8RxDhbS11ShIdHaAMg9RofqVr8E4sKlnbePaaACJ/sJ8Q1yrCbi7RbJBS2eocdkB+PJ3kf8KtZSbskzjnuOadR2mhxC9SGVZInA4cWXaLpwKxLVU7T2jNzpbtgyQB4hbFFsgeqwbTVNxhAxEGegDfkPBc/kukkzbCrbNSy2sNpMdnlA/5SPIrWbkvOcOtwqVXtbFxjhHVxcXHunzXoaD7zQd8vFX8WdtxKZ40TQhC7TnGhCFJAwpBJMIQNCEICKE1EqwEolSSQk5ufCYchwXE4KGSdiJXGpRB+/qovrYbLmK7TqZ6n6qklZKOT7Pt4Kk+oJjGfvdX6tQdOcn1VC2WfG+3H+44+ORXHkuK+g6IU/uOFRgP38lUqM3y3+q702uGcubOwkDn9R5KTgJzg9NNyNvqsF5PqRo8VdGe7Yri9wOBzVyvT0OGxGX+Oiz67SM89P25KJ1JaLwdFixVT2h0g8xoeWYUa8uNzEEtLmO3j3muG+PqqjasEGYOU5jvC0bO9r4DsziCNHaEHnl1A3XHPTOhFey8Ucww514NwJye3qMjljuADphtvIqNaZaZ915xacMp0I8sl5q1WI/6h94n2dRnZI0e3EjkcARvPJHB7e6neY8SJhwwuuGjhoD99OjHk/q+ik4J7XZeN6k9wJMnQ44aRuFwtthFczTIp1NxkSNx3dVoVaTXtF2HNPumMv0kZgqoa7WuJcC0nNwmJGvXzWclxdMmLvaNCw240wWVTcIE45Q7CRuA6PNXi+82MnNJw31/f/BVC20BarO5gguHuOyM6Y7HLZdeHVbzQyphUugOBwIcG5/8AJp7jzV4NxaaM5xTRrWGpgRykffVZfEiGOAGhLS3Kb5LhH/E96uU3FsFwxDoPR2vmCqHGDDw8aGMd2l48JPotM01KK/f3ZTFGpFPgpa201GM90w+dw5sejXeC9pSESNicORJXjrNVZSrXhi2qC5g1GHab0kk9XHmvV2EG7LjJOO8AxAnoreK6nRHlLSZYBTUaeSkvTT0cLGhCFIJJhJMKSCSSaEBEqJUikpIIlRJUyFEhCSErk8Ls5q5lp0UElSqVmWgxkteoycwqFos+yo9kooi1OHNV6ga7MAc/vJdqlnOi5RuubLj5dnRjnQvamkBMwMRHaw8ys+18WIqNJY4sMYhrjB0Mafey0QY5jbXuVS1UZwnA+XT6LgnjcTqhJMtCu09nCMTAzGxb9+qmbMHNgmQfdMZb47rBFke3KpJGLQWz3AyrNn4iWkSXNxxaQQL2U46LHp6NOJzttic04drA5ZwM8OSz6NdzXdkkTkDMXuY0ndenfaA6JABBnDWBm3nEiMiqnEbE2rD2C8LvaAweAfiaPiby8Dopk77Ji6ClbbwYSDBN141adHRyOvNYXEbO+gCHGQ0kNccixx910bTHcDmrLGvaew4PAwLTgS06bg57rVpNFZhZUxEZmJLTvzGv7KsZU9lpL2jC4dbCyRMtzOOg15kYY9NCtmnbLzS5kPjNsY+Oc8isC38ONmuB2LAbt8aA4CdsFF9Z1B8AxEY7DTqB5Z7rVu1RWk3aPRWW2NZFwwTiAciDmButC1tc+pZ67GzcN2pGdx4uyRqBJWJTrMqN7TQRm5uYx+Nuw6ZLb4fbIILTgYBB54Spi/TKSVdGnZrQ2s1wBxEg7iDI9T4LO/EDCBG4Iw//AEH8xv8A6nrK5tpeztoqNBbTq03E/l9o03j0MAn7K16zW1xNMzdcQf66cEd0SP7lacOUTJPhJP0eTtllNO0Ur3+3DnMdpJIDh5z3r3FiqzdA0bjz2Hr4LzPE6M2Z7SYgg03bG8ABykGO9bfBXfyg454eZPyATA6kicyuBrsyHRNACa9ePR5zBMJKSsATCQTCEEkk0kAihBSVgCi4JlIk7KpIlF6VWpAO/MFQqOMYRy1UckTQ3BcX0pUm1QRBEHUfeigawbn9VSUo1dkpMr1rPyw3VGvR+/vNXq9tjBkHvy12VX/WMLgHYE4bg9CMvBc8sqRsoMz6rFWcY57rZtlC7ict9OhWfWs+3gcPCVm5xemXimjOrVQMQIwiN+hOHiq9epMAnB2AwIx2MDBXa1D8w8R81Sq0SPdgg4FrsQeU5ei5p416OiE/k5VKVa7BumMjJnDKcFcsnEDcDnDFubQcQd2nT7CpBzjgzMfA+ZjkcyFJthxvX3gnaCCPDFYv/ptRtVrHTtMEG6SAWvHM69+Y3ygiVU/h72hxObT74ORGTjuOef5gYvLPsb3UXFuLmOmDdIg69y0+GcbvVC1xF9uuHaZpPME+animU+pddDhtRrm1GYEQ5u2GMHaMRyyyKwuMWAsqMd71N3Yk5gnFs74iO9etNJjj2cCB2gDEDNr27CfA8lQ4hT9g0tqCaZOegnUfpJ00OGUIk12OSvR5OhbDRecLzWnHU3Tn5eMHdenpUmCKtIEgjEsLiIO7P2XmOIWc06odEsdgTmBsfl3qXB+IOokgdpk9pvKcS3uIw16qXaLdo+hWOu0i6cQ4YHTb5rh+FDcFRkzdr1BO8QR6gdxVCwWwFouOBEyOQ6csldtVf2dKpXpjttALgMpHxHlBJnkFrCfz6MHHtfJbtxDXPBg0nXgdgSAZ/wCw8FX/AA/WL6LDOF2Y5wY9VotosdQF4SAxszqLsEnqCVk8KIovq0W43Iuj9DhLfUjuUNU79CLuLXs9RSdIBU1xsrYETMQfH7812Xq4ncUcE1TGE0k1cqCkEkwgGkmhSCKSClKkBKRKSg8oCTzguDYyXGtUIVCpaSFDr2EX6tLUGD4j6qo+rneHWPmPmqpt51XH/Wmfv0XLkxr0bRk/Y6jI93HwMA+iya1kqteHUntbOMHLvaQQtRz2u0g+S5ufzJ69oeePmFwzxyR1wmjn/H3URFoAE5HE03d/wnkcOYyU+E2unWa+H04mRTbea5oP5gTlOUYc0CrAi+MMgYPdJGPmsy2WQ1XD2f8AKeMRUDYnlLcCq212WqLN2gWl5Y1wcPyum8DrBAyXG32YUyCBeBwIGY6xhHOBzWRZjaaQJdVZUBzbdLT3HQ+SVf8AElQtLWtN7YtmdwW5OHRQ2hwd6L9fhoeJAkbDBw6tOXcR0Kp17HUZBbePXUc5EHvjqp8E4wwi4QabgTNN4ddxx7BOIH6dFsUQ1xcAQb2JF8PbH5rhxBBjJUabRa3F7PPjiLmmHdkjQi74Tge6VKo01w14usex2DiPJ2oC1LXYrpAe0OpkgB0SWlx0qDEAneO9V6/BKrcabWuA0/23xycJa4qtST6Lcos51qVVjm1WQ4NBFQA43DnAOcZrbsz2V6ZY+CC0kO0iPeE6bhZbLI9ovAktIjn3lq58Osd2RSeWzODhfYZwJEYjqCpWSiso2jMtFkfTll0m78Bww0uE6cjliJwWRbOGupOLm4scMteq9rRBqTRqke1HuvzxjMfmBgXm9+xWLRcXufTqtukYOac2u1E6sOYcM1dMm2ZPBeKNIiqDLTAqAkOG16MxiMSvXUyKlMtcS2+Lrtuh5fVeKt3DDRc4jFrhjvhMdc1qfhG0Oqi4HSRIaDrd+GdDGXgoa2S6atHsKdf2FlAfif5dLvEAHvaAeqzRR9lWNQG82u+m0btDA7sdMcP2Xdj/AG1L2ZEyBBkTIxaRviuFMVCynHaa2pefu3sOjDa8QDzRytr/AApFVZ6yyuBkjX5QPkrCocMrAt5gjwMLQXqePK4nn5VTBCELoMxppBNANJNCA5FRK6EJQrA5Fc3Fd4SLEBSqtlUq1nJWuaagaKgHnqllK4miV6Q0FxfZFRxTLKVHnyxcnEjfxW8+wqtU4cdllLFZoshiPfOYI5grh2h7rz9+a16vDyqlWwlYS8c1jlKVS1HJzjz7OPjK70bXdaMXOaMJLS474kfNc32cj6ZjwK5BjhlhzaS0/TyWMsDRqsiZ0tNy0iC4tjJxbBkbEwqH8IcztC0ODm4tcGQe/tYq4az/AIiSP1N/+m5+C5iqL03j/Tda4HyvBZOLNIz+Cq/8UFsNqxORBHZd0xwXoeH/AIla4dkSBEsdAIG06jYqh/FGfCMeTCfDBcTw9laXXnsdsIbh0xlRbRNRl2j0NiDHPc+k83X++MCGO/U3PEag4rnxHhLrwq2aoab24n4mPj4HtGMnQ+uS83V4Y+h26NV05HLEbERBC7HiVSoyIq03gQew8Bw/qiD0Pmip+iHF9pmw7gV8e2oQHPEvpmSx29ycW9FnWuo1z206oNKrd7NQzMDY5VGjUTgrX4e/E99wpVZFUYSQQXgZZ5uHmtrilkZXbiA5riA5s3Teya9jvheMp19YcF2iOcoupGDZS0E0bS1t7AyPdcCMHNnQ/VcaHDRQqvdQklzSWNBxFSMCD5eCnbrG+g1ra7r9KYp2gAXqZOTarco8j+kwudk9pTqNyOrTPZd/Qcx0OI5qLa09Fu9o2uDn2tmZUONSmMTkSGukg848wd1ChUuVnAnsuP8A1fiD5+qnwFrqVV5H+3VcSW6scSTMatMnpKpEF0OI7dMup1WZgtn0B8nKJLplV9zXo0/wwz3pM3nvIPJrixv/AFYF6NvqvP8A4eotp9kHDtFgmTdOnc5zh4br0PlyXoeF9pyeT94JoThdpzgEITQAhCEIIpJpKxIJQmhAKEQmmgIQiFJCAgWqJYuqFFAqvoqtVscrShK6ooWYVXh/JU6vDzsvUFq5upKrimWUjx1WxQqdaynUT1Er277KDoq1SwDZUeJMusjPEuobg9A4j1lJ1X/yj+8et0+i9VW4ZyVGtws7LGXjo0WYxaFYAyXVenZcPCQT4LUpVpycRycI+vqq9Xhp2VWpw12kjpgsJeO10arKn2St1iNU4lrf1Z9CAMD4haDbPVdRfTbWa97gLrnNLHSCCCXNJnLO7PNY/sKrMnO9fVWLLXM9sn09FT+KZf8AkTRscJ4hfv0bS0SQW1GOIh0jEtOWO2BCyrFYKlKo6g4yyZZfGBaD2Ty9Qr9Lh4MvpgPJzkme86qVopVA0XWEXT7pxHcZkKjg+pRbHJXcWQfVqUjdcDByk+Ba5d7Lar7rwwqgQ9pEXruRG8DCdQFe4bb2Vh7Oq0Ts7U8tiuNu4T7PFsubpjD2/wBLvkjwtR5Y3a/IU1dS0yFZgZVpV2EhpvMc2cGl8HuEtHgV6teUa4uaQTIcILgIg6Et+F3kVu8ItF5t13vMwPMaEclt4eVcuPyY+RB1fwX0IQvSOQE0IQAhCEBFCIQrAEIQgBCEIASTQgEhNCASEJoBIhNCAUJQpIUAiWqJpBdEKAcTZm7BRNkbsFYQgM2vwprtFn1eABeiSIUOKZPJnm28PNP3V1FpjB4WvVpqtUog5qOHwTyMu0WVlQSM9xmE7PxN1PsWntMODaox7n/X/KlaOHxi3DoqrnPbg4XhqCFhPG0+UdP97NYzTVMt1qABvMOByIxBB33ClZmuY8TgR7p0cPyzttsstvYn2ToBzpuy/tKvWPi1N7fZVj7N3wud7s6drTvXJkjGT3qX4ZsrS1tfk9NTfIkKS89/rn0jMS2Ye3Y7jkVs2O2sqiWnu1XXh8mM/pemc88TjtdFhCELpMgQnCEBFCEKwBCEIACEIQAkhCAEIQgBCEIAQhCAE0IQAhCEAIQhGASKaFUEHKq9CEAaKjaQmhQyUZFrGKqVWgsdIB/ykhcefpnTi7R24Gf5bxpFQRyABC58HeRUMEjtHXomheT8Ha/7HuaZwHRdEIX0UekeQ+wQhCk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62" name="AutoShape 6" descr="data:image/jpeg;base64,/9j/4AAQSkZJRgABAQAAAQABAAD/2wCEAAkGBxQSEhQUEBQUFBQUFRUWFRQVFBUUFxgVFBQWFhcWFRUYHCggGBolGxQVIjEhJSkrLi4uGB8zODMsNygtLisBCgoKDg0OGxAQGywlICU0LDQ0LCwsLCwsLDQsLCwsLC8tLCwsLCwsNCwsLCwsLCwsLCwsLCwsLCwsLCwsLC0sLP/AABEIAMIBBAMBIgACEQEDEQH/xAAbAAACAwEBAQAAAAAAAAAAAAAAAQIEBQMGB//EAD0QAAEDAQYDBQYEBQQDAQAAAAEAAhEDBBIhMUFRBWFxIoGRobETMkLB0fAGUmLhFSNygvEUM5Kic7LCU//EABoBAQADAQEBAAAAAAAAAAAAAAABAgMEBQb/xAAmEQACAgICAgEEAwEAAAAAAAAAAQIRAyESMQRBUSIyofATQnFh/9oADAMBAAIRAxEAPwD7OVEqRUSrASEJIBoSQgHKEkIBoQiUAIQkgGhEolACEIQkaEkIQNCSEA0JJoATBSQgJIUUwgGhCFUDQkhASCkFEJhASQgIQHMqJCmVEqwIpJpIAhEIQgCEIQgBEIQCoBC/j99ymo1GyMPvkoMf+6pyp0y1WjqhCTSr2RQ0IQpJBCaEIEhNCAEIQhAIQkT99yrZNDCkkAgJYGhCEIBCE0AwmEgmEBIIQEICJUVIqKsCJSTKSASESlKAaEpTlCaBReDmPDdSTUNWShNMjBcajYM6Lo4EYj/P7pNcHCCspb17LLWxU3/fom7dVAbp+8R9R9FdzEqsJ8lT7RMo1sYKAubMDGhy+/vzXJ1rAJDsIMdxyKu8sYq5EKLfRaQoe0H3zUgVdST6K0NCRKJU2ALk1EoaosEiFB5mI5fNdQuQ96O/xn5rOeiUdCUwkUAqyKsaEIViATQhAMJhIJoCSEIQESoqRUSrAiVFSKiUBFIplQJUACUryCouKEkg9SFRVaj8MFCnXnAqspFkjQlcHAzz9eR+qrU7XEg6HWf8wuzLQHYfFplBCxeSMjRRaCsQ5sj9weY+5UbFWg3Sc8uX7HCEV2fEzPUHXkfkVSqVcnN0zBzjVpHLHuC5pzcJKX6zWMeSo0XPi8DjEnAYxnMfe6z+IumHTLYh0aTlPVWwQ8DHEYsfOPQnf9t1l26i903ey4e80TDundJjw1ic7bjroYkuWzpTtFz2d7GXXbw6EtvbGRC16NWSRtB8fseK81TqX2upVJbIgnJw2PkPBceAcQqU6tWlaHS5pYQfzNMtvDl7i5cOZwkazw8kz15UZVanXJBO3mOXMYhdw4ESF6sMsZ9HFKDiTa5Tdkq7Tj1XQuw78fqrNkJHVrvv77vFV69WHDnPgMPWF0rZSO/oq1peAHO/KGjxIOHiVhlk+JpBbLxUlXsFa+0HkPBWAtcclJcl7M5KnQIQhaFaGhCEIGFJJCAkhCEBEpFNCsCBUSFNJAcyFzcF3IUSFBJXJUHFdKkcvET4LhO333KnJdFqOdQqo50FWaoVKsElVBEhUgiRPLlyOhCT5aZaQWndVXv0Pcoe10K5MsDohI1qNsh0TB2PPY7eK58RZHbb2SCLzeRMXh+YYrKNacHY7b9ynT4gR2ahvsIz+IcwVhKaa4yNVDdouMrlruRjLfSPPrkr14PF5pG28cnbt2OY8Vl1nXm3pkEEOgeOGU+uC42O2upPgwY1nBzTvORxwO/VVxZa+mXRaWO9rs6cRYQQSSQMicwcOy52+xmCIWdauHMqkva5zKl0tnSDo4aYgeC9JUDagvUzpiDkQfheDpM46GVhWqmWvktI6T3iNB5BZZsXF8vRbHO1XsrfhHihFN7K7odSqEZ/AQ0gz/UH+C9RZnEEzkSY6Z/XwK8RxDhbS11ShIdHaAMg9RofqVr8E4sKlnbePaaACJ/sJ8Q1yrCbi7RbJBS2eocdkB+PJ3kf8KtZSbskzjnuOadR2mhxC9SGVZInA4cWXaLpwKxLVU7T2jNzpbtgyQB4hbFFsgeqwbTVNxhAxEGegDfkPBc/kukkzbCrbNSy2sNpMdnlA/5SPIrWbkvOcOtwqVXtbFxjhHVxcXHunzXoaD7zQd8vFX8WdtxKZ40TQhC7TnGhCFJAwpBJMIQNCEICKE1EqwEolSSQk5ufCYchwXE4KGSdiJXGpRB+/qovrYbLmK7TqZ6n6qklZKOT7Pt4Kk+oJjGfvdX6tQdOcn1VC2WfG+3H+44+ORXHkuK+g6IU/uOFRgP38lUqM3y3+q702uGcubOwkDn9R5KTgJzg9NNyNvqsF5PqRo8VdGe7Yri9wOBzVyvT0OGxGX+Oiz67SM89P25KJ1JaLwdFixVT2h0g8xoeWYUa8uNzEEtLmO3j3muG+PqqjasEGYOU5jvC0bO9r4DsziCNHaEHnl1A3XHPTOhFey8Ucww514NwJye3qMjljuADphtvIqNaZaZ915xacMp0I8sl5q1WI/6h94n2dRnZI0e3EjkcARvPJHB7e6neY8SJhwwuuGjhoD99OjHk/q+ik4J7XZeN6k9wJMnQ44aRuFwtthFczTIp1NxkSNx3dVoVaTXtF2HNPumMv0kZgqoa7WuJcC0nNwmJGvXzWclxdMmLvaNCw240wWVTcIE45Q7CRuA6PNXi+82MnNJw31/f/BVC20BarO5gguHuOyM6Y7HLZdeHVbzQyphUugOBwIcG5/8AJp7jzV4NxaaM5xTRrWGpgRykffVZfEiGOAGhLS3Kb5LhH/E96uU3FsFwxDoPR2vmCqHGDDw8aGMd2l48JPotM01KK/f3ZTFGpFPgpa201GM90w+dw5sejXeC9pSESNicORJXjrNVZSrXhi2qC5g1GHab0kk9XHmvV2EG7LjJOO8AxAnoreK6nRHlLSZYBTUaeSkvTT0cLGhCFIJJhJMKSCSSaEBEqJUikpIIlRJUyFEhCSErk8Ls5q5lp0UElSqVmWgxkteoycwqFos+yo9kooi1OHNV6ga7MAc/vJdqlnOi5RuubLj5dnRjnQvamkBMwMRHaw8ys+18WIqNJY4sMYhrjB0Mafey0QY5jbXuVS1UZwnA+XT6LgnjcTqhJMtCu09nCMTAzGxb9+qmbMHNgmQfdMZb47rBFke3KpJGLQWz3AyrNn4iWkSXNxxaQQL2U46LHp6NOJzttic04drA5ZwM8OSz6NdzXdkkTkDMXuY0ndenfaA6JABBnDWBm3nEiMiqnEbE2rD2C8LvaAweAfiaPiby8Dopk77Ji6ClbbwYSDBN141adHRyOvNYXEbO+gCHGQ0kNccixx910bTHcDmrLGvaew4PAwLTgS06bg57rVpNFZhZUxEZmJLTvzGv7KsZU9lpL2jC4dbCyRMtzOOg15kYY9NCtmnbLzS5kPjNsY+Oc8isC38ONmuB2LAbt8aA4CdsFF9Z1B8AxEY7DTqB5Z7rVu1RWk3aPRWW2NZFwwTiAciDmButC1tc+pZ67GzcN2pGdx4uyRqBJWJTrMqN7TQRm5uYx+Nuw6ZLb4fbIILTgYBB54Spi/TKSVdGnZrQ2s1wBxEg7iDI9T4LO/EDCBG4Iw//AEH8xv8A6nrK5tpeztoqNBbTq03E/l9o03j0MAn7K16zW1xNMzdcQf66cEd0SP7lacOUTJPhJP0eTtllNO0Ur3+3DnMdpJIDh5z3r3FiqzdA0bjz2Hr4LzPE6M2Z7SYgg03bG8ABykGO9bfBXfyg454eZPyATA6kicyuBrsyHRNACa9ePR5zBMJKSsATCQTCEEkk0kAihBSVgCi4JlIk7KpIlF6VWpAO/MFQqOMYRy1UckTQ3BcX0pUm1QRBEHUfeigawbn9VSUo1dkpMr1rPyw3VGvR+/vNXq9tjBkHvy12VX/WMLgHYE4bg9CMvBc8sqRsoMz6rFWcY57rZtlC7ict9OhWfWs+3gcPCVm5xemXimjOrVQMQIwiN+hOHiq9epMAnB2AwIx2MDBXa1D8w8R81Sq0SPdgg4FrsQeU5ei5p416OiE/k5VKVa7BumMjJnDKcFcsnEDcDnDFubQcQd2nT7CpBzjgzMfA+ZjkcyFJthxvX3gnaCCPDFYv/ptRtVrHTtMEG6SAWvHM69+Y3ygiVU/h72hxObT74ORGTjuOef5gYvLPsb3UXFuLmOmDdIg69y0+GcbvVC1xF9uuHaZpPME+animU+pddDhtRrm1GYEQ5u2GMHaMRyyyKwuMWAsqMd71N3Yk5gnFs74iO9etNJjj2cCB2gDEDNr27CfA8lQ4hT9g0tqCaZOegnUfpJ00OGUIk12OSvR5OhbDRecLzWnHU3Tn5eMHdenpUmCKtIEgjEsLiIO7P2XmOIWc06odEsdgTmBsfl3qXB+IOokgdpk9pvKcS3uIw16qXaLdo+hWOu0i6cQ4YHTb5rh+FDcFRkzdr1BO8QR6gdxVCwWwFouOBEyOQ6csldtVf2dKpXpjttALgMpHxHlBJnkFrCfz6MHHtfJbtxDXPBg0nXgdgSAZ/wCw8FX/AA/WL6LDOF2Y5wY9VotosdQF4SAxszqLsEnqCVk8KIovq0W43Iuj9DhLfUjuUNU79CLuLXs9RSdIBU1xsrYETMQfH7812Xq4ncUcE1TGE0k1cqCkEkwgGkmhSCKSClKkBKRKSg8oCTzguDYyXGtUIVCpaSFDr2EX6tLUGD4j6qo+rneHWPmPmqpt51XH/Wmfv0XLkxr0bRk/Y6jI93HwMA+iya1kqteHUntbOMHLvaQQtRz2u0g+S5ufzJ69oeePmFwzxyR1wmjn/H3URFoAE5HE03d/wnkcOYyU+E2unWa+H04mRTbea5oP5gTlOUYc0CrAi+MMgYPdJGPmsy2WQ1XD2f8AKeMRUDYnlLcCq212WqLN2gWl5Y1wcPyum8DrBAyXG32YUyCBeBwIGY6xhHOBzWRZjaaQJdVZUBzbdLT3HQ+SVf8AElQtLWtN7YtmdwW5OHRQ2hwd6L9fhoeJAkbDBw6tOXcR0Kp17HUZBbePXUc5EHvjqp8E4wwi4QabgTNN4ddxx7BOIH6dFsUQ1xcAQb2JF8PbH5rhxBBjJUabRa3F7PPjiLmmHdkjQi74Tge6VKo01w14usex2DiPJ2oC1LXYrpAe0OpkgB0SWlx0qDEAneO9V6/BKrcabWuA0/23xycJa4qtST6Lcos51qVVjm1WQ4NBFQA43DnAOcZrbsz2V6ZY+CC0kO0iPeE6bhZbLI9ovAktIjn3lq58Osd2RSeWzODhfYZwJEYjqCpWSiso2jMtFkfTll0m78Bww0uE6cjliJwWRbOGupOLm4scMteq9rRBqTRqke1HuvzxjMfmBgXm9+xWLRcXufTqtukYOac2u1E6sOYcM1dMm2ZPBeKNIiqDLTAqAkOG16MxiMSvXUyKlMtcS2+Lrtuh5fVeKt3DDRc4jFrhjvhMdc1qfhG0Oqi4HSRIaDrd+GdDGXgoa2S6atHsKdf2FlAfif5dLvEAHvaAeqzRR9lWNQG82u+m0btDA7sdMcP2Xdj/AG1L2ZEyBBkTIxaRviuFMVCynHaa2pefu3sOjDa8QDzRytr/AApFVZ6yyuBkjX5QPkrCocMrAt5gjwMLQXqePK4nn5VTBCELoMxppBNANJNCA5FRK6EJQrA5Fc3Fd4SLEBSqtlUq1nJWuaagaKgHnqllK4miV6Q0FxfZFRxTLKVHnyxcnEjfxW8+wqtU4cdllLFZoshiPfOYI5grh2h7rz9+a16vDyqlWwlYS8c1jlKVS1HJzjz7OPjK70bXdaMXOaMJLS474kfNc32cj6ZjwK5BjhlhzaS0/TyWMsDRqsiZ0tNy0iC4tjJxbBkbEwqH8IcztC0ODm4tcGQe/tYq4az/AIiSP1N/+m5+C5iqL03j/Tda4HyvBZOLNIz+Cq/8UFsNqxORBHZd0xwXoeH/AIla4dkSBEsdAIG06jYqh/FGfCMeTCfDBcTw9laXXnsdsIbh0xlRbRNRl2j0NiDHPc+k83X++MCGO/U3PEag4rnxHhLrwq2aoab24n4mPj4HtGMnQ+uS83V4Y+h26NV05HLEbERBC7HiVSoyIq03gQew8Bw/qiD0Pmip+iHF9pmw7gV8e2oQHPEvpmSx29ycW9FnWuo1z206oNKrd7NQzMDY5VGjUTgrX4e/E99wpVZFUYSQQXgZZ5uHmtrilkZXbiA5riA5s3Teya9jvheMp19YcF2iOcoupGDZS0E0bS1t7AyPdcCMHNnQ/VcaHDRQqvdQklzSWNBxFSMCD5eCnbrG+g1ra7r9KYp2gAXqZOTarco8j+kwudk9pTqNyOrTPZd/Qcx0OI5qLa09Fu9o2uDn2tmZUONSmMTkSGukg848wd1ChUuVnAnsuP8A1fiD5+qnwFrqVV5H+3VcSW6scSTMatMnpKpEF0OI7dMup1WZgtn0B8nKJLplV9zXo0/wwz3pM3nvIPJrixv/AFYF6NvqvP8A4eotp9kHDtFgmTdOnc5zh4br0PlyXoeF9pyeT94JoThdpzgEITQAhCEIIpJpKxIJQmhAKEQmmgIQiFJCAgWqJYuqFFAqvoqtVscrShK6ooWYVXh/JU6vDzsvUFq5upKrimWUjx1WxQqdaynUT1Er277KDoq1SwDZUeJMusjPEuobg9A4j1lJ1X/yj+8et0+i9VW4ZyVGtws7LGXjo0WYxaFYAyXVenZcPCQT4LUpVpycRycI+vqq9Xhp2VWpw12kjpgsJeO10arKn2St1iNU4lrf1Z9CAMD4haDbPVdRfTbWa97gLrnNLHSCCCXNJnLO7PNY/sKrMnO9fVWLLXM9sn09FT+KZf8AkTRscJ4hfv0bS0SQW1GOIh0jEtOWO2BCyrFYKlKo6g4yyZZfGBaD2Ty9Qr9Lh4MvpgPJzkme86qVopVA0XWEXT7pxHcZkKjg+pRbHJXcWQfVqUjdcDByk+Ba5d7Lar7rwwqgQ9pEXruRG8DCdQFe4bb2Vh7Oq0Ts7U8tiuNu4T7PFsubpjD2/wBLvkjwtR5Y3a/IU1dS0yFZgZVpV2EhpvMc2cGl8HuEtHgV6teUa4uaQTIcILgIg6Et+F3kVu8ItF5t13vMwPMaEclt4eVcuPyY+RB1fwX0IQvSOQE0IQAhCEBFCIQrAEIQgBCEIASTQgEhNCASEJoBIhNCAUJQpIUAiWqJpBdEKAcTZm7BRNkbsFYQgM2vwprtFn1eABeiSIUOKZPJnm28PNP3V1FpjB4WvVpqtUog5qOHwTyMu0WVlQSM9xmE7PxN1PsWntMODaox7n/X/KlaOHxi3DoqrnPbg4XhqCFhPG0+UdP97NYzTVMt1qABvMOByIxBB33ClZmuY8TgR7p0cPyzttsstvYn2ToBzpuy/tKvWPi1N7fZVj7N3wud7s6drTvXJkjGT3qX4ZsrS1tfk9NTfIkKS89/rn0jMS2Ye3Y7jkVs2O2sqiWnu1XXh8mM/pemc88TjtdFhCELpMgQnCEBFCEKwBCEIACEIQAkhCAEIQgBCEIAQhCAE0IQAhCEAIQhGASKaFUEHKq9CEAaKjaQmhQyUZFrGKqVWgsdIB/ykhcefpnTi7R24Gf5bxpFQRyABC58HeRUMEjtHXomheT8Ha/7HuaZwHRdEIX0UekeQ+wQhCk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 name="Picture 7" descr="grain.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90600" y="152400"/>
            <a:ext cx="2446007" cy="199644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s.jpg"/>
          <p:cNvPicPr>
            <a:picLocks noChangeAspect="1"/>
          </p:cNvPicPr>
          <p:nvPr/>
        </p:nvPicPr>
        <p:blipFill>
          <a:blip r:embed="rId2"/>
          <a:stretch>
            <a:fillRect/>
          </a:stretch>
        </p:blipFill>
        <p:spPr>
          <a:xfrm>
            <a:off x="0" y="0"/>
            <a:ext cx="9155784" cy="6858000"/>
          </a:xfrm>
          <a:prstGeom prst="rect">
            <a:avLst/>
          </a:prstGeom>
        </p:spPr>
      </p:pic>
      <p:sp>
        <p:nvSpPr>
          <p:cNvPr id="2" name="Title 1"/>
          <p:cNvSpPr>
            <a:spLocks noGrp="1"/>
          </p:cNvSpPr>
          <p:nvPr>
            <p:ph type="ctrTitle"/>
          </p:nvPr>
        </p:nvSpPr>
        <p:spPr>
          <a:xfrm>
            <a:off x="685800" y="3886200"/>
            <a:ext cx="7848600" cy="2362200"/>
          </a:xfrm>
          <a:solidFill>
            <a:schemeClr val="accent4">
              <a:lumMod val="60000"/>
              <a:lumOff val="40000"/>
            </a:schemeClr>
          </a:solidFill>
        </p:spPr>
        <p:txBody>
          <a:bodyPr>
            <a:normAutofit fontScale="90000"/>
          </a:bodyPr>
          <a:lstStyle/>
          <a:p>
            <a:br>
              <a:rPr lang="en-US" dirty="0"/>
            </a:br>
            <a:r>
              <a:rPr lang="en-US" dirty="0"/>
              <a:t>After them, 7 other heads of grain sprouted—thin and scorched by the east wind. </a:t>
            </a:r>
            <a:br>
              <a:rPr lang="en-US" b="1" dirty="0"/>
            </a:br>
            <a:endParaRPr lang="en-US" dirty="0"/>
          </a:p>
        </p:txBody>
      </p:sp>
      <p:pic>
        <p:nvPicPr>
          <p:cNvPr id="4" name="Picture 3" descr="grain.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66800" y="1295400"/>
            <a:ext cx="2827007" cy="2307418"/>
          </a:xfrm>
          <a:prstGeom prst="rect">
            <a:avLst/>
          </a:prstGeom>
        </p:spPr>
      </p:pic>
      <p:pic>
        <p:nvPicPr>
          <p:cNvPr id="7" name="Picture 6" descr="A close-up of a wheat stalk&#10;&#10;AI-generated content may be incorrect.">
            <a:extLst>
              <a:ext uri="{FF2B5EF4-FFF2-40B4-BE49-F238E27FC236}">
                <a16:creationId xmlns:a16="http://schemas.microsoft.com/office/drawing/2014/main" id="{F479BD0A-62EF-099D-A0A0-9F03B9E8F159}"/>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472316" y="2205795"/>
            <a:ext cx="2052479" cy="136564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TotalTime>
  <Words>1200</Words>
  <Application>Microsoft Office PowerPoint</Application>
  <PresentationFormat>On-screen Show (4:3)</PresentationFormat>
  <Paragraphs>88</Paragraphs>
  <Slides>59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59</vt:i4>
      </vt:variant>
    </vt:vector>
  </HeadingPairs>
  <TitlesOfParts>
    <vt:vector size="62" baseType="lpstr">
      <vt:lpstr>Arial</vt:lpstr>
      <vt:lpstr>Calibri</vt:lpstr>
      <vt:lpstr>Office Theme</vt:lpstr>
      <vt:lpstr>PowerPoint Presentation</vt:lpstr>
      <vt:lpstr>PowerPoint Presentation</vt:lpstr>
      <vt:lpstr>PowerPoint Presentation</vt:lpstr>
      <vt:lpstr> When 2 full years had passed,  Pharaoh had a dream:         He was standing by the Nile,  </vt:lpstr>
      <vt:lpstr> when out of the river there came up  7 cows, sleek and fat,  and they grazed among the reeds.  </vt:lpstr>
      <vt:lpstr> After them, 7 other cows, ugly and gaunt, came up out of the Nile and stood beside those on the riverbank.  </vt:lpstr>
      <vt:lpstr>PowerPoint Presentation</vt:lpstr>
      <vt:lpstr> He fell asleep again and had a second dream: 7 heads of grain, healthy and good,  were growing on a single stalk.  </vt:lpstr>
      <vt:lpstr> After them, 7 other heads of grain sprouted—thin and scorched by the east wind.  </vt:lpstr>
      <vt:lpstr> The thin heads of grain swallowed up the 7 healthy, full heads.  Then Pharaoh woke up;  it had been a dream.  </vt:lpstr>
      <vt:lpstr> In the morning his mind was troubled, so he sent for all the magicians and wise men of Egypt. Pharaoh told them his dreams, but no one could interpret them for him.  </vt:lpstr>
      <vt:lpstr>Then the chief cupbearer said to Pharaoh,  </vt:lpstr>
      <vt:lpstr> </vt:lpstr>
      <vt:lpstr> </vt:lpstr>
      <vt:lpstr> </vt:lpstr>
      <vt:lpstr> </vt:lpstr>
      <vt:lpstr> So Pharaoh sent for Joseph, and he was quickly brought from the dungeon. When he had shaved and changed his clothes, he came before Pharaoh.  </vt:lpstr>
      <vt:lpstr> Pharaoh said to Joseph,  </vt:lpstr>
      <vt:lpstr>Joseph replied to Pharaoh,  </vt:lpstr>
      <vt:lpstr>Then Pharaoh said to Joseph,  </vt:lpstr>
      <vt:lpstr> </vt:lpstr>
      <vt:lpstr>PowerPoint Presentation</vt:lpstr>
      <vt:lpstr>PowerPoint Presentation</vt:lpstr>
      <vt:lpstr>PowerPoint Presentation</vt:lpstr>
      <vt:lpstr>Then Joseph said to Pharaoh, </vt:lpstr>
      <vt:lpstr> </vt:lpstr>
      <vt:lpstr> </vt:lpstr>
      <vt:lpstr> </vt:lpstr>
      <vt:lpstr> </vt:lpstr>
      <vt:lpstr> </vt:lpstr>
      <vt:lpstr> </vt:lpstr>
      <vt:lpstr> </vt:lpstr>
      <vt:lpstr> </vt:lpstr>
      <vt:lpstr> </vt:lpstr>
      <vt:lpstr> </vt:lpstr>
      <vt:lpstr> </vt:lpstr>
      <vt:lpstr> </vt:lpstr>
      <vt:lpstr>PowerPoint Presentation</vt:lpstr>
      <vt:lpstr>PowerPoint Presentation</vt:lpstr>
      <vt:lpstr>PowerPoint Presentation</vt:lpstr>
      <vt:lpstr> </vt:lpstr>
      <vt:lpstr>Joseph in Charge of Egypt</vt:lpstr>
      <vt:lpstr>So Pharaoh said to Joseph,  </vt:lpstr>
      <vt:lpstr>Then Pharaoh took his signet ring from his finger and put it on Joseph’s finger. </vt:lpstr>
      <vt:lpstr>He dressed him in robes of fine linen and put a gold chain around his neck.</vt:lpstr>
      <vt:lpstr>PowerPoint Presentation</vt:lpstr>
      <vt:lpstr>PowerPoint Presentation</vt:lpstr>
      <vt:lpstr>Then Pharaoh said to Joseph, “I am Pharaoh, but without your word no one will lift hand or foot in all Egypt.”</vt:lpstr>
      <vt:lpstr>Pharaoh gave Joseph the name Zaphenath-Paneah and gave him Asenath* daughter of Potiphera, priest of On, to be his wife.</vt:lpstr>
      <vt:lpstr>PowerPoint Presentation</vt:lpstr>
      <vt:lpstr> </vt:lpstr>
      <vt:lpstr> </vt:lpstr>
      <vt:lpstr> </vt:lpstr>
      <vt:lpstr>PowerPoint Presentation</vt:lpstr>
      <vt:lpstr>PowerPoint Presentation</vt:lpstr>
      <vt:lpstr>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Gulley</dc:creator>
  <cp:lastModifiedBy>Candace and Matt Tygart</cp:lastModifiedBy>
  <cp:revision>4</cp:revision>
  <dcterms:created xsi:type="dcterms:W3CDTF">2020-03-16T15:32:44Z</dcterms:created>
  <dcterms:modified xsi:type="dcterms:W3CDTF">2026-02-04T21:26:51Z</dcterms:modified>
</cp:coreProperties>
</file>