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8/14/2019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8/14/2019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8/14/2019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8/14/2019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8/14/2019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8/14/2019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8/14/2019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8/14/2019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8/14/2019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8/14/2019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8/14/2019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8/14/2019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/>
              <a:t>GENESIS</a:t>
            </a:r>
            <a:br>
              <a:rPr lang="en-US" sz="6000" b="1" dirty="0"/>
            </a:br>
            <a:r>
              <a:rPr lang="en-US" sz="6000" b="1" dirty="0"/>
              <a:t>Dig Site 15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Red Level Questions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D76CC-5410-4C51-A8DB-3E9DF0C8D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ask the cupbearer and baker the morning after their dreams?  (40:6-7)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14853-F49F-4D1C-82C5-5293A5605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“How did you sleep last night?”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“Do you need to see me?”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“Why do you look so sad today?”</a:t>
            </a:r>
          </a:p>
        </p:txBody>
      </p:sp>
    </p:spTree>
    <p:extLst>
      <p:ext uri="{BB962C8B-B14F-4D97-AF65-F5344CB8AC3E}">
        <p14:creationId xmlns:p14="http://schemas.microsoft.com/office/powerpoint/2010/main" val="17807064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D76CC-5410-4C51-A8DB-3E9DF0C8D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ask the cupbearer and baker the morning after their dreams?  (40:6-7)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14853-F49F-4D1C-82C5-5293A5605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“How did you sleep last night?”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“Do you need to see me?”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“Why do you look so sad today?”</a:t>
            </a:r>
          </a:p>
        </p:txBody>
      </p:sp>
    </p:spTree>
    <p:extLst>
      <p:ext uri="{BB962C8B-B14F-4D97-AF65-F5344CB8AC3E}">
        <p14:creationId xmlns:p14="http://schemas.microsoft.com/office/powerpoint/2010/main" val="21554300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D6A76-91D7-4496-80F7-F9708F256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were the cupbearer and baker’s faces sad?  (40:7-8)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C28819-D973-449B-8852-1DBA1708F7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No one took care of them in prison.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had dreams, and no one could interpret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were both going to stay in prison forever.</a:t>
            </a:r>
          </a:p>
        </p:txBody>
      </p:sp>
    </p:spTree>
    <p:extLst>
      <p:ext uri="{BB962C8B-B14F-4D97-AF65-F5344CB8AC3E}">
        <p14:creationId xmlns:p14="http://schemas.microsoft.com/office/powerpoint/2010/main" val="11377413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D6A76-91D7-4496-80F7-F9708F256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were the cupbearer and baker’s faces sad?  (40:7-8)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C28819-D973-449B-8852-1DBA1708F7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No one took care of them in prison.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They had dreams, and no one could interpret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were both going to stay in prison forever.</a:t>
            </a:r>
          </a:p>
        </p:txBody>
      </p:sp>
    </p:spTree>
    <p:extLst>
      <p:ext uri="{BB962C8B-B14F-4D97-AF65-F5344CB8AC3E}">
        <p14:creationId xmlns:p14="http://schemas.microsoft.com/office/powerpoint/2010/main" val="17837782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34854-F527-4462-A121-7C1C8269E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told the cupbearer and baker to tell him their dreams?  (40:8)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ED31A2-41D1-4C4D-B24D-01B12C6228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Pharaoh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guard</a:t>
            </a:r>
          </a:p>
        </p:txBody>
      </p:sp>
    </p:spTree>
    <p:extLst>
      <p:ext uri="{BB962C8B-B14F-4D97-AF65-F5344CB8AC3E}">
        <p14:creationId xmlns:p14="http://schemas.microsoft.com/office/powerpoint/2010/main" val="32289287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34854-F527-4462-A121-7C1C8269E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told the cupbearer and baker to tell him their dreams?  (40:8)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ED31A2-41D1-4C4D-B24D-01B12C6228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Pharaoh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Joseph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guard</a:t>
            </a:r>
          </a:p>
        </p:txBody>
      </p:sp>
    </p:spTree>
    <p:extLst>
      <p:ext uri="{BB962C8B-B14F-4D97-AF65-F5344CB8AC3E}">
        <p14:creationId xmlns:p14="http://schemas.microsoft.com/office/powerpoint/2010/main" val="6021752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1492A2-3FFB-4F41-85F7-46B41190FD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say to the cupbearer and baker about their dreams?  (40:8)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8EA403-7601-4E46-800A-B7D82A3968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“Do not interpretations belong to God?”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“Tell me your dreams.”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0909530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1492A2-3FFB-4F41-85F7-46B41190FD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say to the cupbearer and baker about their dreams?  (40:8)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8EA403-7601-4E46-800A-B7D82A3968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“Do not interpretations belong to God?”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“Tell me your dreams.”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3842957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F19DC0-1E3D-45D9-9B64-37E43F4F7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men tell Joseph?  </a:t>
            </a:r>
            <a:br>
              <a:rPr lang="en-US" dirty="0"/>
            </a:br>
            <a:r>
              <a:rPr lang="en-US" dirty="0"/>
              <a:t>(40:9, 16)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2BAC64-93D9-4D65-81E2-0B2C3B3107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Their dreams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Why they were innocent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How cruel Pharaoh was</a:t>
            </a:r>
          </a:p>
        </p:txBody>
      </p:sp>
    </p:spTree>
    <p:extLst>
      <p:ext uri="{BB962C8B-B14F-4D97-AF65-F5344CB8AC3E}">
        <p14:creationId xmlns:p14="http://schemas.microsoft.com/office/powerpoint/2010/main" val="15693217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F19DC0-1E3D-45D9-9B64-37E43F4F7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men tell Joseph?  </a:t>
            </a:r>
            <a:br>
              <a:rPr lang="en-US" dirty="0"/>
            </a:br>
            <a:r>
              <a:rPr lang="en-US" dirty="0"/>
              <a:t>(40:9, 16)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2BAC64-93D9-4D65-81E2-0B2C3B3107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Their dreams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Why they were innocent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How cruel Pharaoh was</a:t>
            </a:r>
          </a:p>
        </p:txBody>
      </p:sp>
    </p:spTree>
    <p:extLst>
      <p:ext uri="{BB962C8B-B14F-4D97-AF65-F5344CB8AC3E}">
        <p14:creationId xmlns:p14="http://schemas.microsoft.com/office/powerpoint/2010/main" val="12085691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26B12-9C07-4790-980E-452D2D218F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cup bearer and baker do?  (40:1)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3BAB05-7D09-4EEF-BD76-91E5A8A509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missed a party for the King.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sang a beautiful song for the King.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offered their master, the King of Egypt.</a:t>
            </a:r>
          </a:p>
        </p:txBody>
      </p:sp>
    </p:spTree>
    <p:extLst>
      <p:ext uri="{BB962C8B-B14F-4D97-AF65-F5344CB8AC3E}">
        <p14:creationId xmlns:p14="http://schemas.microsoft.com/office/powerpoint/2010/main" val="855056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02AB6-B97D-4F76-8F73-4139F5DD0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dreamed about the vines and grapes?  (40:9-10)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55EBB7-23B4-4188-8884-7B42358063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captain of the guard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chief cupbearer</a:t>
            </a:r>
          </a:p>
        </p:txBody>
      </p:sp>
    </p:spTree>
    <p:extLst>
      <p:ext uri="{BB962C8B-B14F-4D97-AF65-F5344CB8AC3E}">
        <p14:creationId xmlns:p14="http://schemas.microsoft.com/office/powerpoint/2010/main" val="39948741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02AB6-B97D-4F76-8F73-4139F5DD0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dreamed about the vines and grapes?  (40:9-10)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55EBB7-23B4-4188-8884-7B42358063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captain of the guard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chief cupbearer</a:t>
            </a:r>
          </a:p>
        </p:txBody>
      </p:sp>
    </p:spTree>
    <p:extLst>
      <p:ext uri="{BB962C8B-B14F-4D97-AF65-F5344CB8AC3E}">
        <p14:creationId xmlns:p14="http://schemas.microsoft.com/office/powerpoint/2010/main" val="9366002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EBC2C-4783-4136-BA98-7523C3AC56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would happen to the chief cupbearer?  (40:13)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9B8F76-100D-4B1C-8163-D005B04F47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would be restored to his position.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would be hanged.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would stay in prison for two more years.</a:t>
            </a:r>
          </a:p>
        </p:txBody>
      </p:sp>
    </p:spTree>
    <p:extLst>
      <p:ext uri="{BB962C8B-B14F-4D97-AF65-F5344CB8AC3E}">
        <p14:creationId xmlns:p14="http://schemas.microsoft.com/office/powerpoint/2010/main" val="16565799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EBC2C-4783-4136-BA98-7523C3AC56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would happen to the chief cupbearer?  (40:13)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9B8F76-100D-4B1C-8163-D005B04F47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would be restored to his position.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would be hanged.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would stay in prison for two more years.</a:t>
            </a:r>
          </a:p>
        </p:txBody>
      </p:sp>
    </p:spTree>
    <p:extLst>
      <p:ext uri="{BB962C8B-B14F-4D97-AF65-F5344CB8AC3E}">
        <p14:creationId xmlns:p14="http://schemas.microsoft.com/office/powerpoint/2010/main" val="19346695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70EF8-CFA3-4B54-ADCD-2C8AC757F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dreamed about the baskets of bread?  (40:16)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E10CBA-0E35-432C-B812-477FAC6337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chief cupbearer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chief baker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Pharaoh</a:t>
            </a:r>
          </a:p>
        </p:txBody>
      </p:sp>
    </p:spTree>
    <p:extLst>
      <p:ext uri="{BB962C8B-B14F-4D97-AF65-F5344CB8AC3E}">
        <p14:creationId xmlns:p14="http://schemas.microsoft.com/office/powerpoint/2010/main" val="6271915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70EF8-CFA3-4B54-ADCD-2C8AC757F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dreamed about the baskets of bread?  (40:16)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E10CBA-0E35-432C-B812-477FAC6337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chief cupbearer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chief baker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Pharaoh</a:t>
            </a:r>
          </a:p>
        </p:txBody>
      </p:sp>
    </p:spTree>
    <p:extLst>
      <p:ext uri="{BB962C8B-B14F-4D97-AF65-F5344CB8AC3E}">
        <p14:creationId xmlns:p14="http://schemas.microsoft.com/office/powerpoint/2010/main" val="8907962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3DD3F8-DF69-468A-9CC2-51F305EC86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would happen to the chief baker?  (40:19)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13D1F-8F69-438C-8DFF-F51A65BEFB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Pharaoh would make him captain of the guard.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Pharaoh would life off his head, impale his body, and the birds would eat his flesh.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would be restored to his position.</a:t>
            </a:r>
          </a:p>
        </p:txBody>
      </p:sp>
    </p:spTree>
    <p:extLst>
      <p:ext uri="{BB962C8B-B14F-4D97-AF65-F5344CB8AC3E}">
        <p14:creationId xmlns:p14="http://schemas.microsoft.com/office/powerpoint/2010/main" val="29164444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3DD3F8-DF69-468A-9CC2-51F305EC86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would happen to the chief baker?  (40:19)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13D1F-8F69-438C-8DFF-F51A65BEFB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Pharaoh would make him captain of the guard.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Pharaoh would life off his head, impale his body, and the birds would eat his flesh.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would be restored to his position.</a:t>
            </a:r>
          </a:p>
        </p:txBody>
      </p:sp>
    </p:spTree>
    <p:extLst>
      <p:ext uri="{BB962C8B-B14F-4D97-AF65-F5344CB8AC3E}">
        <p14:creationId xmlns:p14="http://schemas.microsoft.com/office/powerpoint/2010/main" val="2112907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EF19F-C348-4E93-9A41-B550767CD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Which man did Joseph say would be impaled?  (40:16, 19)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60F9DA-A8AA-4C9B-A368-11428AF352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baker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cupbearer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of them</a:t>
            </a:r>
          </a:p>
        </p:txBody>
      </p:sp>
    </p:spTree>
    <p:extLst>
      <p:ext uri="{BB962C8B-B14F-4D97-AF65-F5344CB8AC3E}">
        <p14:creationId xmlns:p14="http://schemas.microsoft.com/office/powerpoint/2010/main" val="6233603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EF19F-C348-4E93-9A41-B550767CD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Which man did Joseph say would be impaled?  (40:16, 19)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60F9DA-A8AA-4C9B-A368-11428AF352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baker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cupbearer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of them</a:t>
            </a:r>
          </a:p>
        </p:txBody>
      </p:sp>
    </p:spTree>
    <p:extLst>
      <p:ext uri="{BB962C8B-B14F-4D97-AF65-F5344CB8AC3E}">
        <p14:creationId xmlns:p14="http://schemas.microsoft.com/office/powerpoint/2010/main" val="6716913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26B12-9C07-4790-980E-452D2D218F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cup bearer and baker do?  (40:1)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3BAB05-7D09-4EEF-BD76-91E5A8A509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missed a party for the King.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sang a beautiful song for the King.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They offered their master, the King of Egypt.</a:t>
            </a:r>
          </a:p>
        </p:txBody>
      </p:sp>
    </p:spTree>
    <p:extLst>
      <p:ext uri="{BB962C8B-B14F-4D97-AF65-F5344CB8AC3E}">
        <p14:creationId xmlns:p14="http://schemas.microsoft.com/office/powerpoint/2010/main" val="340953141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588AC5-D7B7-4D45-B994-4D45777811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94515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happened three days after Joseph interpreted the dreams?  (40:20)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B6A5CB-8C0E-42FA-ACA1-0C1BF10B8D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459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It was Pharaoh’s birthday.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Pharaoh gave a feast for all his officials.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86023996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588AC5-D7B7-4D45-B994-4D45777811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94515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happened three days after Joseph interpreted the dreams?  (40:20)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B6A5CB-8C0E-42FA-ACA1-0C1BF10B8D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459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It was Pharaoh’s birthday.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Pharaoh gave a feast for all his officials.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88434252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87A4A-888D-4000-89CA-5FECE807D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Whom did Pharaoh restore?  (40:21)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CF1C1B-41A0-49E1-AEB9-2978DCAFCD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chief cupbearer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chief baker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</a:t>
            </a:r>
          </a:p>
          <a:p>
            <a:pPr marL="514350" indent="-514350">
              <a:buFont typeface="+mj-lt"/>
              <a:buAutoNum type="arabicPeriod"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9981934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87A4A-888D-4000-89CA-5FECE807D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Whom did Pharaoh restore?  (40:21)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CF1C1B-41A0-49E1-AEB9-2978DCAFCD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chief cupbearer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chief baker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</a:t>
            </a:r>
          </a:p>
          <a:p>
            <a:pPr marL="514350" indent="-514350">
              <a:buFont typeface="+mj-lt"/>
              <a:buAutoNum type="arabicPeriod"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84640695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287FA-341A-458F-AC31-1787EAC087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Which of Joseph’s dream interpretations came true?  (40:21-22)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A354D6-D41F-4260-8AC8-E88CD36A29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chief cupbearer would get his position restored.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chief baker would be impaled.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89744430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287FA-341A-458F-AC31-1787EAC087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Which of Joseph’s dream interpretations came true?  (40:21-22)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A354D6-D41F-4260-8AC8-E88CD36A29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chief cupbearer would get his position restored.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chief baker would be impaled.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73470339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6D0FB-69FB-445F-8D89-A7173214B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733392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On Pharaoh’s birthday, did the cupbearer remember Joseph in prison?  (40:23)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4D5E02-5E95-49E6-A526-0EAE711904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382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Yes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</a:t>
            </a:r>
          </a:p>
        </p:txBody>
      </p:sp>
    </p:spTree>
    <p:extLst>
      <p:ext uri="{BB962C8B-B14F-4D97-AF65-F5344CB8AC3E}">
        <p14:creationId xmlns:p14="http://schemas.microsoft.com/office/powerpoint/2010/main" val="181683708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6D0FB-69FB-445F-8D89-A7173214B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733392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On Pharaoh’s birthday, did the cupbearer remember Joseph in prison?  (40:23)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4D5E02-5E95-49E6-A526-0EAE711904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382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Yes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No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</a:t>
            </a:r>
          </a:p>
        </p:txBody>
      </p:sp>
    </p:spTree>
    <p:extLst>
      <p:ext uri="{BB962C8B-B14F-4D97-AF65-F5344CB8AC3E}">
        <p14:creationId xmlns:p14="http://schemas.microsoft.com/office/powerpoint/2010/main" val="3146877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109C5-A380-4674-9D85-D6321AE63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did Pharaoh put in prison?  </a:t>
            </a:r>
            <a:br>
              <a:rPr lang="en-US" dirty="0"/>
            </a:br>
            <a:r>
              <a:rPr lang="en-US" dirty="0"/>
              <a:t>(40:2-3)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9FDCAA-DF41-4C33-A56B-6046A4112F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Chief cupbearer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Chief baker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152256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109C5-A380-4674-9D85-D6321AE63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did Pharaoh put in prison?  </a:t>
            </a:r>
            <a:br>
              <a:rPr lang="en-US" dirty="0"/>
            </a:br>
            <a:r>
              <a:rPr lang="en-US" dirty="0"/>
              <a:t>(40:2-3)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9FDCAA-DF41-4C33-A56B-6046A4112F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Chief cupbearer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Chief baker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5858117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6B2383-44A8-452B-9DA1-A88669B4B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6747" y="703845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Who was assigned to the cupbearer and baker while they were in prison?  (40:4)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F5C347-82C9-4B4A-BCD2-A088F7F3DA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459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Potiphar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785956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6B2383-44A8-452B-9DA1-A88669B4B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6747" y="703845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Who was assigned to the cupbearer and baker while they were in prison?  (40:4)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F5C347-82C9-4B4A-BCD2-A088F7F3DA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459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Joseph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Potiphar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808627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C97BAA-C62D-4EBC-ACA5-7B3CE5C2C2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to the cupbearer and baker on the same night?  (40:5)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C3CC15-DEBC-4EDB-A6AF-F019064C88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both had a dream.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both began to cry.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6308166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C97BAA-C62D-4EBC-ACA5-7B3CE5C2C2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to the cupbearer and baker on the same night?  (40:5)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C3CC15-DEBC-4EDB-A6AF-F019064C88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They both had a dream.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both began to cry.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07379714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1018</Words>
  <Application>Microsoft Office PowerPoint</Application>
  <PresentationFormat>On-screen Show (4:3)</PresentationFormat>
  <Paragraphs>146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0" baseType="lpstr">
      <vt:lpstr>Arial</vt:lpstr>
      <vt:lpstr>Calibri</vt:lpstr>
      <vt:lpstr>1_Office Theme</vt:lpstr>
      <vt:lpstr>GENESIS Dig Site 15</vt:lpstr>
      <vt:lpstr>What did the cup bearer and baker do?  (40:1)</vt:lpstr>
      <vt:lpstr>What did the cup bearer and baker do?  (40:1)</vt:lpstr>
      <vt:lpstr>Who did Pharaoh put in prison?   (40:2-3)</vt:lpstr>
      <vt:lpstr>Who did Pharaoh put in prison?   (40:2-3)</vt:lpstr>
      <vt:lpstr>Who was assigned to the cupbearer and baker while they were in prison?  (40:4)</vt:lpstr>
      <vt:lpstr>Who was assigned to the cupbearer and baker while they were in prison?  (40:4)</vt:lpstr>
      <vt:lpstr>What happened to the cupbearer and baker on the same night?  (40:5)</vt:lpstr>
      <vt:lpstr>What happened to the cupbearer and baker on the same night?  (40:5)</vt:lpstr>
      <vt:lpstr>What did Joseph ask the cupbearer and baker the morning after their dreams?  (40:6-7)</vt:lpstr>
      <vt:lpstr>What did Joseph ask the cupbearer and baker the morning after their dreams?  (40:6-7)</vt:lpstr>
      <vt:lpstr>Why were the cupbearer and baker’s faces sad?  (40:7-8)</vt:lpstr>
      <vt:lpstr>Why were the cupbearer and baker’s faces sad?  (40:7-8)</vt:lpstr>
      <vt:lpstr>Who told the cupbearer and baker to tell him their dreams?  (40:8)</vt:lpstr>
      <vt:lpstr>Who told the cupbearer and baker to tell him their dreams?  (40:8)</vt:lpstr>
      <vt:lpstr>What did Joseph say to the cupbearer and baker about their dreams?  (40:8)</vt:lpstr>
      <vt:lpstr>What did Joseph say to the cupbearer and baker about their dreams?  (40:8)</vt:lpstr>
      <vt:lpstr>What did the men tell Joseph?   (40:9, 16)</vt:lpstr>
      <vt:lpstr>What did the men tell Joseph?   (40:9, 16)</vt:lpstr>
      <vt:lpstr>Who dreamed about the vines and grapes?  (40:9-10)</vt:lpstr>
      <vt:lpstr>Who dreamed about the vines and grapes?  (40:9-10)</vt:lpstr>
      <vt:lpstr>What would happen to the chief cupbearer?  (40:13)</vt:lpstr>
      <vt:lpstr>What would happen to the chief cupbearer?  (40:13)</vt:lpstr>
      <vt:lpstr>Who dreamed about the baskets of bread?  (40:16)</vt:lpstr>
      <vt:lpstr>Who dreamed about the baskets of bread?  (40:16)</vt:lpstr>
      <vt:lpstr>What would happen to the chief baker?  (40:19)</vt:lpstr>
      <vt:lpstr>What would happen to the chief baker?  (40:19)</vt:lpstr>
      <vt:lpstr>Which man did Joseph say would be impaled?  (40:16, 19)</vt:lpstr>
      <vt:lpstr>Which man did Joseph say would be impaled?  (40:16, 19)</vt:lpstr>
      <vt:lpstr>What happened three days after Joseph interpreted the dreams?  (40:20)</vt:lpstr>
      <vt:lpstr>What happened three days after Joseph interpreted the dreams?  (40:20)</vt:lpstr>
      <vt:lpstr>Whom did Pharaoh restore?  (40:21)</vt:lpstr>
      <vt:lpstr>Whom did Pharaoh restore?  (40:21)</vt:lpstr>
      <vt:lpstr>Which of Joseph’s dream interpretations came true?  (40:21-22)</vt:lpstr>
      <vt:lpstr>Which of Joseph’s dream interpretations came true?  (40:21-22)</vt:lpstr>
      <vt:lpstr>On Pharaoh’s birthday, did the cupbearer remember Joseph in prison?  (40:23)</vt:lpstr>
      <vt:lpstr>On Pharaoh’s birthday, did the cupbearer remember Joseph in prison?  (40:23)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and 2nd Samuel Dig Site 9</dc:title>
  <dc:creator>Kathy Randels</dc:creator>
  <cp:lastModifiedBy>Kathy Randels</cp:lastModifiedBy>
  <cp:revision>18</cp:revision>
  <dcterms:created xsi:type="dcterms:W3CDTF">2016-04-16T17:22:52Z</dcterms:created>
  <dcterms:modified xsi:type="dcterms:W3CDTF">2019-08-15T00:15:10Z</dcterms:modified>
</cp:coreProperties>
</file>