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8" r:id="rId3"/>
    <p:sldId id="274" r:id="rId4"/>
    <p:sldId id="259" r:id="rId5"/>
    <p:sldId id="265" r:id="rId6"/>
    <p:sldId id="269" r:id="rId7"/>
    <p:sldId id="260" r:id="rId8"/>
    <p:sldId id="266" r:id="rId9"/>
    <p:sldId id="270" r:id="rId10"/>
    <p:sldId id="261" r:id="rId11"/>
    <p:sldId id="271" r:id="rId12"/>
    <p:sldId id="268" r:id="rId13"/>
    <p:sldId id="272" r:id="rId14"/>
    <p:sldId id="262" r:id="rId15"/>
    <p:sldId id="273" r:id="rId16"/>
    <p:sldId id="263" r:id="rId17"/>
    <p:sldId id="267" r:id="rId18"/>
    <p:sldId id="26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341"/>
    <a:srgbClr val="CC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9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7BCB5652-3733-4E29-A51F-E6876FD01588}"/>
    <pc:docChg chg="modSld">
      <pc:chgData name="April Litman" userId="c83b8c5f662f391c" providerId="LiveId" clId="{7BCB5652-3733-4E29-A51F-E6876FD01588}" dt="2025-07-24T18:35:45.920" v="42" actId="20577"/>
      <pc:docMkLst>
        <pc:docMk/>
      </pc:docMkLst>
      <pc:sldChg chg="modSp mod">
        <pc:chgData name="April Litman" userId="c83b8c5f662f391c" providerId="LiveId" clId="{7BCB5652-3733-4E29-A51F-E6876FD01588}" dt="2025-07-24T18:35:45.920" v="42" actId="20577"/>
        <pc:sldMkLst>
          <pc:docMk/>
          <pc:sldMk cId="0" sldId="256"/>
        </pc:sldMkLst>
        <pc:spChg chg="mod">
          <ac:chgData name="April Litman" userId="c83b8c5f662f391c" providerId="LiveId" clId="{7BCB5652-3733-4E29-A51F-E6876FD01588}" dt="2025-07-24T18:35:38.412" v="39" actId="1076"/>
          <ac:spMkLst>
            <pc:docMk/>
            <pc:sldMk cId="0" sldId="256"/>
            <ac:spMk id="2" creationId="{3F06FC0F-B7E3-9BA7-5E71-A8108E688846}"/>
          </ac:spMkLst>
        </pc:spChg>
        <pc:spChg chg="mod">
          <ac:chgData name="April Litman" userId="c83b8c5f662f391c" providerId="LiveId" clId="{7BCB5652-3733-4E29-A51F-E6876FD01588}" dt="2025-07-24T18:35:45.920" v="42" actId="20577"/>
          <ac:spMkLst>
            <pc:docMk/>
            <pc:sldMk cId="0" sldId="256"/>
            <ac:spMk id="3" creationId="{B9E5AE15-66BF-2986-CF82-ED1480B0C42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341E5D6-12F8-7BC4-2223-FBF8AC617948}"/>
              </a:ext>
            </a:extLst>
          </p:cNvPr>
          <p:cNvGrpSpPr>
            <a:grpSpLocks/>
          </p:cNvGrpSpPr>
          <p:nvPr/>
        </p:nvGrpSpPr>
        <p:grpSpPr bwMode="auto">
          <a:xfrm>
            <a:off x="3175" y="4267200"/>
            <a:ext cx="9140825" cy="2590800"/>
            <a:chOff x="2" y="2688"/>
            <a:chExt cx="5758" cy="1632"/>
          </a:xfrm>
        </p:grpSpPr>
        <p:sp>
          <p:nvSpPr>
            <p:cNvPr id="3" name="Freeform 3">
              <a:extLst>
                <a:ext uri="{FF2B5EF4-FFF2-40B4-BE49-F238E27FC236}">
                  <a16:creationId xmlns:a16="http://schemas.microsoft.com/office/drawing/2014/main" id="{E9B144A0-EC36-C0EC-A803-7E821810B43C}"/>
                </a:ext>
              </a:extLst>
            </p:cNvPr>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 name="Group 9">
              <a:extLst>
                <a:ext uri="{FF2B5EF4-FFF2-40B4-BE49-F238E27FC236}">
                  <a16:creationId xmlns:a16="http://schemas.microsoft.com/office/drawing/2014/main" id="{022B2844-C59A-ECA8-A222-26BEE9256419}"/>
                </a:ext>
              </a:extLst>
            </p:cNvPr>
            <p:cNvGrpSpPr>
              <a:grpSpLocks/>
            </p:cNvGrpSpPr>
            <p:nvPr/>
          </p:nvGrpSpPr>
          <p:grpSpPr bwMode="auto">
            <a:xfrm>
              <a:off x="3528" y="3715"/>
              <a:ext cx="792" cy="521"/>
              <a:chOff x="3527" y="3715"/>
              <a:chExt cx="792" cy="521"/>
            </a:xfrm>
          </p:grpSpPr>
          <p:sp>
            <p:nvSpPr>
              <p:cNvPr id="55" name="Oval 5">
                <a:extLst>
                  <a:ext uri="{FF2B5EF4-FFF2-40B4-BE49-F238E27FC236}">
                    <a16:creationId xmlns:a16="http://schemas.microsoft.com/office/drawing/2014/main" id="{0F567922-B676-918D-6EC4-4D12D06FDB2E}"/>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dirty="0"/>
              </a:p>
            </p:txBody>
          </p:sp>
          <p:sp>
            <p:nvSpPr>
              <p:cNvPr id="56" name="Oval 6">
                <a:extLst>
                  <a:ext uri="{FF2B5EF4-FFF2-40B4-BE49-F238E27FC236}">
                    <a16:creationId xmlns:a16="http://schemas.microsoft.com/office/drawing/2014/main" id="{3F90566C-AF3F-AE33-6F0A-3FEFEF43E7CB}"/>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dirty="0"/>
              </a:p>
            </p:txBody>
          </p:sp>
          <p:sp>
            <p:nvSpPr>
              <p:cNvPr id="57" name="Oval 7">
                <a:extLst>
                  <a:ext uri="{FF2B5EF4-FFF2-40B4-BE49-F238E27FC236}">
                    <a16:creationId xmlns:a16="http://schemas.microsoft.com/office/drawing/2014/main" id="{E4D14C75-E6F9-8485-4DB5-E935C10B0227}"/>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58" name="Oval 8">
                <a:extLst>
                  <a:ext uri="{FF2B5EF4-FFF2-40B4-BE49-F238E27FC236}">
                    <a16:creationId xmlns:a16="http://schemas.microsoft.com/office/drawing/2014/main" id="{6B9A78FE-421C-DE45-55D6-07D298A3A513}"/>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dirty="0"/>
              </a:p>
            </p:txBody>
          </p:sp>
          <p:sp>
            <p:nvSpPr>
              <p:cNvPr id="59" name="Oval 9">
                <a:extLst>
                  <a:ext uri="{FF2B5EF4-FFF2-40B4-BE49-F238E27FC236}">
                    <a16:creationId xmlns:a16="http://schemas.microsoft.com/office/drawing/2014/main" id="{7FA46F88-9785-5260-7176-F387145EE231}"/>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60" name="Freeform 10">
                <a:extLst>
                  <a:ext uri="{FF2B5EF4-FFF2-40B4-BE49-F238E27FC236}">
                    <a16:creationId xmlns:a16="http://schemas.microsoft.com/office/drawing/2014/main" id="{DACFA9F2-CCDE-FB01-3D16-A1DA8756D5CD}"/>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dirty="0"/>
              </a:p>
            </p:txBody>
          </p:sp>
          <p:sp>
            <p:nvSpPr>
              <p:cNvPr id="61" name="Freeform 11">
                <a:extLst>
                  <a:ext uri="{FF2B5EF4-FFF2-40B4-BE49-F238E27FC236}">
                    <a16:creationId xmlns:a16="http://schemas.microsoft.com/office/drawing/2014/main" id="{50E856D5-181E-D335-E413-DBF343FA95EC}"/>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dirty="0"/>
              </a:p>
            </p:txBody>
          </p:sp>
          <p:sp>
            <p:nvSpPr>
              <p:cNvPr id="62" name="Freeform 12">
                <a:extLst>
                  <a:ext uri="{FF2B5EF4-FFF2-40B4-BE49-F238E27FC236}">
                    <a16:creationId xmlns:a16="http://schemas.microsoft.com/office/drawing/2014/main" id="{29D52BC5-A025-E9E6-27C6-0BB621260FE4}"/>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63" name="Freeform 13">
                <a:extLst>
                  <a:ext uri="{FF2B5EF4-FFF2-40B4-BE49-F238E27FC236}">
                    <a16:creationId xmlns:a16="http://schemas.microsoft.com/office/drawing/2014/main" id="{12F6EAD0-4E45-52E0-2CFA-AC6DF69C658B}"/>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dirty="0"/>
              </a:p>
            </p:txBody>
          </p:sp>
          <p:sp>
            <p:nvSpPr>
              <p:cNvPr id="20544" name="Freeform 14">
                <a:extLst>
                  <a:ext uri="{FF2B5EF4-FFF2-40B4-BE49-F238E27FC236}">
                    <a16:creationId xmlns:a16="http://schemas.microsoft.com/office/drawing/2014/main" id="{1310E08A-F6DF-B171-96A2-E10C5FDCEB12}"/>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dirty="0"/>
              </a:p>
            </p:txBody>
          </p:sp>
          <p:sp>
            <p:nvSpPr>
              <p:cNvPr id="20545" name="Oval 15">
                <a:extLst>
                  <a:ext uri="{FF2B5EF4-FFF2-40B4-BE49-F238E27FC236}">
                    <a16:creationId xmlns:a16="http://schemas.microsoft.com/office/drawing/2014/main" id="{40FA33DC-73A3-4083-A162-C936B8365933}"/>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dirty="0"/>
              </a:p>
            </p:txBody>
          </p:sp>
        </p:grpSp>
        <p:grpSp>
          <p:nvGrpSpPr>
            <p:cNvPr id="5" name="Group 10">
              <a:extLst>
                <a:ext uri="{FF2B5EF4-FFF2-40B4-BE49-F238E27FC236}">
                  <a16:creationId xmlns:a16="http://schemas.microsoft.com/office/drawing/2014/main" id="{75DD8BB3-F3E5-78CF-9A38-91D4501DBAFF}"/>
                </a:ext>
              </a:extLst>
            </p:cNvPr>
            <p:cNvGrpSpPr>
              <a:grpSpLocks/>
            </p:cNvGrpSpPr>
            <p:nvPr/>
          </p:nvGrpSpPr>
          <p:grpSpPr bwMode="auto">
            <a:xfrm>
              <a:off x="1776" y="3631"/>
              <a:ext cx="1626" cy="683"/>
              <a:chOff x="1776" y="3631"/>
              <a:chExt cx="1626" cy="683"/>
            </a:xfrm>
          </p:grpSpPr>
          <p:sp>
            <p:nvSpPr>
              <p:cNvPr id="37" name="Oval 17">
                <a:extLst>
                  <a:ext uri="{FF2B5EF4-FFF2-40B4-BE49-F238E27FC236}">
                    <a16:creationId xmlns:a16="http://schemas.microsoft.com/office/drawing/2014/main" id="{46BCF15F-CC70-A3C3-3E39-8BC125AB392D}"/>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dirty="0"/>
              </a:p>
            </p:txBody>
          </p:sp>
          <p:sp>
            <p:nvSpPr>
              <p:cNvPr id="38" name="Oval 18">
                <a:extLst>
                  <a:ext uri="{FF2B5EF4-FFF2-40B4-BE49-F238E27FC236}">
                    <a16:creationId xmlns:a16="http://schemas.microsoft.com/office/drawing/2014/main" id="{3B811D50-A664-C037-B861-D52B048C93F4}"/>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dirty="0"/>
              </a:p>
            </p:txBody>
          </p:sp>
          <p:sp>
            <p:nvSpPr>
              <p:cNvPr id="39" name="Oval 19">
                <a:extLst>
                  <a:ext uri="{FF2B5EF4-FFF2-40B4-BE49-F238E27FC236}">
                    <a16:creationId xmlns:a16="http://schemas.microsoft.com/office/drawing/2014/main" id="{0DAFC1B7-F3C7-315A-A8A8-BADF4B53523B}"/>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dirty="0"/>
              </a:p>
            </p:txBody>
          </p:sp>
          <p:sp>
            <p:nvSpPr>
              <p:cNvPr id="40" name="Oval 20">
                <a:extLst>
                  <a:ext uri="{FF2B5EF4-FFF2-40B4-BE49-F238E27FC236}">
                    <a16:creationId xmlns:a16="http://schemas.microsoft.com/office/drawing/2014/main" id="{720324E4-FE27-1120-95FA-161E5B372A02}"/>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dirty="0"/>
              </a:p>
            </p:txBody>
          </p:sp>
          <p:sp>
            <p:nvSpPr>
              <p:cNvPr id="41" name="Oval 21">
                <a:extLst>
                  <a:ext uri="{FF2B5EF4-FFF2-40B4-BE49-F238E27FC236}">
                    <a16:creationId xmlns:a16="http://schemas.microsoft.com/office/drawing/2014/main" id="{57A1A1BA-CDBD-9B39-2CCF-8FFB6E73B995}"/>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dirty="0"/>
              </a:p>
            </p:txBody>
          </p:sp>
          <p:sp>
            <p:nvSpPr>
              <p:cNvPr id="42" name="Oval 22">
                <a:extLst>
                  <a:ext uri="{FF2B5EF4-FFF2-40B4-BE49-F238E27FC236}">
                    <a16:creationId xmlns:a16="http://schemas.microsoft.com/office/drawing/2014/main" id="{F358202F-628D-BEB6-EF35-5C642B35A8A7}"/>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dirty="0"/>
              </a:p>
            </p:txBody>
          </p:sp>
          <p:sp>
            <p:nvSpPr>
              <p:cNvPr id="43" name="Oval 23">
                <a:extLst>
                  <a:ext uri="{FF2B5EF4-FFF2-40B4-BE49-F238E27FC236}">
                    <a16:creationId xmlns:a16="http://schemas.microsoft.com/office/drawing/2014/main" id="{464908C7-6593-D942-7AD7-FAE76EFBEBFE}"/>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dirty="0"/>
              </a:p>
            </p:txBody>
          </p:sp>
          <p:sp>
            <p:nvSpPr>
              <p:cNvPr id="44" name="Oval 24">
                <a:extLst>
                  <a:ext uri="{FF2B5EF4-FFF2-40B4-BE49-F238E27FC236}">
                    <a16:creationId xmlns:a16="http://schemas.microsoft.com/office/drawing/2014/main" id="{589D86D0-7143-08CA-EE4C-8FEE8551DFCB}"/>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dirty="0"/>
              </a:p>
            </p:txBody>
          </p:sp>
          <p:sp>
            <p:nvSpPr>
              <p:cNvPr id="45" name="Freeform 25">
                <a:extLst>
                  <a:ext uri="{FF2B5EF4-FFF2-40B4-BE49-F238E27FC236}">
                    <a16:creationId xmlns:a16="http://schemas.microsoft.com/office/drawing/2014/main" id="{C9B455D9-C7C2-4CBB-654A-2DE0496BEE08}"/>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dirty="0"/>
              </a:p>
            </p:txBody>
          </p:sp>
          <p:sp>
            <p:nvSpPr>
              <p:cNvPr id="46" name="Freeform 26">
                <a:extLst>
                  <a:ext uri="{FF2B5EF4-FFF2-40B4-BE49-F238E27FC236}">
                    <a16:creationId xmlns:a16="http://schemas.microsoft.com/office/drawing/2014/main" id="{E34C476C-C893-2FC3-87E7-37241E0CFD21}"/>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dirty="0"/>
              </a:p>
            </p:txBody>
          </p:sp>
          <p:sp>
            <p:nvSpPr>
              <p:cNvPr id="47" name="Freeform 27">
                <a:extLst>
                  <a:ext uri="{FF2B5EF4-FFF2-40B4-BE49-F238E27FC236}">
                    <a16:creationId xmlns:a16="http://schemas.microsoft.com/office/drawing/2014/main" id="{AC77279B-99A7-8CE8-40F0-13B4D8D231DE}"/>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dirty="0"/>
              </a:p>
            </p:txBody>
          </p:sp>
          <p:sp>
            <p:nvSpPr>
              <p:cNvPr id="48" name="Freeform 28">
                <a:extLst>
                  <a:ext uri="{FF2B5EF4-FFF2-40B4-BE49-F238E27FC236}">
                    <a16:creationId xmlns:a16="http://schemas.microsoft.com/office/drawing/2014/main" id="{51E07F66-C9BE-C499-33B5-AC7E144D3B34}"/>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dirty="0"/>
              </a:p>
            </p:txBody>
          </p:sp>
          <p:sp>
            <p:nvSpPr>
              <p:cNvPr id="49" name="Freeform 29">
                <a:extLst>
                  <a:ext uri="{FF2B5EF4-FFF2-40B4-BE49-F238E27FC236}">
                    <a16:creationId xmlns:a16="http://schemas.microsoft.com/office/drawing/2014/main" id="{0CC5BEA5-23F4-44C8-7B80-21BE32926FE7}"/>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30">
                <a:extLst>
                  <a:ext uri="{FF2B5EF4-FFF2-40B4-BE49-F238E27FC236}">
                    <a16:creationId xmlns:a16="http://schemas.microsoft.com/office/drawing/2014/main" id="{DA346676-6998-B329-C0CD-076A4BC818E1}"/>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31">
                <a:extLst>
                  <a:ext uri="{FF2B5EF4-FFF2-40B4-BE49-F238E27FC236}">
                    <a16:creationId xmlns:a16="http://schemas.microsoft.com/office/drawing/2014/main" id="{C6828E63-14BA-74C2-1B15-07D2670E82BE}"/>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52" name="Freeform 32">
                <a:extLst>
                  <a:ext uri="{FF2B5EF4-FFF2-40B4-BE49-F238E27FC236}">
                    <a16:creationId xmlns:a16="http://schemas.microsoft.com/office/drawing/2014/main" id="{7E0F0276-9436-9594-48E4-0FC3A53E5A70}"/>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53" name="Freeform 33">
                <a:extLst>
                  <a:ext uri="{FF2B5EF4-FFF2-40B4-BE49-F238E27FC236}">
                    <a16:creationId xmlns:a16="http://schemas.microsoft.com/office/drawing/2014/main" id="{680BB9A4-B2D1-2B79-4211-2D55866801DA}"/>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54" name="Freeform 34">
                <a:extLst>
                  <a:ext uri="{FF2B5EF4-FFF2-40B4-BE49-F238E27FC236}">
                    <a16:creationId xmlns:a16="http://schemas.microsoft.com/office/drawing/2014/main" id="{0BA913C4-F051-B301-06B2-A504FBA2B6AD}"/>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 name="Group 11">
              <a:extLst>
                <a:ext uri="{FF2B5EF4-FFF2-40B4-BE49-F238E27FC236}">
                  <a16:creationId xmlns:a16="http://schemas.microsoft.com/office/drawing/2014/main" id="{9FE3C3A5-EBEF-EEA8-B214-5C0058261039}"/>
                </a:ext>
              </a:extLst>
            </p:cNvPr>
            <p:cNvGrpSpPr>
              <a:grpSpLocks/>
            </p:cNvGrpSpPr>
            <p:nvPr/>
          </p:nvGrpSpPr>
          <p:grpSpPr bwMode="auto">
            <a:xfrm>
              <a:off x="4128" y="3360"/>
              <a:ext cx="1351" cy="821"/>
              <a:chOff x="4128" y="3360"/>
              <a:chExt cx="1351" cy="821"/>
            </a:xfrm>
          </p:grpSpPr>
          <p:sp>
            <p:nvSpPr>
              <p:cNvPr id="20" name="Freeform 36">
                <a:extLst>
                  <a:ext uri="{FF2B5EF4-FFF2-40B4-BE49-F238E27FC236}">
                    <a16:creationId xmlns:a16="http://schemas.microsoft.com/office/drawing/2014/main" id="{8D30063B-14FB-63BE-BBB6-573FB398969B}"/>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21" name="Freeform 37">
                <a:extLst>
                  <a:ext uri="{FF2B5EF4-FFF2-40B4-BE49-F238E27FC236}">
                    <a16:creationId xmlns:a16="http://schemas.microsoft.com/office/drawing/2014/main" id="{3C4D3069-8498-69FA-B27A-22767B9BE806}"/>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22" name="Freeform 38">
                <a:extLst>
                  <a:ext uri="{FF2B5EF4-FFF2-40B4-BE49-F238E27FC236}">
                    <a16:creationId xmlns:a16="http://schemas.microsoft.com/office/drawing/2014/main" id="{42D59484-4885-479F-0AF3-A8D785B91814}"/>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dirty="0"/>
              </a:p>
            </p:txBody>
          </p:sp>
          <p:sp>
            <p:nvSpPr>
              <p:cNvPr id="23" name="Freeform 39">
                <a:extLst>
                  <a:ext uri="{FF2B5EF4-FFF2-40B4-BE49-F238E27FC236}">
                    <a16:creationId xmlns:a16="http://schemas.microsoft.com/office/drawing/2014/main" id="{88252445-ABD6-8EF5-BDAB-9E816B74C622}"/>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24" name="Freeform 40">
                <a:extLst>
                  <a:ext uri="{FF2B5EF4-FFF2-40B4-BE49-F238E27FC236}">
                    <a16:creationId xmlns:a16="http://schemas.microsoft.com/office/drawing/2014/main" id="{349E8159-EF18-A3DC-15C7-46467BA7BFC1}"/>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25" name="Freeform 41">
                <a:extLst>
                  <a:ext uri="{FF2B5EF4-FFF2-40B4-BE49-F238E27FC236}">
                    <a16:creationId xmlns:a16="http://schemas.microsoft.com/office/drawing/2014/main" id="{84BFD2C8-C770-7310-C725-D6A8D59146EB}"/>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26" name="Freeform 42">
                <a:extLst>
                  <a:ext uri="{FF2B5EF4-FFF2-40B4-BE49-F238E27FC236}">
                    <a16:creationId xmlns:a16="http://schemas.microsoft.com/office/drawing/2014/main" id="{72BC1C6F-6AD4-8C41-2EAB-B4AB8631CC24}"/>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27" name="Freeform 43">
                <a:extLst>
                  <a:ext uri="{FF2B5EF4-FFF2-40B4-BE49-F238E27FC236}">
                    <a16:creationId xmlns:a16="http://schemas.microsoft.com/office/drawing/2014/main" id="{3820AC32-30D9-8E25-4328-AC0B0A6E78B8}"/>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4">
                <a:extLst>
                  <a:ext uri="{FF2B5EF4-FFF2-40B4-BE49-F238E27FC236}">
                    <a16:creationId xmlns:a16="http://schemas.microsoft.com/office/drawing/2014/main" id="{983D4E10-E98C-2454-C995-D6C69096FC7E}"/>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dirty="0"/>
              </a:p>
            </p:txBody>
          </p:sp>
          <p:sp>
            <p:nvSpPr>
              <p:cNvPr id="29" name="Freeform 45">
                <a:extLst>
                  <a:ext uri="{FF2B5EF4-FFF2-40B4-BE49-F238E27FC236}">
                    <a16:creationId xmlns:a16="http://schemas.microsoft.com/office/drawing/2014/main" id="{603CC5ED-5022-3873-01AB-E76B91A129B4}"/>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30" name="Freeform 46">
                <a:extLst>
                  <a:ext uri="{FF2B5EF4-FFF2-40B4-BE49-F238E27FC236}">
                    <a16:creationId xmlns:a16="http://schemas.microsoft.com/office/drawing/2014/main" id="{44822C9C-843E-69F6-85CB-452EB4A8BE4D}"/>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31" name="Oval 47">
                <a:extLst>
                  <a:ext uri="{FF2B5EF4-FFF2-40B4-BE49-F238E27FC236}">
                    <a16:creationId xmlns:a16="http://schemas.microsoft.com/office/drawing/2014/main" id="{10A277F8-F345-1C0A-D3EC-D5A048A00C7A}"/>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dirty="0"/>
              </a:p>
            </p:txBody>
          </p:sp>
          <p:sp>
            <p:nvSpPr>
              <p:cNvPr id="32" name="Oval 48">
                <a:extLst>
                  <a:ext uri="{FF2B5EF4-FFF2-40B4-BE49-F238E27FC236}">
                    <a16:creationId xmlns:a16="http://schemas.microsoft.com/office/drawing/2014/main" id="{258CEFFB-E7A4-E790-7B1D-5E276397B878}"/>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dirty="0"/>
              </a:p>
            </p:txBody>
          </p:sp>
          <p:sp>
            <p:nvSpPr>
              <p:cNvPr id="33" name="Oval 49">
                <a:extLst>
                  <a:ext uri="{FF2B5EF4-FFF2-40B4-BE49-F238E27FC236}">
                    <a16:creationId xmlns:a16="http://schemas.microsoft.com/office/drawing/2014/main" id="{05546636-B7FA-08ED-46E0-E63D5D7CEE3C}"/>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34" name="Oval 50">
                <a:extLst>
                  <a:ext uri="{FF2B5EF4-FFF2-40B4-BE49-F238E27FC236}">
                    <a16:creationId xmlns:a16="http://schemas.microsoft.com/office/drawing/2014/main" id="{E22EA8C3-31A3-700D-EFBA-F07B7632591F}"/>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dirty="0"/>
              </a:p>
            </p:txBody>
          </p:sp>
          <p:sp>
            <p:nvSpPr>
              <p:cNvPr id="35" name="Oval 51">
                <a:extLst>
                  <a:ext uri="{FF2B5EF4-FFF2-40B4-BE49-F238E27FC236}">
                    <a16:creationId xmlns:a16="http://schemas.microsoft.com/office/drawing/2014/main" id="{83C88C46-96DA-B3AD-3F23-B2E5E0488DBD}"/>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36" name="Oval 52">
                <a:extLst>
                  <a:ext uri="{FF2B5EF4-FFF2-40B4-BE49-F238E27FC236}">
                    <a16:creationId xmlns:a16="http://schemas.microsoft.com/office/drawing/2014/main" id="{E0BB4735-7EB2-F100-892B-2F5835F88CA0}"/>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dirty="0"/>
              </a:p>
            </p:txBody>
          </p:sp>
        </p:grpSp>
        <p:grpSp>
          <p:nvGrpSpPr>
            <p:cNvPr id="7" name="Group 12">
              <a:extLst>
                <a:ext uri="{FF2B5EF4-FFF2-40B4-BE49-F238E27FC236}">
                  <a16:creationId xmlns:a16="http://schemas.microsoft.com/office/drawing/2014/main" id="{654BE618-107E-29FD-460D-1C033D88B75B}"/>
                </a:ext>
              </a:extLst>
            </p:cNvPr>
            <p:cNvGrpSpPr>
              <a:grpSpLocks/>
            </p:cNvGrpSpPr>
            <p:nvPr/>
          </p:nvGrpSpPr>
          <p:grpSpPr bwMode="auto">
            <a:xfrm>
              <a:off x="5280" y="3024"/>
              <a:ext cx="425" cy="258"/>
              <a:chOff x="5280" y="3024"/>
              <a:chExt cx="425" cy="258"/>
            </a:xfrm>
          </p:grpSpPr>
          <p:sp>
            <p:nvSpPr>
              <p:cNvPr id="8" name="Freeform 54">
                <a:extLst>
                  <a:ext uri="{FF2B5EF4-FFF2-40B4-BE49-F238E27FC236}">
                    <a16:creationId xmlns:a16="http://schemas.microsoft.com/office/drawing/2014/main" id="{250F9F0C-8714-C7E7-93D1-50606C12FC2A}"/>
                  </a:ext>
                </a:extLst>
              </p:cNvPr>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5">
                <a:extLst>
                  <a:ext uri="{FF2B5EF4-FFF2-40B4-BE49-F238E27FC236}">
                    <a16:creationId xmlns:a16="http://schemas.microsoft.com/office/drawing/2014/main" id="{FEE5676B-F979-41BF-8FD1-0B4CED04FF71}"/>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56">
                <a:extLst>
                  <a:ext uri="{FF2B5EF4-FFF2-40B4-BE49-F238E27FC236}">
                    <a16:creationId xmlns:a16="http://schemas.microsoft.com/office/drawing/2014/main" id="{5773A099-DD84-9E01-6550-D59B39671812}"/>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7">
                <a:extLst>
                  <a:ext uri="{FF2B5EF4-FFF2-40B4-BE49-F238E27FC236}">
                    <a16:creationId xmlns:a16="http://schemas.microsoft.com/office/drawing/2014/main" id="{AA8D940E-713D-7945-DDCE-0F484989B7E0}"/>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8">
                <a:extLst>
                  <a:ext uri="{FF2B5EF4-FFF2-40B4-BE49-F238E27FC236}">
                    <a16:creationId xmlns:a16="http://schemas.microsoft.com/office/drawing/2014/main" id="{FD674B45-6409-294C-CD95-149C34E93E2D}"/>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9">
                <a:extLst>
                  <a:ext uri="{FF2B5EF4-FFF2-40B4-BE49-F238E27FC236}">
                    <a16:creationId xmlns:a16="http://schemas.microsoft.com/office/drawing/2014/main" id="{4AF74B91-391A-FD39-CED9-D24AAE557076}"/>
                  </a:ext>
                </a:extLst>
              </p:cNvPr>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60">
                <a:extLst>
                  <a:ext uri="{FF2B5EF4-FFF2-40B4-BE49-F238E27FC236}">
                    <a16:creationId xmlns:a16="http://schemas.microsoft.com/office/drawing/2014/main" id="{BDFA1374-A4AA-5684-1296-D1E4DFE29617}"/>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 name="Group 20">
                <a:extLst>
                  <a:ext uri="{FF2B5EF4-FFF2-40B4-BE49-F238E27FC236}">
                    <a16:creationId xmlns:a16="http://schemas.microsoft.com/office/drawing/2014/main" id="{360CBF41-C67D-3630-7C5D-87AFC4AD2731}"/>
                  </a:ext>
                </a:extLst>
              </p:cNvPr>
              <p:cNvGrpSpPr>
                <a:grpSpLocks/>
              </p:cNvGrpSpPr>
              <p:nvPr/>
            </p:nvGrpSpPr>
            <p:grpSpPr bwMode="auto">
              <a:xfrm>
                <a:off x="5381" y="3085"/>
                <a:ext cx="227" cy="132"/>
                <a:chOff x="5381" y="3085"/>
                <a:chExt cx="227" cy="132"/>
              </a:xfrm>
            </p:grpSpPr>
            <p:sp>
              <p:nvSpPr>
                <p:cNvPr id="16" name="Oval 62">
                  <a:extLst>
                    <a:ext uri="{FF2B5EF4-FFF2-40B4-BE49-F238E27FC236}">
                      <a16:creationId xmlns:a16="http://schemas.microsoft.com/office/drawing/2014/main" id="{92314869-7385-2280-A577-BD64BC564637}"/>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sp>
              <p:nvSpPr>
                <p:cNvPr id="17" name="Oval 63">
                  <a:extLst>
                    <a:ext uri="{FF2B5EF4-FFF2-40B4-BE49-F238E27FC236}">
                      <a16:creationId xmlns:a16="http://schemas.microsoft.com/office/drawing/2014/main" id="{B2C6BBE6-187D-250C-6481-E2BFC06BD551}"/>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sp>
              <p:nvSpPr>
                <p:cNvPr id="18" name="Oval 64">
                  <a:extLst>
                    <a:ext uri="{FF2B5EF4-FFF2-40B4-BE49-F238E27FC236}">
                      <a16:creationId xmlns:a16="http://schemas.microsoft.com/office/drawing/2014/main" id="{20F3215B-1D34-6F62-04E1-4E895C0EF9F2}"/>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sp>
              <p:nvSpPr>
                <p:cNvPr id="19" name="Oval 65">
                  <a:extLst>
                    <a:ext uri="{FF2B5EF4-FFF2-40B4-BE49-F238E27FC236}">
                      <a16:creationId xmlns:a16="http://schemas.microsoft.com/office/drawing/2014/main" id="{7C9E5B4F-10D5-D438-C977-0E8EDC84E7FE}"/>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grpSp>
        </p:grpSp>
      </p:grpSp>
      <p:sp>
        <p:nvSpPr>
          <p:cNvPr id="20546"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205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0548" name="Rectangle 68">
            <a:extLst>
              <a:ext uri="{FF2B5EF4-FFF2-40B4-BE49-F238E27FC236}">
                <a16:creationId xmlns:a16="http://schemas.microsoft.com/office/drawing/2014/main" id="{E917595C-BDCA-213E-FA35-DF555DC82888}"/>
              </a:ext>
            </a:extLst>
          </p:cNvPr>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20549" name="Rectangle 69">
            <a:extLst>
              <a:ext uri="{FF2B5EF4-FFF2-40B4-BE49-F238E27FC236}">
                <a16:creationId xmlns:a16="http://schemas.microsoft.com/office/drawing/2014/main" id="{3F17A207-9DF4-1CA9-3A39-5977C9EC2F30}"/>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0550" name="Rectangle 70">
            <a:extLst>
              <a:ext uri="{FF2B5EF4-FFF2-40B4-BE49-F238E27FC236}">
                <a16:creationId xmlns:a16="http://schemas.microsoft.com/office/drawing/2014/main" id="{9A3A39DA-951B-0D4A-B02D-4062D766F4A4}"/>
              </a:ext>
            </a:extLst>
          </p:cNvPr>
          <p:cNvSpPr>
            <a:spLocks noGrp="1" noChangeArrowheads="1"/>
          </p:cNvSpPr>
          <p:nvPr>
            <p:ph type="sldNum" sz="quarter" idx="12"/>
          </p:nvPr>
        </p:nvSpPr>
        <p:spPr>
          <a:xfrm>
            <a:off x="6553200" y="6248400"/>
            <a:ext cx="2133600" cy="457200"/>
          </a:xfrm>
        </p:spPr>
        <p:txBody>
          <a:bodyPr/>
          <a:lstStyle>
            <a:lvl1pPr>
              <a:defRPr/>
            </a:lvl1pPr>
          </a:lstStyle>
          <a:p>
            <a:pPr>
              <a:defRPr/>
            </a:pPr>
            <a:endParaRPr lang="en-US"/>
          </a:p>
        </p:txBody>
      </p:sp>
    </p:spTree>
    <p:extLst>
      <p:ext uri="{BB962C8B-B14F-4D97-AF65-F5344CB8AC3E}">
        <p14:creationId xmlns:p14="http://schemas.microsoft.com/office/powerpoint/2010/main" val="155849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18E3E381-DD79-9544-E92E-8AF77A0DD5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50FAD5DA-6FB6-1461-8B3E-18FF5CB25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4CED8C1B-C257-F995-C9C4-410F2C2EEFF2}"/>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058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E16D164C-809D-20F0-8630-9D539E45DA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EDAC5581-28A3-5075-C126-97677F73A0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EE8F8415-412B-6F8E-125C-CD9F2D666066}"/>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69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65BE6EFB-F718-5B88-6743-205A5C7048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7B1FA126-5069-0BEA-046B-4B694DFEAB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488F9931-9583-F9DD-0D8A-332B12FE8019}"/>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302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9">
            <a:extLst>
              <a:ext uri="{FF2B5EF4-FFF2-40B4-BE49-F238E27FC236}">
                <a16:creationId xmlns:a16="http://schemas.microsoft.com/office/drawing/2014/main" id="{7F7E8221-DC1F-0589-E25C-EA71C8F64E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CCDDB538-5B4A-C3E1-B7C8-D1A6A293A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9D52A5CD-694D-B184-634C-5DF86FD74BE7}"/>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458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15B0E016-3F86-D577-6C10-21BFEDEAF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12AECBDA-ABA0-0BFF-70A4-B01151B6FE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7191C5B3-05BF-C2CB-2E71-D14A80710FB8}"/>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928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FE30A1CF-7B13-7CDE-2891-6996444A98E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id="{67E75E9F-1446-1820-3A8D-3B4C400E41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id="{12454F48-AA27-DD4A-44A8-DDEC8204A9FA}"/>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621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1B8CE1A9-8C42-03B0-9D19-EA642165DEB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1448E5B0-B245-51CC-43A7-BBF5B5FB8B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id="{ADE382F3-755D-6CA9-6FBE-B5800A551D92}"/>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153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2CF190C4-0507-FFB5-A5A3-C78C7303D91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0">
            <a:extLst>
              <a:ext uri="{FF2B5EF4-FFF2-40B4-BE49-F238E27FC236}">
                <a16:creationId xmlns:a16="http://schemas.microsoft.com/office/drawing/2014/main" id="{68178132-BF2A-916B-2AF1-3B2F708F34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1">
            <a:extLst>
              <a:ext uri="{FF2B5EF4-FFF2-40B4-BE49-F238E27FC236}">
                <a16:creationId xmlns:a16="http://schemas.microsoft.com/office/drawing/2014/main" id="{14A0DC6E-34D6-AD0F-73ED-476414F6352D}"/>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376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9">
            <a:extLst>
              <a:ext uri="{FF2B5EF4-FFF2-40B4-BE49-F238E27FC236}">
                <a16:creationId xmlns:a16="http://schemas.microsoft.com/office/drawing/2014/main" id="{BEF96E68-5603-3E48-434E-CDD8D28DF8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CD2F338D-79ED-C650-2005-3249F02A98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AE1454B8-AFF7-20E2-12F4-C9F4410F7B6E}"/>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856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9">
            <a:extLst>
              <a:ext uri="{FF2B5EF4-FFF2-40B4-BE49-F238E27FC236}">
                <a16:creationId xmlns:a16="http://schemas.microsoft.com/office/drawing/2014/main" id="{63C89F7D-ABDB-3668-7D00-FE0872D6C6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D1800E59-F586-1277-07EB-744B3B964C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0FCEC5E6-35E4-7F50-21B4-8FBEB1F6FD63}"/>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888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Freeform 2">
            <a:extLst>
              <a:ext uri="{FF2B5EF4-FFF2-40B4-BE49-F238E27FC236}">
                <a16:creationId xmlns:a16="http://schemas.microsoft.com/office/drawing/2014/main" id="{AB75363D-FC21-B435-6D35-A75D06AC3835}"/>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p:spPr>
        <p:txBody>
          <a:bodyPr/>
          <a:lstStyle/>
          <a:p>
            <a:pPr>
              <a:defRPr/>
            </a:pPr>
            <a:endParaRPr lang="en-US" dirty="0"/>
          </a:p>
        </p:txBody>
      </p:sp>
      <p:grpSp>
        <p:nvGrpSpPr>
          <p:cNvPr id="1027" name="Group 3">
            <a:extLst>
              <a:ext uri="{FF2B5EF4-FFF2-40B4-BE49-F238E27FC236}">
                <a16:creationId xmlns:a16="http://schemas.microsoft.com/office/drawing/2014/main" id="{76E3C436-CA5D-4D47-08BA-A9565538DF47}"/>
              </a:ext>
            </a:extLst>
          </p:cNvPr>
          <p:cNvGrpSpPr>
            <a:grpSpLocks/>
          </p:cNvGrpSpPr>
          <p:nvPr/>
        </p:nvGrpSpPr>
        <p:grpSpPr bwMode="auto">
          <a:xfrm>
            <a:off x="3175" y="4267200"/>
            <a:ext cx="9140825" cy="2590800"/>
            <a:chOff x="2" y="2688"/>
            <a:chExt cx="5758" cy="1632"/>
          </a:xfrm>
        </p:grpSpPr>
        <p:sp>
          <p:nvSpPr>
            <p:cNvPr id="1033" name="Freeform 4">
              <a:extLst>
                <a:ext uri="{FF2B5EF4-FFF2-40B4-BE49-F238E27FC236}">
                  <a16:creationId xmlns:a16="http://schemas.microsoft.com/office/drawing/2014/main" id="{3B82B481-5B01-043F-40DB-A772AC8C73B4}"/>
                </a:ext>
              </a:extLst>
            </p:cNvPr>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10">
              <a:extLst>
                <a:ext uri="{FF2B5EF4-FFF2-40B4-BE49-F238E27FC236}">
                  <a16:creationId xmlns:a16="http://schemas.microsoft.com/office/drawing/2014/main" id="{BF26260C-0964-488E-DCC7-4F48F6F65920}"/>
                </a:ext>
              </a:extLst>
            </p:cNvPr>
            <p:cNvGrpSpPr>
              <a:grpSpLocks/>
            </p:cNvGrpSpPr>
            <p:nvPr/>
          </p:nvGrpSpPr>
          <p:grpSpPr bwMode="auto">
            <a:xfrm>
              <a:off x="3528" y="3715"/>
              <a:ext cx="792" cy="521"/>
              <a:chOff x="3527" y="3715"/>
              <a:chExt cx="792" cy="521"/>
            </a:xfrm>
          </p:grpSpPr>
          <p:sp>
            <p:nvSpPr>
              <p:cNvPr id="19462" name="Oval 6">
                <a:extLst>
                  <a:ext uri="{FF2B5EF4-FFF2-40B4-BE49-F238E27FC236}">
                    <a16:creationId xmlns:a16="http://schemas.microsoft.com/office/drawing/2014/main" id="{47CC6DD2-D339-4292-73A2-6867DBA4F219}"/>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dirty="0"/>
              </a:p>
            </p:txBody>
          </p:sp>
          <p:sp>
            <p:nvSpPr>
              <p:cNvPr id="19463" name="Oval 7">
                <a:extLst>
                  <a:ext uri="{FF2B5EF4-FFF2-40B4-BE49-F238E27FC236}">
                    <a16:creationId xmlns:a16="http://schemas.microsoft.com/office/drawing/2014/main" id="{2D33EB3F-C55B-3A20-6093-938642A31EC2}"/>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dirty="0"/>
              </a:p>
            </p:txBody>
          </p:sp>
          <p:sp>
            <p:nvSpPr>
              <p:cNvPr id="19464" name="Oval 8">
                <a:extLst>
                  <a:ext uri="{FF2B5EF4-FFF2-40B4-BE49-F238E27FC236}">
                    <a16:creationId xmlns:a16="http://schemas.microsoft.com/office/drawing/2014/main" id="{0B776316-8297-9362-EBC5-9B96BEBA9F8F}"/>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19465" name="Oval 9">
                <a:extLst>
                  <a:ext uri="{FF2B5EF4-FFF2-40B4-BE49-F238E27FC236}">
                    <a16:creationId xmlns:a16="http://schemas.microsoft.com/office/drawing/2014/main" id="{5A203A41-392B-51FF-9734-07E602D3F2A9}"/>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dirty="0"/>
              </a:p>
            </p:txBody>
          </p:sp>
          <p:sp>
            <p:nvSpPr>
              <p:cNvPr id="19466" name="Oval 10">
                <a:extLst>
                  <a:ext uri="{FF2B5EF4-FFF2-40B4-BE49-F238E27FC236}">
                    <a16:creationId xmlns:a16="http://schemas.microsoft.com/office/drawing/2014/main" id="{CE459C16-C0FE-3282-20CA-960ADF016B1B}"/>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19467" name="Freeform 11">
                <a:extLst>
                  <a:ext uri="{FF2B5EF4-FFF2-40B4-BE49-F238E27FC236}">
                    <a16:creationId xmlns:a16="http://schemas.microsoft.com/office/drawing/2014/main" id="{4F650291-7898-AC53-0A73-FC6C5575F19E}"/>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dirty="0"/>
              </a:p>
            </p:txBody>
          </p:sp>
          <p:sp>
            <p:nvSpPr>
              <p:cNvPr id="19468" name="Freeform 12">
                <a:extLst>
                  <a:ext uri="{FF2B5EF4-FFF2-40B4-BE49-F238E27FC236}">
                    <a16:creationId xmlns:a16="http://schemas.microsoft.com/office/drawing/2014/main" id="{A589F699-4714-5F7D-5326-263962C6D233}"/>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dirty="0"/>
              </a:p>
            </p:txBody>
          </p:sp>
          <p:sp>
            <p:nvSpPr>
              <p:cNvPr id="19469" name="Freeform 13">
                <a:extLst>
                  <a:ext uri="{FF2B5EF4-FFF2-40B4-BE49-F238E27FC236}">
                    <a16:creationId xmlns:a16="http://schemas.microsoft.com/office/drawing/2014/main" id="{9980CEA6-5CCF-616D-273A-30B30C867C2E}"/>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19470" name="Freeform 14">
                <a:extLst>
                  <a:ext uri="{FF2B5EF4-FFF2-40B4-BE49-F238E27FC236}">
                    <a16:creationId xmlns:a16="http://schemas.microsoft.com/office/drawing/2014/main" id="{D18C2FD9-6032-1E3D-9FF7-65965AF87161}"/>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dirty="0"/>
              </a:p>
            </p:txBody>
          </p:sp>
          <p:sp>
            <p:nvSpPr>
              <p:cNvPr id="19471" name="Freeform 15">
                <a:extLst>
                  <a:ext uri="{FF2B5EF4-FFF2-40B4-BE49-F238E27FC236}">
                    <a16:creationId xmlns:a16="http://schemas.microsoft.com/office/drawing/2014/main" id="{8303B438-48AA-BCBA-EB37-DBD0F937B20E}"/>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dirty="0"/>
              </a:p>
            </p:txBody>
          </p:sp>
          <p:sp>
            <p:nvSpPr>
              <p:cNvPr id="19472" name="Oval 16">
                <a:extLst>
                  <a:ext uri="{FF2B5EF4-FFF2-40B4-BE49-F238E27FC236}">
                    <a16:creationId xmlns:a16="http://schemas.microsoft.com/office/drawing/2014/main" id="{7A5B294F-98AF-6EE8-607B-18CFA2AA0294}"/>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dirty="0"/>
              </a:p>
            </p:txBody>
          </p:sp>
        </p:grpSp>
        <p:grpSp>
          <p:nvGrpSpPr>
            <p:cNvPr id="1035" name="Group 11">
              <a:extLst>
                <a:ext uri="{FF2B5EF4-FFF2-40B4-BE49-F238E27FC236}">
                  <a16:creationId xmlns:a16="http://schemas.microsoft.com/office/drawing/2014/main" id="{D69D8056-5E96-4D0D-A2DA-B7278A1E4056}"/>
                </a:ext>
              </a:extLst>
            </p:cNvPr>
            <p:cNvGrpSpPr>
              <a:grpSpLocks/>
            </p:cNvGrpSpPr>
            <p:nvPr/>
          </p:nvGrpSpPr>
          <p:grpSpPr bwMode="auto">
            <a:xfrm>
              <a:off x="1776" y="3631"/>
              <a:ext cx="1626" cy="683"/>
              <a:chOff x="1776" y="3631"/>
              <a:chExt cx="1626" cy="683"/>
            </a:xfrm>
          </p:grpSpPr>
          <p:sp>
            <p:nvSpPr>
              <p:cNvPr id="19474" name="Oval 18">
                <a:extLst>
                  <a:ext uri="{FF2B5EF4-FFF2-40B4-BE49-F238E27FC236}">
                    <a16:creationId xmlns:a16="http://schemas.microsoft.com/office/drawing/2014/main" id="{554A6650-4294-0D4E-DA37-D7F90FEE597D}"/>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dirty="0"/>
              </a:p>
            </p:txBody>
          </p:sp>
          <p:sp>
            <p:nvSpPr>
              <p:cNvPr id="19475" name="Oval 19">
                <a:extLst>
                  <a:ext uri="{FF2B5EF4-FFF2-40B4-BE49-F238E27FC236}">
                    <a16:creationId xmlns:a16="http://schemas.microsoft.com/office/drawing/2014/main" id="{07449A84-9278-D396-EF6D-24D148DD2B2A}"/>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dirty="0"/>
              </a:p>
            </p:txBody>
          </p:sp>
          <p:sp>
            <p:nvSpPr>
              <p:cNvPr id="19476" name="Oval 20">
                <a:extLst>
                  <a:ext uri="{FF2B5EF4-FFF2-40B4-BE49-F238E27FC236}">
                    <a16:creationId xmlns:a16="http://schemas.microsoft.com/office/drawing/2014/main" id="{8E7532AF-DAC7-B33D-0E2E-FD614A9A9E06}"/>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dirty="0"/>
              </a:p>
            </p:txBody>
          </p:sp>
          <p:sp>
            <p:nvSpPr>
              <p:cNvPr id="19477" name="Oval 21">
                <a:extLst>
                  <a:ext uri="{FF2B5EF4-FFF2-40B4-BE49-F238E27FC236}">
                    <a16:creationId xmlns:a16="http://schemas.microsoft.com/office/drawing/2014/main" id="{10B99322-0CBA-9FB0-2659-3F1F398E9DC8}"/>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dirty="0"/>
              </a:p>
            </p:txBody>
          </p:sp>
          <p:sp>
            <p:nvSpPr>
              <p:cNvPr id="19478" name="Oval 22">
                <a:extLst>
                  <a:ext uri="{FF2B5EF4-FFF2-40B4-BE49-F238E27FC236}">
                    <a16:creationId xmlns:a16="http://schemas.microsoft.com/office/drawing/2014/main" id="{B9219D6F-8E17-1A5C-2125-21027418488C}"/>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dirty="0"/>
              </a:p>
            </p:txBody>
          </p:sp>
          <p:sp>
            <p:nvSpPr>
              <p:cNvPr id="19479" name="Oval 23">
                <a:extLst>
                  <a:ext uri="{FF2B5EF4-FFF2-40B4-BE49-F238E27FC236}">
                    <a16:creationId xmlns:a16="http://schemas.microsoft.com/office/drawing/2014/main" id="{3883A55A-478A-A74A-C2B3-23BE67830C74}"/>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dirty="0"/>
              </a:p>
            </p:txBody>
          </p:sp>
          <p:sp>
            <p:nvSpPr>
              <p:cNvPr id="19480" name="Oval 24">
                <a:extLst>
                  <a:ext uri="{FF2B5EF4-FFF2-40B4-BE49-F238E27FC236}">
                    <a16:creationId xmlns:a16="http://schemas.microsoft.com/office/drawing/2014/main" id="{A24D51FD-FB4B-7568-5CF1-92596B83A6A7}"/>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dirty="0"/>
              </a:p>
            </p:txBody>
          </p:sp>
          <p:sp>
            <p:nvSpPr>
              <p:cNvPr id="19481" name="Oval 25">
                <a:extLst>
                  <a:ext uri="{FF2B5EF4-FFF2-40B4-BE49-F238E27FC236}">
                    <a16:creationId xmlns:a16="http://schemas.microsoft.com/office/drawing/2014/main" id="{0A482F37-6B71-6A85-487E-7DF881486465}"/>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dirty="0"/>
              </a:p>
            </p:txBody>
          </p:sp>
          <p:sp>
            <p:nvSpPr>
              <p:cNvPr id="19482" name="Freeform 26">
                <a:extLst>
                  <a:ext uri="{FF2B5EF4-FFF2-40B4-BE49-F238E27FC236}">
                    <a16:creationId xmlns:a16="http://schemas.microsoft.com/office/drawing/2014/main" id="{1E635DA5-33F2-6D63-99A8-B1FBF3148752}"/>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dirty="0"/>
              </a:p>
            </p:txBody>
          </p:sp>
          <p:sp>
            <p:nvSpPr>
              <p:cNvPr id="19483" name="Freeform 27">
                <a:extLst>
                  <a:ext uri="{FF2B5EF4-FFF2-40B4-BE49-F238E27FC236}">
                    <a16:creationId xmlns:a16="http://schemas.microsoft.com/office/drawing/2014/main" id="{743EAC05-73BE-38FF-2448-F48E10890FC8}"/>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dirty="0"/>
              </a:p>
            </p:txBody>
          </p:sp>
          <p:sp>
            <p:nvSpPr>
              <p:cNvPr id="19484" name="Freeform 28">
                <a:extLst>
                  <a:ext uri="{FF2B5EF4-FFF2-40B4-BE49-F238E27FC236}">
                    <a16:creationId xmlns:a16="http://schemas.microsoft.com/office/drawing/2014/main" id="{652E0B8A-D159-A090-7651-456026BA7521}"/>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dirty="0"/>
              </a:p>
            </p:txBody>
          </p:sp>
          <p:sp>
            <p:nvSpPr>
              <p:cNvPr id="19485" name="Freeform 29">
                <a:extLst>
                  <a:ext uri="{FF2B5EF4-FFF2-40B4-BE49-F238E27FC236}">
                    <a16:creationId xmlns:a16="http://schemas.microsoft.com/office/drawing/2014/main" id="{98CB4764-164D-1702-7BB7-2620855E8EC4}"/>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dirty="0"/>
              </a:p>
            </p:txBody>
          </p:sp>
          <p:sp>
            <p:nvSpPr>
              <p:cNvPr id="1079" name="Freeform 30">
                <a:extLst>
                  <a:ext uri="{FF2B5EF4-FFF2-40B4-BE49-F238E27FC236}">
                    <a16:creationId xmlns:a16="http://schemas.microsoft.com/office/drawing/2014/main" id="{A3EDF632-77AF-6CE1-29CB-74E8D3A54EF6}"/>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a:extLst>
                  <a:ext uri="{FF2B5EF4-FFF2-40B4-BE49-F238E27FC236}">
                    <a16:creationId xmlns:a16="http://schemas.microsoft.com/office/drawing/2014/main" id="{DEC07D52-4CEE-F312-4C56-30C62CEAF23A}"/>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32">
                <a:extLst>
                  <a:ext uri="{FF2B5EF4-FFF2-40B4-BE49-F238E27FC236}">
                    <a16:creationId xmlns:a16="http://schemas.microsoft.com/office/drawing/2014/main" id="{A7BA9D2D-78D7-823A-C682-EF4684C9B458}"/>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19489" name="Freeform 33">
                <a:extLst>
                  <a:ext uri="{FF2B5EF4-FFF2-40B4-BE49-F238E27FC236}">
                    <a16:creationId xmlns:a16="http://schemas.microsoft.com/office/drawing/2014/main" id="{B115E04D-DEBE-37CA-7BF4-960129E9AAA3}"/>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19490" name="Freeform 34">
                <a:extLst>
                  <a:ext uri="{FF2B5EF4-FFF2-40B4-BE49-F238E27FC236}">
                    <a16:creationId xmlns:a16="http://schemas.microsoft.com/office/drawing/2014/main" id="{3C0DDF31-7777-F0B7-2CBD-593FAA5181BB}"/>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dirty="0"/>
              </a:p>
            </p:txBody>
          </p:sp>
          <p:sp>
            <p:nvSpPr>
              <p:cNvPr id="1084" name="Freeform 35">
                <a:extLst>
                  <a:ext uri="{FF2B5EF4-FFF2-40B4-BE49-F238E27FC236}">
                    <a16:creationId xmlns:a16="http://schemas.microsoft.com/office/drawing/2014/main" id="{FBE36854-2C46-9F4C-A932-0A24B2D05B4B}"/>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12">
              <a:extLst>
                <a:ext uri="{FF2B5EF4-FFF2-40B4-BE49-F238E27FC236}">
                  <a16:creationId xmlns:a16="http://schemas.microsoft.com/office/drawing/2014/main" id="{742876C5-E6B0-6685-5678-F3754893FACB}"/>
                </a:ext>
              </a:extLst>
            </p:cNvPr>
            <p:cNvGrpSpPr>
              <a:grpSpLocks/>
            </p:cNvGrpSpPr>
            <p:nvPr/>
          </p:nvGrpSpPr>
          <p:grpSpPr bwMode="auto">
            <a:xfrm>
              <a:off x="4128" y="3360"/>
              <a:ext cx="1351" cy="821"/>
              <a:chOff x="4128" y="3360"/>
              <a:chExt cx="1351" cy="821"/>
            </a:xfrm>
          </p:grpSpPr>
          <p:sp>
            <p:nvSpPr>
              <p:cNvPr id="19493" name="Freeform 37">
                <a:extLst>
                  <a:ext uri="{FF2B5EF4-FFF2-40B4-BE49-F238E27FC236}">
                    <a16:creationId xmlns:a16="http://schemas.microsoft.com/office/drawing/2014/main" id="{70A62271-C0E0-F985-6E8C-0790D529FF8C}"/>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19494" name="Freeform 38">
                <a:extLst>
                  <a:ext uri="{FF2B5EF4-FFF2-40B4-BE49-F238E27FC236}">
                    <a16:creationId xmlns:a16="http://schemas.microsoft.com/office/drawing/2014/main" id="{6FA32FC7-B64A-BF87-FD8A-09BCDDC148E7}"/>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19495" name="Freeform 39">
                <a:extLst>
                  <a:ext uri="{FF2B5EF4-FFF2-40B4-BE49-F238E27FC236}">
                    <a16:creationId xmlns:a16="http://schemas.microsoft.com/office/drawing/2014/main" id="{3C5ABABF-48E4-1582-BFB8-62BBE9F91083}"/>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dirty="0"/>
              </a:p>
            </p:txBody>
          </p:sp>
          <p:sp>
            <p:nvSpPr>
              <p:cNvPr id="19496" name="Freeform 40">
                <a:extLst>
                  <a:ext uri="{FF2B5EF4-FFF2-40B4-BE49-F238E27FC236}">
                    <a16:creationId xmlns:a16="http://schemas.microsoft.com/office/drawing/2014/main" id="{7B74A0D6-3E6C-0225-8615-23704591C28A}"/>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19497" name="Freeform 41">
                <a:extLst>
                  <a:ext uri="{FF2B5EF4-FFF2-40B4-BE49-F238E27FC236}">
                    <a16:creationId xmlns:a16="http://schemas.microsoft.com/office/drawing/2014/main" id="{D7E185C3-FC0A-26E3-87D0-AF327853721B}"/>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19498" name="Freeform 42">
                <a:extLst>
                  <a:ext uri="{FF2B5EF4-FFF2-40B4-BE49-F238E27FC236}">
                    <a16:creationId xmlns:a16="http://schemas.microsoft.com/office/drawing/2014/main" id="{F95D37EC-E207-C1AB-5774-1178A29A573E}"/>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19499" name="Freeform 43">
                <a:extLst>
                  <a:ext uri="{FF2B5EF4-FFF2-40B4-BE49-F238E27FC236}">
                    <a16:creationId xmlns:a16="http://schemas.microsoft.com/office/drawing/2014/main" id="{FB86C9A4-B13B-1E41-A278-0BBBF809F195}"/>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dirty="0"/>
              </a:p>
            </p:txBody>
          </p:sp>
          <p:sp>
            <p:nvSpPr>
              <p:cNvPr id="1057" name="Freeform 44">
                <a:extLst>
                  <a:ext uri="{FF2B5EF4-FFF2-40B4-BE49-F238E27FC236}">
                    <a16:creationId xmlns:a16="http://schemas.microsoft.com/office/drawing/2014/main" id="{B0D6C320-D511-79B0-E944-00C7FE39A534}"/>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rgbClr val="0088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Freeform 45">
                <a:extLst>
                  <a:ext uri="{FF2B5EF4-FFF2-40B4-BE49-F238E27FC236}">
                    <a16:creationId xmlns:a16="http://schemas.microsoft.com/office/drawing/2014/main" id="{1BBB8B7E-9694-47C3-40A3-4FC7D12D70FF}"/>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dirty="0"/>
              </a:p>
            </p:txBody>
          </p:sp>
          <p:sp>
            <p:nvSpPr>
              <p:cNvPr id="19502" name="Freeform 46">
                <a:extLst>
                  <a:ext uri="{FF2B5EF4-FFF2-40B4-BE49-F238E27FC236}">
                    <a16:creationId xmlns:a16="http://schemas.microsoft.com/office/drawing/2014/main" id="{D7D57CEC-8EF0-5EB8-91B9-64B8C11F427F}"/>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19503" name="Freeform 47">
                <a:extLst>
                  <a:ext uri="{FF2B5EF4-FFF2-40B4-BE49-F238E27FC236}">
                    <a16:creationId xmlns:a16="http://schemas.microsoft.com/office/drawing/2014/main" id="{C621B883-9239-94A6-5FED-064B5DEC9A6F}"/>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dirty="0"/>
              </a:p>
            </p:txBody>
          </p:sp>
          <p:sp>
            <p:nvSpPr>
              <p:cNvPr id="19504" name="Oval 48">
                <a:extLst>
                  <a:ext uri="{FF2B5EF4-FFF2-40B4-BE49-F238E27FC236}">
                    <a16:creationId xmlns:a16="http://schemas.microsoft.com/office/drawing/2014/main" id="{645F7150-4CA5-A58D-5D50-EC4313DE2928}"/>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dirty="0"/>
              </a:p>
            </p:txBody>
          </p:sp>
          <p:sp>
            <p:nvSpPr>
              <p:cNvPr id="19505" name="Oval 49">
                <a:extLst>
                  <a:ext uri="{FF2B5EF4-FFF2-40B4-BE49-F238E27FC236}">
                    <a16:creationId xmlns:a16="http://schemas.microsoft.com/office/drawing/2014/main" id="{65CD0CE1-A28D-9462-F070-A880EEE53F9E}"/>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dirty="0"/>
              </a:p>
            </p:txBody>
          </p:sp>
          <p:sp>
            <p:nvSpPr>
              <p:cNvPr id="19506" name="Oval 50">
                <a:extLst>
                  <a:ext uri="{FF2B5EF4-FFF2-40B4-BE49-F238E27FC236}">
                    <a16:creationId xmlns:a16="http://schemas.microsoft.com/office/drawing/2014/main" id="{140BF8E1-4314-9793-5C73-FE49B3606F24}"/>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19507" name="Oval 51">
                <a:extLst>
                  <a:ext uri="{FF2B5EF4-FFF2-40B4-BE49-F238E27FC236}">
                    <a16:creationId xmlns:a16="http://schemas.microsoft.com/office/drawing/2014/main" id="{D666917B-6066-FA67-EE7F-E26BA5669C29}"/>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dirty="0"/>
              </a:p>
            </p:txBody>
          </p:sp>
          <p:sp>
            <p:nvSpPr>
              <p:cNvPr id="19508" name="Oval 52">
                <a:extLst>
                  <a:ext uri="{FF2B5EF4-FFF2-40B4-BE49-F238E27FC236}">
                    <a16:creationId xmlns:a16="http://schemas.microsoft.com/office/drawing/2014/main" id="{7099FCA6-23CB-2CA2-A251-6772B1D5C409}"/>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dirty="0"/>
              </a:p>
            </p:txBody>
          </p:sp>
          <p:sp>
            <p:nvSpPr>
              <p:cNvPr id="19509" name="Oval 53">
                <a:extLst>
                  <a:ext uri="{FF2B5EF4-FFF2-40B4-BE49-F238E27FC236}">
                    <a16:creationId xmlns:a16="http://schemas.microsoft.com/office/drawing/2014/main" id="{999688A2-BED2-017D-B094-AD08D3A87389}"/>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dirty="0"/>
              </a:p>
            </p:txBody>
          </p:sp>
        </p:grpSp>
        <p:grpSp>
          <p:nvGrpSpPr>
            <p:cNvPr id="1037" name="Group 13">
              <a:extLst>
                <a:ext uri="{FF2B5EF4-FFF2-40B4-BE49-F238E27FC236}">
                  <a16:creationId xmlns:a16="http://schemas.microsoft.com/office/drawing/2014/main" id="{58B3F2BC-5F04-9AC3-9053-6D7E7F55192B}"/>
                </a:ext>
              </a:extLst>
            </p:cNvPr>
            <p:cNvGrpSpPr>
              <a:grpSpLocks/>
            </p:cNvGrpSpPr>
            <p:nvPr/>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A6A45C00-A27B-0DD9-3293-F9330E469F97}"/>
                  </a:ext>
                </a:extLst>
              </p:cNvPr>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a:extLst>
                  <a:ext uri="{FF2B5EF4-FFF2-40B4-BE49-F238E27FC236}">
                    <a16:creationId xmlns:a16="http://schemas.microsoft.com/office/drawing/2014/main" id="{29451741-C17D-ADFD-5AFC-016617B3A50D}"/>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a:extLst>
                  <a:ext uri="{FF2B5EF4-FFF2-40B4-BE49-F238E27FC236}">
                    <a16:creationId xmlns:a16="http://schemas.microsoft.com/office/drawing/2014/main" id="{808B6695-9979-B189-DDA6-62B3F6A7A0B7}"/>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a:extLst>
                  <a:ext uri="{FF2B5EF4-FFF2-40B4-BE49-F238E27FC236}">
                    <a16:creationId xmlns:a16="http://schemas.microsoft.com/office/drawing/2014/main" id="{A13B798C-3E13-AB0B-38E9-9D0549B02469}"/>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a:extLst>
                  <a:ext uri="{FF2B5EF4-FFF2-40B4-BE49-F238E27FC236}">
                    <a16:creationId xmlns:a16="http://schemas.microsoft.com/office/drawing/2014/main" id="{AA0DDDB0-4B16-DFD7-EAB1-CF99523D233D}"/>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a:extLst>
                  <a:ext uri="{FF2B5EF4-FFF2-40B4-BE49-F238E27FC236}">
                    <a16:creationId xmlns:a16="http://schemas.microsoft.com/office/drawing/2014/main" id="{2930C081-1FC0-DC11-651C-5CB1FF0B8C96}"/>
                  </a:ext>
                </a:extLst>
              </p:cNvPr>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a:extLst>
                  <a:ext uri="{FF2B5EF4-FFF2-40B4-BE49-F238E27FC236}">
                    <a16:creationId xmlns:a16="http://schemas.microsoft.com/office/drawing/2014/main" id="{CCE55C73-43B7-A282-F0CF-D80E5AB26A16}"/>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21">
                <a:extLst>
                  <a:ext uri="{FF2B5EF4-FFF2-40B4-BE49-F238E27FC236}">
                    <a16:creationId xmlns:a16="http://schemas.microsoft.com/office/drawing/2014/main" id="{AD204D63-D009-A632-28DE-C514765E1F6D}"/>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BC66CF95-955C-C64C-41E4-DE674DB2409B}"/>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sp>
              <p:nvSpPr>
                <p:cNvPr id="1047" name="Oval 64">
                  <a:extLst>
                    <a:ext uri="{FF2B5EF4-FFF2-40B4-BE49-F238E27FC236}">
                      <a16:creationId xmlns:a16="http://schemas.microsoft.com/office/drawing/2014/main" id="{74D3B171-A966-E427-22F5-24D6E8DEACB1}"/>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sp>
              <p:nvSpPr>
                <p:cNvPr id="1048" name="Oval 65">
                  <a:extLst>
                    <a:ext uri="{FF2B5EF4-FFF2-40B4-BE49-F238E27FC236}">
                      <a16:creationId xmlns:a16="http://schemas.microsoft.com/office/drawing/2014/main" id="{1FB4F40A-626B-5FE9-1E31-17FDE0ABD6B8}"/>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sp>
              <p:nvSpPr>
                <p:cNvPr id="1049" name="Oval 66">
                  <a:extLst>
                    <a:ext uri="{FF2B5EF4-FFF2-40B4-BE49-F238E27FC236}">
                      <a16:creationId xmlns:a16="http://schemas.microsoft.com/office/drawing/2014/main" id="{DE441352-B999-3204-0E91-05ED03FF5FF7}"/>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a:p>
              </p:txBody>
            </p:sp>
          </p:grpSp>
        </p:grpSp>
      </p:grpSp>
      <p:sp>
        <p:nvSpPr>
          <p:cNvPr id="19523" name="Rectangle 67">
            <a:extLst>
              <a:ext uri="{FF2B5EF4-FFF2-40B4-BE49-F238E27FC236}">
                <a16:creationId xmlns:a16="http://schemas.microsoft.com/office/drawing/2014/main" id="{DDBB85E5-8EF0-B2FB-8BE5-04DE438F2D4F}"/>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endParaRPr lang="en-US"/>
          </a:p>
        </p:txBody>
      </p:sp>
      <p:sp>
        <p:nvSpPr>
          <p:cNvPr id="19524" name="Rectangle 68">
            <a:extLst>
              <a:ext uri="{FF2B5EF4-FFF2-40B4-BE49-F238E27FC236}">
                <a16:creationId xmlns:a16="http://schemas.microsoft.com/office/drawing/2014/main" id="{AEA9F1E7-381F-7923-0832-FC72B69010B7}"/>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endParaRPr lang="en-US"/>
          </a:p>
        </p:txBody>
      </p:sp>
      <p:sp>
        <p:nvSpPr>
          <p:cNvPr id="19525" name="Rectangle 69">
            <a:extLst>
              <a:ext uri="{FF2B5EF4-FFF2-40B4-BE49-F238E27FC236}">
                <a16:creationId xmlns:a16="http://schemas.microsoft.com/office/drawing/2014/main" id="{D11A645F-A2F4-8FC4-69AB-4941199C97A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en-US"/>
          </a:p>
        </p:txBody>
      </p:sp>
      <p:sp>
        <p:nvSpPr>
          <p:cNvPr id="19526" name="Rectangle 70">
            <a:extLst>
              <a:ext uri="{FF2B5EF4-FFF2-40B4-BE49-F238E27FC236}">
                <a16:creationId xmlns:a16="http://schemas.microsoft.com/office/drawing/2014/main" id="{FB32F32D-6B14-59D4-4F68-F362E9F9EA9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en-US"/>
          </a:p>
        </p:txBody>
      </p:sp>
      <p:sp>
        <p:nvSpPr>
          <p:cNvPr id="19527" name="Rectangle 71">
            <a:extLst>
              <a:ext uri="{FF2B5EF4-FFF2-40B4-BE49-F238E27FC236}">
                <a16:creationId xmlns:a16="http://schemas.microsoft.com/office/drawing/2014/main" id="{10F7FABC-6D22-F196-F29A-013A94B591F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ANd9GcQGh2MNAtPETxm4VyOZxdeqW8ZU5ho8p6aBErAA9AjNy8ys6Sq-FQ">
            <a:extLst>
              <a:ext uri="{FF2B5EF4-FFF2-40B4-BE49-F238E27FC236}">
                <a16:creationId xmlns:a16="http://schemas.microsoft.com/office/drawing/2014/main" id="{E2E9AEF9-A200-28BB-3A0D-6B9748A4E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2576513"/>
            <a:ext cx="52292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F06FC0F-B7E3-9BA7-5E71-A8108E688846}"/>
              </a:ext>
            </a:extLst>
          </p:cNvPr>
          <p:cNvSpPr txBox="1"/>
          <p:nvPr/>
        </p:nvSpPr>
        <p:spPr>
          <a:xfrm>
            <a:off x="209267" y="5562600"/>
            <a:ext cx="8725466" cy="923330"/>
          </a:xfrm>
          <a:prstGeom prst="rect">
            <a:avLst/>
          </a:prstGeom>
          <a:noFill/>
        </p:spPr>
        <p:txBody>
          <a:bodyPr wrap="none">
            <a:spAutoFit/>
          </a:bodyPr>
          <a:lstStyle/>
          <a:p>
            <a:pPr>
              <a:defRPr/>
            </a:pPr>
            <a:r>
              <a:rPr lang="en-US" sz="5400" b="1" dirty="0">
                <a:solidFill>
                  <a:schemeClr val="accent5">
                    <a:lumMod val="60000"/>
                    <a:lumOff val="40000"/>
                  </a:schemeClr>
                </a:solidFill>
              </a:rPr>
              <a:t>Faithful but Not Forgotten</a:t>
            </a:r>
          </a:p>
        </p:txBody>
      </p:sp>
      <p:sp>
        <p:nvSpPr>
          <p:cNvPr id="3" name="TextBox 2">
            <a:extLst>
              <a:ext uri="{FF2B5EF4-FFF2-40B4-BE49-F238E27FC236}">
                <a16:creationId xmlns:a16="http://schemas.microsoft.com/office/drawing/2014/main" id="{B9E5AE15-66BF-2986-CF82-ED1480B0C42E}"/>
              </a:ext>
            </a:extLst>
          </p:cNvPr>
          <p:cNvSpPr txBox="1"/>
          <p:nvPr/>
        </p:nvSpPr>
        <p:spPr>
          <a:xfrm>
            <a:off x="279400" y="-152400"/>
            <a:ext cx="8472488" cy="2800350"/>
          </a:xfrm>
          <a:prstGeom prst="rect">
            <a:avLst/>
          </a:prstGeom>
          <a:noFill/>
        </p:spPr>
        <p:txBody>
          <a:bodyPr wrap="none">
            <a:spAutoFit/>
          </a:bodyPr>
          <a:lstStyle/>
          <a:p>
            <a:pPr algn="ctr">
              <a:defRPr/>
            </a:pPr>
            <a:r>
              <a:rPr lang="en-US" sz="8800">
                <a:solidFill>
                  <a:schemeClr val="accent5">
                    <a:lumMod val="60000"/>
                    <a:lumOff val="40000"/>
                  </a:schemeClr>
                </a:solidFill>
              </a:rPr>
              <a:t>Dig Site </a:t>
            </a:r>
            <a:r>
              <a:rPr lang="en-US" sz="8800" dirty="0">
                <a:solidFill>
                  <a:schemeClr val="accent5">
                    <a:lumMod val="60000"/>
                    <a:lumOff val="40000"/>
                  </a:schemeClr>
                </a:solidFill>
              </a:rPr>
              <a:t>#15</a:t>
            </a:r>
          </a:p>
          <a:p>
            <a:pPr algn="ctr">
              <a:defRPr/>
            </a:pPr>
            <a:r>
              <a:rPr lang="en-US" sz="8800" dirty="0">
                <a:solidFill>
                  <a:schemeClr val="accent5">
                    <a:lumMod val="60000"/>
                    <a:lumOff val="40000"/>
                  </a:schemeClr>
                </a:solidFill>
              </a:rPr>
              <a:t>Genesis 40:1-23</a:t>
            </a:r>
          </a:p>
        </p:txBody>
      </p:sp>
      <p:pic>
        <p:nvPicPr>
          <p:cNvPr id="3077" name="Picture 12" descr="ANd9GcTsaQeIxBcA1VI351VYI_4DvvUspWGlQ40D-QmWO0LKKjlTezjq">
            <a:extLst>
              <a:ext uri="{FF2B5EF4-FFF2-40B4-BE49-F238E27FC236}">
                <a16:creationId xmlns:a16="http://schemas.microsoft.com/office/drawing/2014/main" id="{7425D784-B0CF-49E1-BC69-BE327CA61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6988"/>
            <a:ext cx="4116388"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1A6A6"/>
        </a:solidFill>
        <a:effectLst/>
      </p:bgPr>
    </p:bg>
    <p:spTree>
      <p:nvGrpSpPr>
        <p:cNvPr id="1" name=""/>
        <p:cNvGrpSpPr/>
        <p:nvPr/>
      </p:nvGrpSpPr>
      <p:grpSpPr>
        <a:xfrm>
          <a:off x="0" y="0"/>
          <a:ext cx="0" cy="0"/>
          <a:chOff x="0" y="0"/>
          <a:chExt cx="0" cy="0"/>
        </a:xfrm>
      </p:grpSpPr>
      <p:sp>
        <p:nvSpPr>
          <p:cNvPr id="9219" name="Text Box 5">
            <a:extLst>
              <a:ext uri="{FF2B5EF4-FFF2-40B4-BE49-F238E27FC236}">
                <a16:creationId xmlns:a16="http://schemas.microsoft.com/office/drawing/2014/main" id="{304D1940-DB4E-82DA-7A07-6FEE11500E82}"/>
              </a:ext>
            </a:extLst>
          </p:cNvPr>
          <p:cNvSpPr txBox="1">
            <a:spLocks noChangeArrowheads="1"/>
          </p:cNvSpPr>
          <p:nvPr/>
        </p:nvSpPr>
        <p:spPr bwMode="auto">
          <a:xfrm>
            <a:off x="76200" y="144463"/>
            <a:ext cx="7629525" cy="286226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3600" b="1" dirty="0">
                <a:solidFill>
                  <a:schemeClr val="accent4">
                    <a:lumMod val="10000"/>
                  </a:schemeClr>
                </a:solidFill>
              </a:rPr>
              <a:t>	So the chief cupbearer told 				Joseph his dream. </a:t>
            </a:r>
          </a:p>
          <a:p>
            <a:pPr>
              <a:spcBef>
                <a:spcPct val="50000"/>
              </a:spcBef>
              <a:defRPr/>
            </a:pPr>
            <a:r>
              <a:rPr lang="en-US" altLang="en-US" sz="3600" b="1" dirty="0">
                <a:solidFill>
                  <a:schemeClr val="accent4">
                    <a:lumMod val="10000"/>
                  </a:schemeClr>
                </a:solidFill>
              </a:rPr>
              <a:t>He said </a:t>
            </a:r>
          </a:p>
          <a:p>
            <a:pPr>
              <a:spcBef>
                <a:spcPct val="50000"/>
              </a:spcBef>
              <a:defRPr/>
            </a:pPr>
            <a:r>
              <a:rPr lang="en-US" altLang="en-US" sz="3600" b="1" dirty="0">
                <a:solidFill>
                  <a:schemeClr val="accent4">
                    <a:lumMod val="10000"/>
                  </a:schemeClr>
                </a:solidFill>
              </a:rPr>
              <a:t>to him,</a:t>
            </a:r>
          </a:p>
        </p:txBody>
      </p:sp>
      <p:pic>
        <p:nvPicPr>
          <p:cNvPr id="12291" name="Picture 8" descr="16091819-african-man-wearing-traditional-dress-and-holding-chalice">
            <a:extLst>
              <a:ext uri="{FF2B5EF4-FFF2-40B4-BE49-F238E27FC236}">
                <a16:creationId xmlns:a16="http://schemas.microsoft.com/office/drawing/2014/main" id="{84267020-1E26-B7C0-55A0-86E5C5043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9925"/>
            <a:ext cx="14239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0" descr="bible_joseph">
            <a:extLst>
              <a:ext uri="{FF2B5EF4-FFF2-40B4-BE49-F238E27FC236}">
                <a16:creationId xmlns:a16="http://schemas.microsoft.com/office/drawing/2014/main" id="{B53F8B6B-2D40-6AC0-7DFE-1DF3E3F17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74625"/>
            <a:ext cx="1770063"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11">
            <a:extLst>
              <a:ext uri="{FF2B5EF4-FFF2-40B4-BE49-F238E27FC236}">
                <a16:creationId xmlns:a16="http://schemas.microsoft.com/office/drawing/2014/main" id="{C43412BF-D4FE-6BEC-3B80-98EFA3A59425}"/>
              </a:ext>
            </a:extLst>
          </p:cNvPr>
          <p:cNvSpPr>
            <a:spLocks noChangeArrowheads="1"/>
          </p:cNvSpPr>
          <p:nvPr/>
        </p:nvSpPr>
        <p:spPr bwMode="auto">
          <a:xfrm>
            <a:off x="1981200" y="1638300"/>
            <a:ext cx="7162800" cy="2057400"/>
          </a:xfrm>
          <a:prstGeom prst="wedgeRoundRectCallout">
            <a:avLst>
              <a:gd name="adj1" fmla="val -58503"/>
              <a:gd name="adj2" fmla="val 50482"/>
              <a:gd name="adj3" fmla="val 16667"/>
            </a:avLst>
          </a:prstGeom>
          <a:solidFill>
            <a:srgbClr val="CC00CC"/>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defRPr/>
            </a:pPr>
            <a:r>
              <a:rPr lang="en-US" altLang="en-US" sz="4000" dirty="0">
                <a:solidFill>
                  <a:schemeClr val="accent3">
                    <a:lumMod val="40000"/>
                    <a:lumOff val="60000"/>
                  </a:schemeClr>
                </a:solidFill>
              </a:rPr>
              <a:t>In my dream I saw a vine in front of me, and on the vine were 3 branches.</a:t>
            </a:r>
          </a:p>
        </p:txBody>
      </p:sp>
      <p:pic>
        <p:nvPicPr>
          <p:cNvPr id="12294" name="Picture 1">
            <a:extLst>
              <a:ext uri="{FF2B5EF4-FFF2-40B4-BE49-F238E27FC236}">
                <a16:creationId xmlns:a16="http://schemas.microsoft.com/office/drawing/2014/main" id="{EB24AD93-7295-15F1-9BFF-17465841E6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1388" y="3194050"/>
            <a:ext cx="990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1">
            <a:extLst>
              <a:ext uri="{FF2B5EF4-FFF2-40B4-BE49-F238E27FC236}">
                <a16:creationId xmlns:a16="http://schemas.microsoft.com/office/drawing/2014/main" id="{32DD7061-985B-18A2-FD3C-541A01005E56}"/>
              </a:ext>
            </a:extLst>
          </p:cNvPr>
          <p:cNvSpPr>
            <a:spLocks noChangeArrowheads="1"/>
          </p:cNvSpPr>
          <p:nvPr/>
        </p:nvSpPr>
        <p:spPr bwMode="auto">
          <a:xfrm>
            <a:off x="381000" y="5362575"/>
            <a:ext cx="8751888" cy="1416050"/>
          </a:xfrm>
          <a:prstGeom prst="wedgeRoundRectCallout">
            <a:avLst>
              <a:gd name="adj1" fmla="val -40412"/>
              <a:gd name="adj2" fmla="val -145994"/>
              <a:gd name="adj3" fmla="val 16667"/>
            </a:avLst>
          </a:prstGeom>
          <a:solidFill>
            <a:srgbClr val="CC00CC"/>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defRPr/>
            </a:pPr>
            <a:r>
              <a:rPr lang="en-US" altLang="en-US" sz="3600" dirty="0">
                <a:solidFill>
                  <a:schemeClr val="accent3">
                    <a:lumMod val="40000"/>
                    <a:lumOff val="60000"/>
                  </a:schemeClr>
                </a:solidFill>
              </a:rPr>
              <a:t>As soon as it budded, it blossomed, and its clusters ripened into grapes.</a:t>
            </a:r>
          </a:p>
        </p:txBody>
      </p:sp>
      <p:pic>
        <p:nvPicPr>
          <p:cNvPr id="12296" name="Picture 7">
            <a:extLst>
              <a:ext uri="{FF2B5EF4-FFF2-40B4-BE49-F238E27FC236}">
                <a16:creationId xmlns:a16="http://schemas.microsoft.com/office/drawing/2014/main" id="{3F2A1FAB-0645-4954-2C1F-0E1D95F08C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875088"/>
            <a:ext cx="935038"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8">
            <a:extLst>
              <a:ext uri="{FF2B5EF4-FFF2-40B4-BE49-F238E27FC236}">
                <a16:creationId xmlns:a16="http://schemas.microsoft.com/office/drawing/2014/main" id="{C7AA74F3-1302-2E37-D5EB-3BE23EB1CC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6063" y="3392488"/>
            <a:ext cx="990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16091819-african-man-wearing-traditional-dress-and-holding-chalice">
            <a:extLst>
              <a:ext uri="{FF2B5EF4-FFF2-40B4-BE49-F238E27FC236}">
                <a16:creationId xmlns:a16="http://schemas.microsoft.com/office/drawing/2014/main" id="{67F07270-D6FC-EF27-F621-E0E5E12D5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793750"/>
            <a:ext cx="1882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0" descr="bible_joseph">
            <a:extLst>
              <a:ext uri="{FF2B5EF4-FFF2-40B4-BE49-F238E27FC236}">
                <a16:creationId xmlns:a16="http://schemas.microsoft.com/office/drawing/2014/main" id="{101A51F6-717C-E6B0-57C0-23D3D9825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388" y="-15875"/>
            <a:ext cx="15986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
            <a:extLst>
              <a:ext uri="{FF2B5EF4-FFF2-40B4-BE49-F238E27FC236}">
                <a16:creationId xmlns:a16="http://schemas.microsoft.com/office/drawing/2014/main" id="{D6E66670-59ED-EE2C-01A0-BE4B5CBE16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3662363"/>
            <a:ext cx="97631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37B5891D-D5F7-FA0F-28BB-58CF7A16A9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263" y="2903538"/>
            <a:ext cx="6191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C79BC3EA-A251-9B4C-7612-A0F7CD44C5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4600" y="2387600"/>
            <a:ext cx="798513"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a:extLst>
              <a:ext uri="{FF2B5EF4-FFF2-40B4-BE49-F238E27FC236}">
                <a16:creationId xmlns:a16="http://schemas.microsoft.com/office/drawing/2014/main" id="{9D42DEC8-2891-CFB0-398E-D889A9CCFE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63725" y="2560638"/>
            <a:ext cx="70326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AutoShape 11">
            <a:extLst>
              <a:ext uri="{FF2B5EF4-FFF2-40B4-BE49-F238E27FC236}">
                <a16:creationId xmlns:a16="http://schemas.microsoft.com/office/drawing/2014/main" id="{5ACA6C37-70FE-5D11-B9AE-9B3E8DC12EF0}"/>
              </a:ext>
            </a:extLst>
          </p:cNvPr>
          <p:cNvSpPr>
            <a:spLocks noChangeArrowheads="1"/>
          </p:cNvSpPr>
          <p:nvPr/>
        </p:nvSpPr>
        <p:spPr bwMode="auto">
          <a:xfrm>
            <a:off x="3581400" y="1371600"/>
            <a:ext cx="5038725" cy="4953000"/>
          </a:xfrm>
          <a:prstGeom prst="wedgeRoundRectCallout">
            <a:avLst>
              <a:gd name="adj1" fmla="val -92504"/>
              <a:gd name="adj2" fmla="val -41002"/>
              <a:gd name="adj3" fmla="val 16667"/>
            </a:avLst>
          </a:prstGeom>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4000" dirty="0">
                <a:solidFill>
                  <a:schemeClr val="accent1">
                    <a:lumMod val="20000"/>
                    <a:lumOff val="80000"/>
                  </a:schemeClr>
                </a:solidFill>
              </a:rPr>
              <a:t>Pharaoh’s cup was in my hand, and I took the grapes, squeezed them into Pharaoh’s cup and put the cup in his hand.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ANd9GcQN59eb2lS51DG1qTjKRb2Jh1IZUQBw40RDmfQST9Ec4CM1bBTljw">
            <a:extLst>
              <a:ext uri="{FF2B5EF4-FFF2-40B4-BE49-F238E27FC236}">
                <a16:creationId xmlns:a16="http://schemas.microsoft.com/office/drawing/2014/main" id="{0A90F71B-6B9C-5E68-5CC2-168E6F93F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39" name="Picture 10" descr="bible_joseph">
            <a:extLst>
              <a:ext uri="{FF2B5EF4-FFF2-40B4-BE49-F238E27FC236}">
                <a16:creationId xmlns:a16="http://schemas.microsoft.com/office/drawing/2014/main" id="{89A9FAEE-4708-44C4-6D32-127F1D02C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82"/>
          <a:stretch>
            <a:fillRect/>
          </a:stretch>
        </p:blipFill>
        <p:spPr bwMode="auto">
          <a:xfrm>
            <a:off x="7183438" y="739775"/>
            <a:ext cx="19605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12">
            <a:extLst>
              <a:ext uri="{FF2B5EF4-FFF2-40B4-BE49-F238E27FC236}">
                <a16:creationId xmlns:a16="http://schemas.microsoft.com/office/drawing/2014/main" id="{93627915-13B7-6BCB-1626-2DD98BE82B18}"/>
              </a:ext>
            </a:extLst>
          </p:cNvPr>
          <p:cNvSpPr>
            <a:spLocks noChangeArrowheads="1"/>
          </p:cNvSpPr>
          <p:nvPr/>
        </p:nvSpPr>
        <p:spPr bwMode="auto">
          <a:xfrm>
            <a:off x="60325" y="127000"/>
            <a:ext cx="6797675" cy="1019175"/>
          </a:xfrm>
          <a:prstGeom prst="wedgeEllipseCallout">
            <a:avLst>
              <a:gd name="adj1" fmla="val 62736"/>
              <a:gd name="adj2" fmla="val 58481"/>
            </a:avLst>
          </a:prstGeom>
          <a:solidFill>
            <a:srgbClr val="99CCFF"/>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0000"/>
                </a:solidFill>
              </a:rPr>
              <a:t>This is what it means,</a:t>
            </a:r>
          </a:p>
        </p:txBody>
      </p:sp>
      <p:sp>
        <p:nvSpPr>
          <p:cNvPr id="13318" name="Text Box 13">
            <a:extLst>
              <a:ext uri="{FF2B5EF4-FFF2-40B4-BE49-F238E27FC236}">
                <a16:creationId xmlns:a16="http://schemas.microsoft.com/office/drawing/2014/main" id="{4696E3E8-8994-9477-F60B-8CE604AB0DE5}"/>
              </a:ext>
            </a:extLst>
          </p:cNvPr>
          <p:cNvSpPr txBox="1">
            <a:spLocks noChangeArrowheads="1"/>
          </p:cNvSpPr>
          <p:nvPr/>
        </p:nvSpPr>
        <p:spPr bwMode="auto">
          <a:xfrm>
            <a:off x="3459163" y="1090613"/>
            <a:ext cx="3752850" cy="585787"/>
          </a:xfrm>
          <a:prstGeom prst="rect">
            <a:avLst/>
          </a:prstGeom>
          <a:solidFill>
            <a:schemeClr val="accent3">
              <a:lumMod val="60000"/>
              <a:lumOff val="40000"/>
            </a:schemeClr>
          </a:solidFill>
          <a:ln>
            <a:solidFill>
              <a:schemeClr val="accent1"/>
            </a:solidFill>
          </a:ln>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defRPr/>
            </a:pPr>
            <a:r>
              <a:rPr lang="en-US" altLang="en-US" dirty="0">
                <a:solidFill>
                  <a:schemeClr val="accent4">
                    <a:lumMod val="50000"/>
                  </a:schemeClr>
                </a:solidFill>
              </a:rPr>
              <a:t>Joseph said to him,</a:t>
            </a:r>
          </a:p>
        </p:txBody>
      </p:sp>
      <p:sp>
        <p:nvSpPr>
          <p:cNvPr id="14342" name="AutoShape 14">
            <a:extLst>
              <a:ext uri="{FF2B5EF4-FFF2-40B4-BE49-F238E27FC236}">
                <a16:creationId xmlns:a16="http://schemas.microsoft.com/office/drawing/2014/main" id="{505A0AD0-0AE5-FF3A-5BFD-1EF087860F06}"/>
              </a:ext>
            </a:extLst>
          </p:cNvPr>
          <p:cNvSpPr>
            <a:spLocks noChangeArrowheads="1"/>
          </p:cNvSpPr>
          <p:nvPr/>
        </p:nvSpPr>
        <p:spPr bwMode="auto">
          <a:xfrm>
            <a:off x="-1752600" y="2767013"/>
            <a:ext cx="12649200" cy="4014787"/>
          </a:xfrm>
          <a:prstGeom prst="wedgeEllipseCallout">
            <a:avLst>
              <a:gd name="adj1" fmla="val 31222"/>
              <a:gd name="adj2" fmla="val -66630"/>
            </a:avLst>
          </a:prstGeom>
          <a:solidFill>
            <a:srgbClr val="99CCFF"/>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0000"/>
                </a:solidFill>
              </a:rPr>
              <a:t>The 3 branches are 3 days. </a:t>
            </a:r>
          </a:p>
          <a:p>
            <a:pPr algn="ctr">
              <a:spcBef>
                <a:spcPct val="0"/>
              </a:spcBef>
              <a:buClrTx/>
              <a:buSzTx/>
              <a:buFontTx/>
              <a:buNone/>
            </a:pPr>
            <a:r>
              <a:rPr lang="en-US" altLang="en-US" sz="3600">
                <a:solidFill>
                  <a:srgbClr val="000000"/>
                </a:solidFill>
              </a:rPr>
              <a:t>Within 3 days Pharaoh will lift up your head and restore you to your position, </a:t>
            </a:r>
          </a:p>
          <a:p>
            <a:pPr algn="ctr">
              <a:spcBef>
                <a:spcPct val="0"/>
              </a:spcBef>
              <a:buClrTx/>
              <a:buSzTx/>
              <a:buFontTx/>
              <a:buNone/>
            </a:pPr>
            <a:r>
              <a:rPr lang="en-US" altLang="en-US" sz="3600">
                <a:solidFill>
                  <a:srgbClr val="000000"/>
                </a:solidFill>
              </a:rPr>
              <a:t>and you will put Pharaoh’s cup in his hand, </a:t>
            </a:r>
          </a:p>
          <a:p>
            <a:pPr algn="ctr">
              <a:spcBef>
                <a:spcPct val="0"/>
              </a:spcBef>
              <a:buClrTx/>
              <a:buSzTx/>
              <a:buFontTx/>
              <a:buNone/>
            </a:pPr>
            <a:r>
              <a:rPr lang="en-US" altLang="en-US" sz="3600">
                <a:solidFill>
                  <a:srgbClr val="000000"/>
                </a:solidFill>
              </a:rPr>
              <a:t>just as you used to do when you were </a:t>
            </a:r>
          </a:p>
          <a:p>
            <a:pPr algn="ctr">
              <a:spcBef>
                <a:spcPct val="0"/>
              </a:spcBef>
              <a:buClrTx/>
              <a:buSzTx/>
              <a:buFontTx/>
              <a:buNone/>
            </a:pPr>
            <a:r>
              <a:rPr lang="en-US" altLang="en-US" sz="3600">
                <a:solidFill>
                  <a:srgbClr val="000000"/>
                </a:solidFill>
              </a:rPr>
              <a:t>his cupbearer. </a:t>
            </a:r>
          </a:p>
        </p:txBody>
      </p:sp>
      <p:pic>
        <p:nvPicPr>
          <p:cNvPr id="14343" name="Picture 8">
            <a:extLst>
              <a:ext uri="{FF2B5EF4-FFF2-40B4-BE49-F238E27FC236}">
                <a16:creationId xmlns:a16="http://schemas.microsoft.com/office/drawing/2014/main" id="{E0456941-F1F5-02A6-B639-2472F12465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977900"/>
            <a:ext cx="990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a:extLst>
              <a:ext uri="{FF2B5EF4-FFF2-40B4-BE49-F238E27FC236}">
                <a16:creationId xmlns:a16="http://schemas.microsoft.com/office/drawing/2014/main" id="{88EEB1C3-40A7-D1B4-3276-45BFB2B0AE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619250"/>
            <a:ext cx="990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a:extLst>
              <a:ext uri="{FF2B5EF4-FFF2-40B4-BE49-F238E27FC236}">
                <a16:creationId xmlns:a16="http://schemas.microsoft.com/office/drawing/2014/main" id="{EE62ABE5-7637-D60E-1AD0-EFDB5B9031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8" y="2098675"/>
            <a:ext cx="990601"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
            <a:extLst>
              <a:ext uri="{FF2B5EF4-FFF2-40B4-BE49-F238E27FC236}">
                <a16:creationId xmlns:a16="http://schemas.microsoft.com/office/drawing/2014/main" id="{0654F3C1-C799-BE70-81E4-5FEBE80A8806}"/>
              </a:ext>
            </a:extLst>
          </p:cNvPr>
          <p:cNvSpPr txBox="1">
            <a:spLocks noChangeArrowheads="1"/>
          </p:cNvSpPr>
          <p:nvPr/>
        </p:nvSpPr>
        <p:spPr bwMode="auto">
          <a:xfrm>
            <a:off x="2843213" y="1608138"/>
            <a:ext cx="3113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6000">
                <a:solidFill>
                  <a:srgbClr val="7030A0"/>
                </a:solidFill>
              </a:rPr>
              <a:t>= 3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BCBAA463-BE11-6CE4-B0EE-A88E0530C5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797175"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14">
            <a:extLst>
              <a:ext uri="{FF2B5EF4-FFF2-40B4-BE49-F238E27FC236}">
                <a16:creationId xmlns:a16="http://schemas.microsoft.com/office/drawing/2014/main" id="{F9786877-5558-C791-F4A4-F5A56FE435BE}"/>
              </a:ext>
            </a:extLst>
          </p:cNvPr>
          <p:cNvSpPr>
            <a:spLocks noChangeArrowheads="1"/>
          </p:cNvSpPr>
          <p:nvPr/>
        </p:nvSpPr>
        <p:spPr bwMode="auto">
          <a:xfrm>
            <a:off x="-381000" y="3503613"/>
            <a:ext cx="9982200" cy="3354387"/>
          </a:xfrm>
          <a:prstGeom prst="wedgeEllipseCallout">
            <a:avLst>
              <a:gd name="adj1" fmla="val 27597"/>
              <a:gd name="adj2" fmla="val -116981"/>
            </a:avLst>
          </a:prstGeom>
          <a:solidFill>
            <a:srgbClr val="99CCFF"/>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0000"/>
                </a:solidFill>
              </a:rPr>
              <a:t>I was forcibly carried off from the land of the Hebrews, and even here I have done nothing to deserve being put in a dungeon.</a:t>
            </a:r>
          </a:p>
        </p:txBody>
      </p:sp>
      <p:sp>
        <p:nvSpPr>
          <p:cNvPr id="15364" name="AutoShape 14">
            <a:extLst>
              <a:ext uri="{FF2B5EF4-FFF2-40B4-BE49-F238E27FC236}">
                <a16:creationId xmlns:a16="http://schemas.microsoft.com/office/drawing/2014/main" id="{FC02CF38-8AE9-7630-0564-82E7954127E2}"/>
              </a:ext>
            </a:extLst>
          </p:cNvPr>
          <p:cNvSpPr>
            <a:spLocks noChangeArrowheads="1"/>
          </p:cNvSpPr>
          <p:nvPr/>
        </p:nvSpPr>
        <p:spPr bwMode="auto">
          <a:xfrm>
            <a:off x="-1219200" y="-342900"/>
            <a:ext cx="7467600" cy="4191000"/>
          </a:xfrm>
          <a:prstGeom prst="wedgeEllipseCallout">
            <a:avLst>
              <a:gd name="adj1" fmla="val 63847"/>
              <a:gd name="adj2" fmla="val -15171"/>
            </a:avLst>
          </a:prstGeom>
          <a:solidFill>
            <a:srgbClr val="99CCFF"/>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0000"/>
                </a:solidFill>
              </a:rPr>
              <a:t>But when all goes well with you, remember me and show me kindness; mention me to Pharaoh and get me out of </a:t>
            </a:r>
          </a:p>
          <a:p>
            <a:pPr algn="ctr">
              <a:spcBef>
                <a:spcPct val="0"/>
              </a:spcBef>
              <a:buClrTx/>
              <a:buSzTx/>
              <a:buFontTx/>
              <a:buNone/>
            </a:pPr>
            <a:r>
              <a:rPr lang="en-US" altLang="en-US" sz="3600">
                <a:solidFill>
                  <a:srgbClr val="000000"/>
                </a:solidFill>
              </a:rPr>
              <a:t>this prison.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6" name="Picture 13">
            <a:extLst>
              <a:ext uri="{FF2B5EF4-FFF2-40B4-BE49-F238E27FC236}">
                <a16:creationId xmlns:a16="http://schemas.microsoft.com/office/drawing/2014/main" id="{CA5F1769-3CAB-F160-8BCC-852E2B0D59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38" y="4610100"/>
            <a:ext cx="247173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a:extLst>
              <a:ext uri="{FF2B5EF4-FFF2-40B4-BE49-F238E27FC236}">
                <a16:creationId xmlns:a16="http://schemas.microsoft.com/office/drawing/2014/main" id="{6ADA6CB7-D275-04B1-DBB3-4A96F7CA6E48}"/>
              </a:ext>
            </a:extLst>
          </p:cNvPr>
          <p:cNvSpPr txBox="1">
            <a:spLocks noChangeArrowheads="1"/>
          </p:cNvSpPr>
          <p:nvPr/>
        </p:nvSpPr>
        <p:spPr bwMode="auto">
          <a:xfrm>
            <a:off x="2305050" y="103188"/>
            <a:ext cx="677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b="1">
                <a:solidFill>
                  <a:srgbClr val="7030A0"/>
                </a:solidFill>
              </a:rPr>
              <a:t>When the chief baker saw that Joseph had given                    a favorable interpretation,     he said to Joseph,</a:t>
            </a:r>
          </a:p>
        </p:txBody>
      </p:sp>
      <p:pic>
        <p:nvPicPr>
          <p:cNvPr id="16388" name="Picture 1">
            <a:extLst>
              <a:ext uri="{FF2B5EF4-FFF2-40B4-BE49-F238E27FC236}">
                <a16:creationId xmlns:a16="http://schemas.microsoft.com/office/drawing/2014/main" id="{C6330C22-AC72-A413-41DF-472C5B1F00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 y="2411413"/>
            <a:ext cx="143668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a:extLst>
              <a:ext uri="{FF2B5EF4-FFF2-40B4-BE49-F238E27FC236}">
                <a16:creationId xmlns:a16="http://schemas.microsoft.com/office/drawing/2014/main" id="{22240CA1-6411-F047-7AE8-A51B3CF073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788" y="3424238"/>
            <a:ext cx="1489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7">
            <a:extLst>
              <a:ext uri="{FF2B5EF4-FFF2-40B4-BE49-F238E27FC236}">
                <a16:creationId xmlns:a16="http://schemas.microsoft.com/office/drawing/2014/main" id="{301D4F5A-804A-59DA-0B74-5BCEF8EE7C4E}"/>
              </a:ext>
            </a:extLst>
          </p:cNvPr>
          <p:cNvSpPr>
            <a:spLocks noChangeArrowheads="1"/>
          </p:cNvSpPr>
          <p:nvPr/>
        </p:nvSpPr>
        <p:spPr bwMode="auto">
          <a:xfrm>
            <a:off x="2822575" y="2411413"/>
            <a:ext cx="6315075" cy="4151312"/>
          </a:xfrm>
          <a:prstGeom prst="wedgeRoundRectCallout">
            <a:avLst>
              <a:gd name="adj1" fmla="val -70194"/>
              <a:gd name="adj2" fmla="val 29269"/>
              <a:gd name="adj3" fmla="val 16667"/>
            </a:avLst>
          </a:prstGeom>
          <a:solidFill>
            <a:srgbClr val="000000"/>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FFFFFF"/>
                </a:solidFill>
              </a:rPr>
              <a:t>I too had a dream:               On my head were 3 baskets of bread. In the top basket were all kinds of baked goods for Pharaoh, but the birds were eating them out of the basket on my head.</a:t>
            </a:r>
          </a:p>
        </p:txBody>
      </p:sp>
      <p:pic>
        <p:nvPicPr>
          <p:cNvPr id="16391" name="Picture 11">
            <a:extLst>
              <a:ext uri="{FF2B5EF4-FFF2-40B4-BE49-F238E27FC236}">
                <a16:creationId xmlns:a16="http://schemas.microsoft.com/office/drawing/2014/main" id="{F0675DF3-B686-41D1-4916-220EE04671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768475"/>
            <a:ext cx="14033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a:extLst>
              <a:ext uri="{FF2B5EF4-FFF2-40B4-BE49-F238E27FC236}">
                <a16:creationId xmlns:a16="http://schemas.microsoft.com/office/drawing/2014/main" id="{3CAA0BCE-7AE1-CC57-5F75-88D848212B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5275" y="415925"/>
            <a:ext cx="21431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410" name="Picture 9">
            <a:extLst>
              <a:ext uri="{FF2B5EF4-FFF2-40B4-BE49-F238E27FC236}">
                <a16:creationId xmlns:a16="http://schemas.microsoft.com/office/drawing/2014/main" id="{401BE8FF-AB52-9541-9F7B-FB896361CA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913" y="1436688"/>
            <a:ext cx="1435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a:extLst>
              <a:ext uri="{FF2B5EF4-FFF2-40B4-BE49-F238E27FC236}">
                <a16:creationId xmlns:a16="http://schemas.microsoft.com/office/drawing/2014/main" id="{DE0F96FB-8E50-43FC-F818-441B85B189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2775" y="1014413"/>
            <a:ext cx="13001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0">
            <a:extLst>
              <a:ext uri="{FF2B5EF4-FFF2-40B4-BE49-F238E27FC236}">
                <a16:creationId xmlns:a16="http://schemas.microsoft.com/office/drawing/2014/main" id="{5B609330-F70A-F6FC-D2EF-5FD140FBD3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1111250"/>
            <a:ext cx="13525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bible_joseph">
            <a:extLst>
              <a:ext uri="{FF2B5EF4-FFF2-40B4-BE49-F238E27FC236}">
                <a16:creationId xmlns:a16="http://schemas.microsoft.com/office/drawing/2014/main" id="{B4B273F7-9E87-D5E8-7A6C-15C25DE09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6328"/>
          <a:stretch>
            <a:fillRect/>
          </a:stretch>
        </p:blipFill>
        <p:spPr bwMode="auto">
          <a:xfrm>
            <a:off x="115888" y="84138"/>
            <a:ext cx="159861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8">
            <a:extLst>
              <a:ext uri="{FF2B5EF4-FFF2-40B4-BE49-F238E27FC236}">
                <a16:creationId xmlns:a16="http://schemas.microsoft.com/office/drawing/2014/main" id="{059B23F8-A1FD-9E4F-1A4D-442F6EA87178}"/>
              </a:ext>
            </a:extLst>
          </p:cNvPr>
          <p:cNvSpPr>
            <a:spLocks noChangeArrowheads="1"/>
          </p:cNvSpPr>
          <p:nvPr/>
        </p:nvSpPr>
        <p:spPr bwMode="auto">
          <a:xfrm>
            <a:off x="1530350" y="184150"/>
            <a:ext cx="8121650" cy="990600"/>
          </a:xfrm>
          <a:prstGeom prst="wedgeEllipseCallout">
            <a:avLst>
              <a:gd name="adj1" fmla="val -56944"/>
              <a:gd name="adj2" fmla="val -13361"/>
            </a:avLst>
          </a:prstGeom>
          <a:solidFill>
            <a:srgbClr val="800000"/>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4400">
                <a:solidFill>
                  <a:srgbClr val="FFFFFF"/>
                </a:solidFill>
              </a:rPr>
              <a:t>This is what it means,</a:t>
            </a:r>
          </a:p>
        </p:txBody>
      </p:sp>
      <p:sp>
        <p:nvSpPr>
          <p:cNvPr id="17415" name="Text Box 9">
            <a:extLst>
              <a:ext uri="{FF2B5EF4-FFF2-40B4-BE49-F238E27FC236}">
                <a16:creationId xmlns:a16="http://schemas.microsoft.com/office/drawing/2014/main" id="{42F21261-9C13-9B27-28A0-270C1771ECF8}"/>
              </a:ext>
            </a:extLst>
          </p:cNvPr>
          <p:cNvSpPr txBox="1">
            <a:spLocks noChangeArrowheads="1"/>
          </p:cNvSpPr>
          <p:nvPr/>
        </p:nvSpPr>
        <p:spPr bwMode="auto">
          <a:xfrm>
            <a:off x="0" y="44958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a:solidFill>
                  <a:srgbClr val="FFFFFF"/>
                </a:solidFill>
              </a:rPr>
              <a:t>Joseph said.</a:t>
            </a:r>
          </a:p>
        </p:txBody>
      </p:sp>
      <p:sp>
        <p:nvSpPr>
          <p:cNvPr id="17416" name="AutoShape 11">
            <a:extLst>
              <a:ext uri="{FF2B5EF4-FFF2-40B4-BE49-F238E27FC236}">
                <a16:creationId xmlns:a16="http://schemas.microsoft.com/office/drawing/2014/main" id="{515695DF-44D7-2A17-9F8F-C9FACA0BA6FE}"/>
              </a:ext>
            </a:extLst>
          </p:cNvPr>
          <p:cNvSpPr>
            <a:spLocks noChangeArrowheads="1"/>
          </p:cNvSpPr>
          <p:nvPr/>
        </p:nvSpPr>
        <p:spPr bwMode="auto">
          <a:xfrm>
            <a:off x="-1109663" y="2135188"/>
            <a:ext cx="8763001" cy="4722812"/>
          </a:xfrm>
          <a:prstGeom prst="wedgeEllipseCallout">
            <a:avLst>
              <a:gd name="adj1" fmla="val -27894"/>
              <a:gd name="adj2" fmla="val -77875"/>
            </a:avLst>
          </a:prstGeom>
          <a:solidFill>
            <a:srgbClr val="800000"/>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FFFFFF"/>
                </a:solidFill>
              </a:rPr>
              <a:t>The 3 baskets are 3 days . Within 3 days Pharaoh will lift off your head and impale your body on a pole. </a:t>
            </a:r>
          </a:p>
          <a:p>
            <a:pPr algn="ctr">
              <a:spcBef>
                <a:spcPct val="0"/>
              </a:spcBef>
              <a:buClrTx/>
              <a:buSzTx/>
              <a:buFontTx/>
              <a:buNone/>
            </a:pPr>
            <a:endParaRPr lang="en-US" altLang="en-US" sz="2000">
              <a:solidFill>
                <a:srgbClr val="FFFFFF"/>
              </a:solidFill>
            </a:endParaRPr>
          </a:p>
          <a:p>
            <a:pPr algn="ctr">
              <a:spcBef>
                <a:spcPct val="0"/>
              </a:spcBef>
              <a:buClrTx/>
              <a:buSzTx/>
              <a:buFontTx/>
              <a:buNone/>
            </a:pPr>
            <a:r>
              <a:rPr lang="en-US" altLang="en-US" sz="3600">
                <a:solidFill>
                  <a:srgbClr val="FFFFFF"/>
                </a:solidFill>
              </a:rPr>
              <a:t>And the birds will eat </a:t>
            </a:r>
          </a:p>
          <a:p>
            <a:pPr algn="ctr">
              <a:spcBef>
                <a:spcPct val="0"/>
              </a:spcBef>
              <a:buClrTx/>
              <a:buSzTx/>
              <a:buFontTx/>
              <a:buNone/>
            </a:pPr>
            <a:r>
              <a:rPr lang="en-US" altLang="en-US" sz="3600">
                <a:solidFill>
                  <a:srgbClr val="FFFFFF"/>
                </a:solidFill>
              </a:rPr>
              <a:t>away your flesh.</a:t>
            </a:r>
          </a:p>
        </p:txBody>
      </p:sp>
      <p:pic>
        <p:nvPicPr>
          <p:cNvPr id="17417" name="Picture 2">
            <a:extLst>
              <a:ext uri="{FF2B5EF4-FFF2-40B4-BE49-F238E27FC236}">
                <a16:creationId xmlns:a16="http://schemas.microsoft.com/office/drawing/2014/main" id="{DD7F97F2-A6D9-FA59-A2C2-5705DB12C0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9275" y="4267200"/>
            <a:ext cx="22209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5">
            <a:extLst>
              <a:ext uri="{FF2B5EF4-FFF2-40B4-BE49-F238E27FC236}">
                <a16:creationId xmlns:a16="http://schemas.microsoft.com/office/drawing/2014/main" id="{8817E77C-8619-DD88-233F-68A30E523FA4}"/>
              </a:ext>
            </a:extLst>
          </p:cNvPr>
          <p:cNvSpPr txBox="1">
            <a:spLocks noChangeArrowheads="1"/>
          </p:cNvSpPr>
          <p:nvPr/>
        </p:nvSpPr>
        <p:spPr bwMode="auto">
          <a:xfrm>
            <a:off x="5972175" y="1187450"/>
            <a:ext cx="2819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5400">
                <a:solidFill>
                  <a:srgbClr val="7030A0"/>
                </a:solidFill>
              </a:rPr>
              <a:t>= 3 days</a:t>
            </a:r>
          </a:p>
        </p:txBody>
      </p:sp>
      <p:pic>
        <p:nvPicPr>
          <p:cNvPr id="17419" name="Picture 16">
            <a:extLst>
              <a:ext uri="{FF2B5EF4-FFF2-40B4-BE49-F238E27FC236}">
                <a16:creationId xmlns:a16="http://schemas.microsoft.com/office/drawing/2014/main" id="{3A3254D8-BF1B-0995-7208-25151300C7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10213" y="5068888"/>
            <a:ext cx="18272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9">
            <a:extLst>
              <a:ext uri="{FF2B5EF4-FFF2-40B4-BE49-F238E27FC236}">
                <a16:creationId xmlns:a16="http://schemas.microsoft.com/office/drawing/2014/main" id="{2F906D2A-93AA-F615-F3AF-47B7AAFA4D7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296168">
            <a:off x="6992938" y="3022600"/>
            <a:ext cx="24399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C35A63AA-4FB3-0E95-17B2-8505E6FA29FE}"/>
              </a:ext>
            </a:extLst>
          </p:cNvPr>
          <p:cNvCxnSpPr/>
          <p:nvPr/>
        </p:nvCxnSpPr>
        <p:spPr bwMode="auto">
          <a:xfrm flipV="1">
            <a:off x="7924800" y="2160588"/>
            <a:ext cx="0" cy="4437062"/>
          </a:xfrm>
          <a:prstGeom prst="straightConnector1">
            <a:avLst/>
          </a:prstGeom>
          <a:solidFill>
            <a:schemeClr val="accent1"/>
          </a:solidFill>
          <a:ln w="76200" cap="flat" cmpd="sng" algn="ctr">
            <a:solidFill>
              <a:schemeClr val="accent4">
                <a:lumMod val="10000"/>
              </a:schemeClr>
            </a:solidFill>
            <a:prstDash val="solid"/>
            <a:round/>
            <a:headEnd type="none" w="med" len="med"/>
            <a:tailEnd type="triangle"/>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8A564671-7061-666B-26D4-1F510251CCB1}"/>
              </a:ext>
            </a:extLst>
          </p:cNvPr>
          <p:cNvSpPr txBox="1">
            <a:spLocks noChangeArrowheads="1"/>
          </p:cNvSpPr>
          <p:nvPr/>
        </p:nvSpPr>
        <p:spPr bwMode="auto">
          <a:xfrm>
            <a:off x="26988" y="0"/>
            <a:ext cx="91170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FFFFFF"/>
                </a:solidFill>
              </a:rPr>
              <a:t>Now the 3</a:t>
            </a:r>
            <a:r>
              <a:rPr lang="en-US" altLang="en-US" sz="3600" baseline="30000">
                <a:solidFill>
                  <a:srgbClr val="FFFFFF"/>
                </a:solidFill>
              </a:rPr>
              <a:t>rd</a:t>
            </a:r>
            <a:r>
              <a:rPr lang="en-US" altLang="en-US" sz="3600">
                <a:solidFill>
                  <a:srgbClr val="FFFFFF"/>
                </a:solidFill>
              </a:rPr>
              <a:t> day was Pharaoh’s birthday,      and he gave a feast for all his officials.     He lifted up the heads of the                   chief cupbearer and the chief baker in the presence of his officials:</a:t>
            </a:r>
          </a:p>
        </p:txBody>
      </p:sp>
      <p:pic>
        <p:nvPicPr>
          <p:cNvPr id="18435" name="Picture 13" descr="ANd9GcRSBjAH-tYFauUB5SN9tG7F2UMiZlLlXv1B_QoSX9pHG6A35MYv">
            <a:extLst>
              <a:ext uri="{FF2B5EF4-FFF2-40B4-BE49-F238E27FC236}">
                <a16:creationId xmlns:a16="http://schemas.microsoft.com/office/drawing/2014/main" id="{B2C01C8B-79F3-7310-9235-23429FC86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116263"/>
            <a:ext cx="4800600"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a:extLst>
              <a:ext uri="{FF2B5EF4-FFF2-40B4-BE49-F238E27FC236}">
                <a16:creationId xmlns:a16="http://schemas.microsoft.com/office/drawing/2014/main" id="{3F90889A-45BC-DB6F-BD9E-61C6BB25D3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ANd9GcQQLANsNdjmxfDWVjb0ER71k_-ywQMjTGw3OMU3RHjwJSRA7DOUfQ">
            <a:extLst>
              <a:ext uri="{FF2B5EF4-FFF2-40B4-BE49-F238E27FC236}">
                <a16:creationId xmlns:a16="http://schemas.microsoft.com/office/drawing/2014/main" id="{B878B818-F19C-44E7-570D-844B7B5C5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884738"/>
            <a:ext cx="20558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2BD5EAE8-7719-B6FB-6C4A-B34BE3A3AC6A}"/>
              </a:ext>
            </a:extLst>
          </p:cNvPr>
          <p:cNvSpPr txBox="1">
            <a:spLocks noChangeArrowheads="1"/>
          </p:cNvSpPr>
          <p:nvPr/>
        </p:nvSpPr>
        <p:spPr bwMode="auto">
          <a:xfrm>
            <a:off x="0" y="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FFFFFF"/>
                </a:solidFill>
              </a:rPr>
              <a:t>He restored the chief cupbearer to his position, so that he once again put the cup into Pharaoh’s hand - but he impaled the chief baker, just as Joseph had said to them in his interpretation.</a:t>
            </a:r>
          </a:p>
        </p:txBody>
      </p:sp>
      <p:pic>
        <p:nvPicPr>
          <p:cNvPr id="19459" name="Picture 3" descr="16091819-african-man-wearing-traditional-dress-and-holding-chalice">
            <a:extLst>
              <a:ext uri="{FF2B5EF4-FFF2-40B4-BE49-F238E27FC236}">
                <a16:creationId xmlns:a16="http://schemas.microsoft.com/office/drawing/2014/main" id="{52D140DE-1C85-17A3-C8CB-06576B391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3121025"/>
            <a:ext cx="19827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ANd9GcR1oJHP2g0VuK4c14XQLiJYRnRGslLi3v7kQ23AAGm1jHLmSi7d">
            <a:extLst>
              <a:ext uri="{FF2B5EF4-FFF2-40B4-BE49-F238E27FC236}">
                <a16:creationId xmlns:a16="http://schemas.microsoft.com/office/drawing/2014/main" id="{872F597F-8130-E24E-5BE8-EE34E3CFC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5287963"/>
            <a:ext cx="8239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22F0E398-046A-36AF-E4AA-F8E8DF894A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191000"/>
            <a:ext cx="172878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a:extLst>
              <a:ext uri="{FF2B5EF4-FFF2-40B4-BE49-F238E27FC236}">
                <a16:creationId xmlns:a16="http://schemas.microsoft.com/office/drawing/2014/main" id="{A2AA6940-197A-844E-9B0D-6E8E9A1B2E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5150" y="5410200"/>
            <a:ext cx="15160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36A8B184-64CB-C678-5CC1-2D025D27FCAB}"/>
              </a:ext>
            </a:extLst>
          </p:cNvPr>
          <p:cNvCxnSpPr/>
          <p:nvPr/>
        </p:nvCxnSpPr>
        <p:spPr bwMode="auto">
          <a:xfrm flipV="1">
            <a:off x="7924800" y="3392488"/>
            <a:ext cx="0" cy="3205162"/>
          </a:xfrm>
          <a:prstGeom prst="straightConnector1">
            <a:avLst/>
          </a:prstGeom>
          <a:solidFill>
            <a:schemeClr val="accent1"/>
          </a:solidFill>
          <a:ln w="76200" cap="flat" cmpd="sng" algn="ctr">
            <a:solidFill>
              <a:schemeClr val="accent4">
                <a:lumMod val="10000"/>
              </a:schemeClr>
            </a:solidFill>
            <a:prstDash val="solid"/>
            <a:round/>
            <a:headEnd type="none" w="med" len="med"/>
            <a:tailEnd type="triangle"/>
          </a:ln>
          <a:effectLst/>
        </p:spPr>
      </p:cxnSp>
      <p:pic>
        <p:nvPicPr>
          <p:cNvPr id="19464" name="Picture 12">
            <a:extLst>
              <a:ext uri="{FF2B5EF4-FFF2-40B4-BE49-F238E27FC236}">
                <a16:creationId xmlns:a16="http://schemas.microsoft.com/office/drawing/2014/main" id="{25AC4098-3DCD-0BB6-874E-22A5787B2C4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238" y="28194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ANd9GcQQLANsNdjmxfDWVjb0ER71k_-ywQMjTGw3OMU3RHjwJSRA7DOUfQ">
            <a:extLst>
              <a:ext uri="{FF2B5EF4-FFF2-40B4-BE49-F238E27FC236}">
                <a16:creationId xmlns:a16="http://schemas.microsoft.com/office/drawing/2014/main" id="{15FBD0A9-80EC-AC6F-3962-CBADE3668A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538" y="4662488"/>
            <a:ext cx="205581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F8592AB3-946B-603E-68B1-3774A58609AE}"/>
              </a:ext>
            </a:extLst>
          </p:cNvPr>
          <p:cNvSpPr txBox="1">
            <a:spLocks noChangeArrowheads="1"/>
          </p:cNvSpPr>
          <p:nvPr/>
        </p:nvSpPr>
        <p:spPr bwMode="auto">
          <a:xfrm>
            <a:off x="46038" y="152400"/>
            <a:ext cx="9097962"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4400">
                <a:solidFill>
                  <a:srgbClr val="FFFFFF"/>
                </a:solidFill>
              </a:rPr>
              <a:t>The chief cupbearer, however,</a:t>
            </a:r>
          </a:p>
          <a:p>
            <a:pPr>
              <a:spcBef>
                <a:spcPct val="50000"/>
              </a:spcBef>
              <a:buClrTx/>
              <a:buSzTx/>
              <a:buFontTx/>
              <a:buNone/>
            </a:pPr>
            <a:r>
              <a:rPr lang="en-US" altLang="en-US" sz="4400">
                <a:solidFill>
                  <a:srgbClr val="FFFFFF"/>
                </a:solidFill>
              </a:rPr>
              <a:t>				  did not remember </a:t>
            </a:r>
          </a:p>
          <a:p>
            <a:pPr>
              <a:spcBef>
                <a:spcPct val="50000"/>
              </a:spcBef>
              <a:buClrTx/>
              <a:buSzTx/>
              <a:buFontTx/>
              <a:buNone/>
            </a:pPr>
            <a:r>
              <a:rPr lang="en-US" altLang="en-US" sz="4400">
                <a:solidFill>
                  <a:srgbClr val="FFFFFF"/>
                </a:solidFill>
              </a:rPr>
              <a:t>					    Joseph; </a:t>
            </a:r>
          </a:p>
          <a:p>
            <a:pPr>
              <a:spcBef>
                <a:spcPct val="50000"/>
              </a:spcBef>
              <a:buClrTx/>
              <a:buSzTx/>
              <a:buFontTx/>
              <a:buNone/>
            </a:pPr>
            <a:endParaRPr lang="en-US" altLang="en-US" sz="1400">
              <a:solidFill>
                <a:srgbClr val="FFFFFF"/>
              </a:solidFill>
            </a:endParaRPr>
          </a:p>
          <a:p>
            <a:pPr>
              <a:spcBef>
                <a:spcPct val="50000"/>
              </a:spcBef>
              <a:buClrTx/>
              <a:buSzTx/>
              <a:buFontTx/>
              <a:buNone/>
            </a:pPr>
            <a:r>
              <a:rPr lang="en-US" altLang="en-US" sz="4800">
                <a:solidFill>
                  <a:srgbClr val="FFFFFF"/>
                </a:solidFill>
              </a:rPr>
              <a:t>       						he </a:t>
            </a:r>
          </a:p>
          <a:p>
            <a:pPr>
              <a:spcBef>
                <a:spcPct val="50000"/>
              </a:spcBef>
              <a:buClrTx/>
              <a:buSzTx/>
              <a:buFontTx/>
              <a:buNone/>
            </a:pPr>
            <a:r>
              <a:rPr lang="en-US" altLang="en-US" sz="4800">
                <a:solidFill>
                  <a:srgbClr val="FFFFFF"/>
                </a:solidFill>
              </a:rPr>
              <a:t>			   				forgot </a:t>
            </a:r>
          </a:p>
          <a:p>
            <a:pPr>
              <a:spcBef>
                <a:spcPct val="50000"/>
              </a:spcBef>
              <a:buClrTx/>
              <a:buSzTx/>
              <a:buFontTx/>
              <a:buNone/>
            </a:pPr>
            <a:r>
              <a:rPr lang="en-US" altLang="en-US" sz="4800">
                <a:solidFill>
                  <a:srgbClr val="FFFFFF"/>
                </a:solidFill>
              </a:rPr>
              <a:t>	 		     				him.</a:t>
            </a:r>
          </a:p>
        </p:txBody>
      </p:sp>
      <p:pic>
        <p:nvPicPr>
          <p:cNvPr id="20483" name="Picture 3" descr="16091819-african-man-wearing-traditional-dress-and-holding-chalice">
            <a:extLst>
              <a:ext uri="{FF2B5EF4-FFF2-40B4-BE49-F238E27FC236}">
                <a16:creationId xmlns:a16="http://schemas.microsoft.com/office/drawing/2014/main" id="{F2CA835A-F853-868F-0E52-9B619826A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3100388"/>
            <a:ext cx="2289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ANd9GcR1oJHP2g0VuK4c14XQLiJYRnRGslLi3v7kQ23AAGm1jHLmSi7d">
            <a:extLst>
              <a:ext uri="{FF2B5EF4-FFF2-40B4-BE49-F238E27FC236}">
                <a16:creationId xmlns:a16="http://schemas.microsoft.com/office/drawing/2014/main" id="{B4CB01AD-9FC0-4A6E-0B58-ACD64B43C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5440363"/>
            <a:ext cx="56038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5">
            <a:extLst>
              <a:ext uri="{FF2B5EF4-FFF2-40B4-BE49-F238E27FC236}">
                <a16:creationId xmlns:a16="http://schemas.microsoft.com/office/drawing/2014/main" id="{4791E8EF-EDEC-9DF4-EC52-10BF9427CAC2}"/>
              </a:ext>
            </a:extLst>
          </p:cNvPr>
          <p:cNvSpPr>
            <a:spLocks noChangeArrowheads="1"/>
          </p:cNvSpPr>
          <p:nvPr/>
        </p:nvSpPr>
        <p:spPr bwMode="auto">
          <a:xfrm>
            <a:off x="112713" y="1190625"/>
            <a:ext cx="3200400" cy="2590800"/>
          </a:xfrm>
          <a:prstGeom prst="cloudCallout">
            <a:avLst>
              <a:gd name="adj1" fmla="val 89384"/>
              <a:gd name="adj2" fmla="val 34569"/>
            </a:avLst>
          </a:prstGeom>
          <a:solidFill>
            <a:srgbClr val="009999"/>
          </a:solidFill>
          <a:ln w="9525">
            <a:solidFill>
              <a:srgbClr val="FFFFFF"/>
            </a:solidFill>
            <a:round/>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endParaRPr lang="en-US" altLang="en-US"/>
          </a:p>
        </p:txBody>
      </p:sp>
      <p:pic>
        <p:nvPicPr>
          <p:cNvPr id="20486" name="Picture 6" descr="bible_joseph">
            <a:extLst>
              <a:ext uri="{FF2B5EF4-FFF2-40B4-BE49-F238E27FC236}">
                <a16:creationId xmlns:a16="http://schemas.microsoft.com/office/drawing/2014/main" id="{CD46B352-96AB-0C51-100D-BDF9EDA2D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0" t="-510" r="-1450" b="5882"/>
          <a:stretch>
            <a:fillRect/>
          </a:stretch>
        </p:blipFill>
        <p:spPr bwMode="auto">
          <a:xfrm>
            <a:off x="936625" y="1331913"/>
            <a:ext cx="159861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7" name="Group 7">
            <a:extLst>
              <a:ext uri="{FF2B5EF4-FFF2-40B4-BE49-F238E27FC236}">
                <a16:creationId xmlns:a16="http://schemas.microsoft.com/office/drawing/2014/main" id="{A03D5EEE-4F06-2A5A-CD3D-97A0AF7AAD69}"/>
              </a:ext>
            </a:extLst>
          </p:cNvPr>
          <p:cNvGrpSpPr>
            <a:grpSpLocks/>
          </p:cNvGrpSpPr>
          <p:nvPr/>
        </p:nvGrpSpPr>
        <p:grpSpPr bwMode="auto">
          <a:xfrm rot="995757">
            <a:off x="-268288" y="1598613"/>
            <a:ext cx="5249863" cy="1617662"/>
            <a:chOff x="432" y="2064"/>
            <a:chExt cx="2016" cy="1536"/>
          </a:xfrm>
        </p:grpSpPr>
        <p:sp>
          <p:nvSpPr>
            <p:cNvPr id="20488" name="Line 7">
              <a:extLst>
                <a:ext uri="{FF2B5EF4-FFF2-40B4-BE49-F238E27FC236}">
                  <a16:creationId xmlns:a16="http://schemas.microsoft.com/office/drawing/2014/main" id="{4F934A7C-0C88-6D02-C85A-6F2C7D795E4D}"/>
                </a:ext>
              </a:extLst>
            </p:cNvPr>
            <p:cNvSpPr>
              <a:spLocks noChangeShapeType="1"/>
            </p:cNvSpPr>
            <p:nvPr/>
          </p:nvSpPr>
          <p:spPr bwMode="auto">
            <a:xfrm>
              <a:off x="528" y="2112"/>
              <a:ext cx="1824" cy="1488"/>
            </a:xfrm>
            <a:prstGeom prst="line">
              <a:avLst/>
            </a:prstGeom>
            <a:noFill/>
            <a:ln w="31751">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8">
              <a:extLst>
                <a:ext uri="{FF2B5EF4-FFF2-40B4-BE49-F238E27FC236}">
                  <a16:creationId xmlns:a16="http://schemas.microsoft.com/office/drawing/2014/main" id="{6A3F3F86-ECAF-FE6D-DC39-299A10DA94CF}"/>
                </a:ext>
              </a:extLst>
            </p:cNvPr>
            <p:cNvSpPr>
              <a:spLocks noChangeShapeType="1"/>
            </p:cNvSpPr>
            <p:nvPr/>
          </p:nvSpPr>
          <p:spPr bwMode="auto">
            <a:xfrm flipH="1">
              <a:off x="432" y="2064"/>
              <a:ext cx="2016" cy="1392"/>
            </a:xfrm>
            <a:prstGeom prst="line">
              <a:avLst/>
            </a:prstGeom>
            <a:noFill/>
            <a:ln w="31751">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EDFFFF"/>
            </a:gs>
            <a:gs pos="74001">
              <a:srgbClr val="5EFFFF"/>
            </a:gs>
            <a:gs pos="83000">
              <a:srgbClr val="5EFFFF"/>
            </a:gs>
            <a:gs pos="100000">
              <a:srgbClr val="94FFFF"/>
            </a:gs>
          </a:gsLst>
          <a:lin ang="5400000" scaled="1"/>
        </a:gradFill>
        <a:effectLst/>
      </p:bgPr>
    </p:bg>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99B45641-2408-6D87-A9D0-D9BB8EAE6AD1}"/>
              </a:ext>
            </a:extLst>
          </p:cNvPr>
          <p:cNvSpPr txBox="1">
            <a:spLocks noChangeArrowheads="1"/>
          </p:cNvSpPr>
          <p:nvPr/>
        </p:nvSpPr>
        <p:spPr bwMode="auto">
          <a:xfrm>
            <a:off x="0" y="0"/>
            <a:ext cx="91440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0200" b="1">
                <a:solidFill>
                  <a:srgbClr val="7030A0"/>
                </a:solidFill>
              </a:rPr>
              <a:t>The Truth</a:t>
            </a:r>
          </a:p>
          <a:p>
            <a:pPr algn="ctr">
              <a:spcBef>
                <a:spcPct val="0"/>
              </a:spcBef>
              <a:buClrTx/>
              <a:buSzTx/>
              <a:buFontTx/>
              <a:buNone/>
            </a:pPr>
            <a:endParaRPr lang="en-US" altLang="en-US" sz="7200" b="1">
              <a:solidFill>
                <a:srgbClr val="7030A0"/>
              </a:solidFill>
            </a:endParaRPr>
          </a:p>
          <a:p>
            <a:pPr algn="ctr">
              <a:spcBef>
                <a:spcPct val="0"/>
              </a:spcBef>
              <a:buClrTx/>
              <a:buSzTx/>
              <a:buFontTx/>
              <a:buNone/>
            </a:pPr>
            <a:r>
              <a:rPr lang="en-US" altLang="en-US" sz="6000" b="1">
                <a:solidFill>
                  <a:srgbClr val="2D1341"/>
                </a:solidFill>
              </a:rPr>
              <a:t>God does NOT abandon us during difficult times in our lives!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F4F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AD2B02-3650-5501-75DB-197749C1573E}"/>
              </a:ext>
            </a:extLst>
          </p:cNvPr>
          <p:cNvSpPr txBox="1"/>
          <p:nvPr/>
        </p:nvSpPr>
        <p:spPr>
          <a:xfrm>
            <a:off x="0" y="1854200"/>
            <a:ext cx="9144000" cy="5078413"/>
          </a:xfrm>
          <a:prstGeom prst="rect">
            <a:avLst/>
          </a:prstGeom>
          <a:solidFill>
            <a:schemeClr val="tx1">
              <a:lumMod val="85000"/>
            </a:schemeClr>
          </a:solidFill>
        </p:spPr>
        <p:txBody>
          <a:bodyPr>
            <a:spAutoFit/>
          </a:bodyPr>
          <a:lstStyle/>
          <a:p>
            <a:pPr algn="ctr">
              <a:defRPr/>
            </a:pPr>
            <a:r>
              <a:rPr lang="en-US" sz="5400" b="1" u="sng" dirty="0">
                <a:solidFill>
                  <a:srgbClr val="7030A0"/>
                </a:solidFill>
              </a:rPr>
              <a:t>Proverbs 2:6</a:t>
            </a:r>
          </a:p>
          <a:p>
            <a:pPr algn="ctr">
              <a:defRPr/>
            </a:pPr>
            <a:r>
              <a:rPr lang="en-US" sz="5400" dirty="0">
                <a:solidFill>
                  <a:srgbClr val="7030A0"/>
                </a:solidFill>
              </a:rPr>
              <a:t>For the Lord gives wisdom; from his mouth comes knowledge and understanding.</a:t>
            </a:r>
          </a:p>
          <a:p>
            <a:pPr algn="ctr">
              <a:defRPr/>
            </a:pPr>
            <a:r>
              <a:rPr lang="en-US" sz="5400" b="1" i="1" dirty="0">
                <a:solidFill>
                  <a:srgbClr val="7030A0"/>
                </a:solidFill>
              </a:rPr>
              <a:t>Proverbs 2:6</a:t>
            </a:r>
          </a:p>
        </p:txBody>
      </p:sp>
      <p:sp>
        <p:nvSpPr>
          <p:cNvPr id="5123" name="TextBox 3">
            <a:extLst>
              <a:ext uri="{FF2B5EF4-FFF2-40B4-BE49-F238E27FC236}">
                <a16:creationId xmlns:a16="http://schemas.microsoft.com/office/drawing/2014/main" id="{7A8C6FFF-BFCA-FE99-800E-E3E10E10BF97}"/>
              </a:ext>
            </a:extLst>
          </p:cNvPr>
          <p:cNvSpPr txBox="1">
            <a:spLocks noChangeArrowheads="1"/>
          </p:cNvSpPr>
          <p:nvPr/>
        </p:nvSpPr>
        <p:spPr bwMode="auto">
          <a:xfrm>
            <a:off x="0" y="0"/>
            <a:ext cx="9144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0200" b="1">
                <a:solidFill>
                  <a:srgbClr val="7030A0"/>
                </a:solidFill>
              </a:rPr>
              <a:t>Memory Verse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7" descr="ANd9GcTQQBLLgXxH0aac_vAfWEEQne0OfKWTBA8fnlT2SkLDYC2bH6mjvQ">
            <a:extLst>
              <a:ext uri="{FF2B5EF4-FFF2-40B4-BE49-F238E27FC236}">
                <a16:creationId xmlns:a16="http://schemas.microsoft.com/office/drawing/2014/main" id="{651044BF-7624-48CF-CC84-6BC1D6C37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71800"/>
            <a:ext cx="384651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3" descr="16091819-african-man-wearing-traditional-dress-and-holding-chalice">
            <a:extLst>
              <a:ext uri="{FF2B5EF4-FFF2-40B4-BE49-F238E27FC236}">
                <a16:creationId xmlns:a16="http://schemas.microsoft.com/office/drawing/2014/main" id="{3D93FF2F-F8EE-024D-9FB5-391DE0ACB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087563"/>
            <a:ext cx="16605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47">
            <a:extLst>
              <a:ext uri="{FF2B5EF4-FFF2-40B4-BE49-F238E27FC236}">
                <a16:creationId xmlns:a16="http://schemas.microsoft.com/office/drawing/2014/main" id="{66F39641-32C8-C8A1-99A2-27F329F5D8F4}"/>
              </a:ext>
            </a:extLst>
          </p:cNvPr>
          <p:cNvSpPr txBox="1">
            <a:spLocks noChangeArrowheads="1"/>
          </p:cNvSpPr>
          <p:nvPr/>
        </p:nvSpPr>
        <p:spPr bwMode="auto">
          <a:xfrm>
            <a:off x="0" y="0"/>
            <a:ext cx="8382000" cy="25542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4000" b="1" dirty="0">
                <a:solidFill>
                  <a:schemeClr val="tx1">
                    <a:lumMod val="95000"/>
                  </a:schemeClr>
                </a:solidFill>
              </a:rPr>
              <a:t>Some time later, the cupbearer     and the baker of the king of Egypt offended their master,                     the king of Egypt.</a:t>
            </a:r>
          </a:p>
        </p:txBody>
      </p:sp>
      <p:pic>
        <p:nvPicPr>
          <p:cNvPr id="6149" name="Picture 5">
            <a:extLst>
              <a:ext uri="{FF2B5EF4-FFF2-40B4-BE49-F238E27FC236}">
                <a16:creationId xmlns:a16="http://schemas.microsoft.com/office/drawing/2014/main" id="{F5BDA25C-6F27-2F54-2D07-64106E410D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73588"/>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Nd9GcTNXmPZ_mP-02_DP0uiBCdf-qIYhcOS-bYriFwTgLld24XEThmsYg">
            <a:extLst>
              <a:ext uri="{FF2B5EF4-FFF2-40B4-BE49-F238E27FC236}">
                <a16:creationId xmlns:a16="http://schemas.microsoft.com/office/drawing/2014/main" id="{B31EE511-97F3-99AE-1BCE-D9C7D0DA5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7" descr="ANd9GcTQQBLLgXxH0aac_vAfWEEQne0OfKWTBA8fnlT2SkLDYC2bH6mjvQ">
            <a:extLst>
              <a:ext uri="{FF2B5EF4-FFF2-40B4-BE49-F238E27FC236}">
                <a16:creationId xmlns:a16="http://schemas.microsoft.com/office/drawing/2014/main" id="{FF6DA29F-4937-CAF2-88AF-4DC17A084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3743325"/>
            <a:ext cx="21209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3" descr="16091819-african-man-wearing-traditional-dress-and-holding-chalice">
            <a:extLst>
              <a:ext uri="{FF2B5EF4-FFF2-40B4-BE49-F238E27FC236}">
                <a16:creationId xmlns:a16="http://schemas.microsoft.com/office/drawing/2014/main" id="{F0AD44EC-1770-87F2-3B4E-8E5E6F3A0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925" y="3098800"/>
            <a:ext cx="10175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3" name="Group 6">
            <a:extLst>
              <a:ext uri="{FF2B5EF4-FFF2-40B4-BE49-F238E27FC236}">
                <a16:creationId xmlns:a16="http://schemas.microsoft.com/office/drawing/2014/main" id="{F14205F0-4E3B-BCFC-076D-3E280721E7EB}"/>
              </a:ext>
            </a:extLst>
          </p:cNvPr>
          <p:cNvGrpSpPr>
            <a:grpSpLocks/>
          </p:cNvGrpSpPr>
          <p:nvPr/>
        </p:nvGrpSpPr>
        <p:grpSpPr bwMode="auto">
          <a:xfrm>
            <a:off x="5334000" y="4343400"/>
            <a:ext cx="3810000" cy="2514600"/>
            <a:chOff x="3840" y="3024"/>
            <a:chExt cx="1920" cy="1296"/>
          </a:xfrm>
        </p:grpSpPr>
        <p:pic>
          <p:nvPicPr>
            <p:cNvPr id="7177" name="Picture 34" descr="bible_joseph">
              <a:extLst>
                <a:ext uri="{FF2B5EF4-FFF2-40B4-BE49-F238E27FC236}">
                  <a16:creationId xmlns:a16="http://schemas.microsoft.com/office/drawing/2014/main" id="{D39D08CC-38EA-DFFA-3D12-218E2C8FE8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3168"/>
              <a:ext cx="928"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Line 35">
              <a:extLst>
                <a:ext uri="{FF2B5EF4-FFF2-40B4-BE49-F238E27FC236}">
                  <a16:creationId xmlns:a16="http://schemas.microsoft.com/office/drawing/2014/main" id="{7CC88EA1-0003-7A1F-02D5-04FA827E0594}"/>
                </a:ext>
              </a:extLst>
            </p:cNvPr>
            <p:cNvSpPr>
              <a:spLocks noChangeShapeType="1"/>
            </p:cNvSpPr>
            <p:nvPr/>
          </p:nvSpPr>
          <p:spPr bwMode="auto">
            <a:xfrm>
              <a:off x="4608"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36">
              <a:extLst>
                <a:ext uri="{FF2B5EF4-FFF2-40B4-BE49-F238E27FC236}">
                  <a16:creationId xmlns:a16="http://schemas.microsoft.com/office/drawing/2014/main" id="{8135BA00-2440-6CAD-0986-48E13FB52225}"/>
                </a:ext>
              </a:extLst>
            </p:cNvPr>
            <p:cNvSpPr>
              <a:spLocks noChangeShapeType="1"/>
            </p:cNvSpPr>
            <p:nvPr/>
          </p:nvSpPr>
          <p:spPr bwMode="auto">
            <a:xfrm>
              <a:off x="4800"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Line 37">
              <a:extLst>
                <a:ext uri="{FF2B5EF4-FFF2-40B4-BE49-F238E27FC236}">
                  <a16:creationId xmlns:a16="http://schemas.microsoft.com/office/drawing/2014/main" id="{A1D7CD79-C5E0-CDC2-9E4D-07918CA25951}"/>
                </a:ext>
              </a:extLst>
            </p:cNvPr>
            <p:cNvSpPr>
              <a:spLocks noChangeShapeType="1"/>
            </p:cNvSpPr>
            <p:nvPr/>
          </p:nvSpPr>
          <p:spPr bwMode="auto">
            <a:xfrm>
              <a:off x="4992"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38">
              <a:extLst>
                <a:ext uri="{FF2B5EF4-FFF2-40B4-BE49-F238E27FC236}">
                  <a16:creationId xmlns:a16="http://schemas.microsoft.com/office/drawing/2014/main" id="{D64BEDF2-FA9B-3DF2-90AC-FE1202B1C88E}"/>
                </a:ext>
              </a:extLst>
            </p:cNvPr>
            <p:cNvSpPr>
              <a:spLocks noChangeShapeType="1"/>
            </p:cNvSpPr>
            <p:nvPr/>
          </p:nvSpPr>
          <p:spPr bwMode="auto">
            <a:xfrm>
              <a:off x="5184"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39">
              <a:extLst>
                <a:ext uri="{FF2B5EF4-FFF2-40B4-BE49-F238E27FC236}">
                  <a16:creationId xmlns:a16="http://schemas.microsoft.com/office/drawing/2014/main" id="{DD1AD8BB-2BC0-80AB-AFE0-A2D68D71D466}"/>
                </a:ext>
              </a:extLst>
            </p:cNvPr>
            <p:cNvSpPr>
              <a:spLocks noChangeShapeType="1"/>
            </p:cNvSpPr>
            <p:nvPr/>
          </p:nvSpPr>
          <p:spPr bwMode="auto">
            <a:xfrm>
              <a:off x="5376"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40">
              <a:extLst>
                <a:ext uri="{FF2B5EF4-FFF2-40B4-BE49-F238E27FC236}">
                  <a16:creationId xmlns:a16="http://schemas.microsoft.com/office/drawing/2014/main" id="{9D16D956-7760-EBBF-128C-6DE4776EE63C}"/>
                </a:ext>
              </a:extLst>
            </p:cNvPr>
            <p:cNvSpPr>
              <a:spLocks noChangeShapeType="1"/>
            </p:cNvSpPr>
            <p:nvPr/>
          </p:nvSpPr>
          <p:spPr bwMode="auto">
            <a:xfrm>
              <a:off x="5568"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Line 41">
              <a:extLst>
                <a:ext uri="{FF2B5EF4-FFF2-40B4-BE49-F238E27FC236}">
                  <a16:creationId xmlns:a16="http://schemas.microsoft.com/office/drawing/2014/main" id="{28E87200-3FD0-B129-CC75-B9FB0777BB85}"/>
                </a:ext>
              </a:extLst>
            </p:cNvPr>
            <p:cNvSpPr>
              <a:spLocks noChangeShapeType="1"/>
            </p:cNvSpPr>
            <p:nvPr/>
          </p:nvSpPr>
          <p:spPr bwMode="auto">
            <a:xfrm>
              <a:off x="4560" y="3024"/>
              <a:ext cx="12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42">
              <a:extLst>
                <a:ext uri="{FF2B5EF4-FFF2-40B4-BE49-F238E27FC236}">
                  <a16:creationId xmlns:a16="http://schemas.microsoft.com/office/drawing/2014/main" id="{68807E6C-09BD-9BE3-E86D-DABE55C0F1AC}"/>
                </a:ext>
              </a:extLst>
            </p:cNvPr>
            <p:cNvSpPr>
              <a:spLocks noChangeShapeType="1"/>
            </p:cNvSpPr>
            <p:nvPr/>
          </p:nvSpPr>
          <p:spPr bwMode="auto">
            <a:xfrm>
              <a:off x="3840"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43">
              <a:extLst>
                <a:ext uri="{FF2B5EF4-FFF2-40B4-BE49-F238E27FC236}">
                  <a16:creationId xmlns:a16="http://schemas.microsoft.com/office/drawing/2014/main" id="{963BDA8A-A5B1-E829-2384-2E02CAFAD6BF}"/>
                </a:ext>
              </a:extLst>
            </p:cNvPr>
            <p:cNvSpPr>
              <a:spLocks noChangeShapeType="1"/>
            </p:cNvSpPr>
            <p:nvPr/>
          </p:nvSpPr>
          <p:spPr bwMode="auto">
            <a:xfrm>
              <a:off x="4032"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Line 44">
              <a:extLst>
                <a:ext uri="{FF2B5EF4-FFF2-40B4-BE49-F238E27FC236}">
                  <a16:creationId xmlns:a16="http://schemas.microsoft.com/office/drawing/2014/main" id="{1247A867-18E6-BBB2-81EB-065B5C3F173E}"/>
                </a:ext>
              </a:extLst>
            </p:cNvPr>
            <p:cNvSpPr>
              <a:spLocks noChangeShapeType="1"/>
            </p:cNvSpPr>
            <p:nvPr/>
          </p:nvSpPr>
          <p:spPr bwMode="auto">
            <a:xfrm>
              <a:off x="4224"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45">
              <a:extLst>
                <a:ext uri="{FF2B5EF4-FFF2-40B4-BE49-F238E27FC236}">
                  <a16:creationId xmlns:a16="http://schemas.microsoft.com/office/drawing/2014/main" id="{7F7D4B49-BE4C-6BFF-32F1-AB6C5C223EE8}"/>
                </a:ext>
              </a:extLst>
            </p:cNvPr>
            <p:cNvSpPr>
              <a:spLocks noChangeShapeType="1"/>
            </p:cNvSpPr>
            <p:nvPr/>
          </p:nvSpPr>
          <p:spPr bwMode="auto">
            <a:xfrm>
              <a:off x="4416"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46">
              <a:extLst>
                <a:ext uri="{FF2B5EF4-FFF2-40B4-BE49-F238E27FC236}">
                  <a16:creationId xmlns:a16="http://schemas.microsoft.com/office/drawing/2014/main" id="{812C9D23-0FC2-58AE-7B24-98B309F635AB}"/>
                </a:ext>
              </a:extLst>
            </p:cNvPr>
            <p:cNvSpPr>
              <a:spLocks noChangeShapeType="1"/>
            </p:cNvSpPr>
            <p:nvPr/>
          </p:nvSpPr>
          <p:spPr bwMode="auto">
            <a:xfrm>
              <a:off x="3840" y="3024"/>
              <a:ext cx="76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51" name="Text Box 47">
            <a:extLst>
              <a:ext uri="{FF2B5EF4-FFF2-40B4-BE49-F238E27FC236}">
                <a16:creationId xmlns:a16="http://schemas.microsoft.com/office/drawing/2014/main" id="{646C2B37-7B2F-BE06-6354-6B25917E44E7}"/>
              </a:ext>
            </a:extLst>
          </p:cNvPr>
          <p:cNvSpPr txBox="1">
            <a:spLocks noChangeArrowheads="1"/>
          </p:cNvSpPr>
          <p:nvPr/>
        </p:nvSpPr>
        <p:spPr bwMode="auto">
          <a:xfrm>
            <a:off x="304800" y="228600"/>
            <a:ext cx="8534400" cy="286226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3600" dirty="0">
                <a:solidFill>
                  <a:schemeClr val="bg1">
                    <a:lumMod val="50000"/>
                  </a:schemeClr>
                </a:solidFill>
              </a:rPr>
              <a:t>Pharaoh was angry with his two officials, the chief cupbearer and the chief baker, and put them in custody in the house of the captain of the guard, in the same prison where Joseph was confined. </a:t>
            </a:r>
          </a:p>
        </p:txBody>
      </p:sp>
      <p:pic>
        <p:nvPicPr>
          <p:cNvPr id="7175" name="Picture 50" descr="ANd9GcSljYzWKImJ3c65HdQM0LKREuPvWdNvoz_tMKFgXOFiiXt3jsX5Vg">
            <a:extLst>
              <a:ext uri="{FF2B5EF4-FFF2-40B4-BE49-F238E27FC236}">
                <a16:creationId xmlns:a16="http://schemas.microsoft.com/office/drawing/2014/main" id="{4A007C33-77D0-191F-A320-121D6CE19E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125" y="4084638"/>
            <a:ext cx="11430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4">
            <a:extLst>
              <a:ext uri="{FF2B5EF4-FFF2-40B4-BE49-F238E27FC236}">
                <a16:creationId xmlns:a16="http://schemas.microsoft.com/office/drawing/2014/main" id="{0D7FB08F-4519-B615-A1C1-CA720BCBDB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6850" y="4883150"/>
            <a:ext cx="18589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ANd9GcTNXmPZ_mP-02_DP0uiBCdf-qIYhcOS-bYriFwTgLld24XEThmsYg">
            <a:extLst>
              <a:ext uri="{FF2B5EF4-FFF2-40B4-BE49-F238E27FC236}">
                <a16:creationId xmlns:a16="http://schemas.microsoft.com/office/drawing/2014/main" id="{65D5A7DE-35EB-9787-5486-AB749DB2E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3" descr="16091819-african-man-wearing-traditional-dress-and-holding-chalice">
            <a:extLst>
              <a:ext uri="{FF2B5EF4-FFF2-40B4-BE49-F238E27FC236}">
                <a16:creationId xmlns:a16="http://schemas.microsoft.com/office/drawing/2014/main" id="{C3B490FA-FA14-0239-F79F-64253F1CD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213" y="4343400"/>
            <a:ext cx="1550987"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4">
            <a:extLst>
              <a:ext uri="{FF2B5EF4-FFF2-40B4-BE49-F238E27FC236}">
                <a16:creationId xmlns:a16="http://schemas.microsoft.com/office/drawing/2014/main" id="{9CA4F00D-AFB2-D7D9-2A8E-3356FB67B4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4646613"/>
            <a:ext cx="20462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47">
            <a:extLst>
              <a:ext uri="{FF2B5EF4-FFF2-40B4-BE49-F238E27FC236}">
                <a16:creationId xmlns:a16="http://schemas.microsoft.com/office/drawing/2014/main" id="{A4A208A3-FCA7-F957-9ECB-AB5C1E23D102}"/>
              </a:ext>
            </a:extLst>
          </p:cNvPr>
          <p:cNvSpPr txBox="1">
            <a:spLocks noChangeArrowheads="1"/>
          </p:cNvSpPr>
          <p:nvPr/>
        </p:nvSpPr>
        <p:spPr bwMode="auto">
          <a:xfrm>
            <a:off x="2327275" y="463550"/>
            <a:ext cx="6629400" cy="34163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5400" dirty="0">
                <a:solidFill>
                  <a:schemeClr val="bg1">
                    <a:lumMod val="50000"/>
                  </a:schemeClr>
                </a:solidFill>
              </a:rPr>
              <a:t>The captain of the guard assigned them to Joseph, and he attended them.</a:t>
            </a:r>
          </a:p>
        </p:txBody>
      </p:sp>
      <p:grpSp>
        <p:nvGrpSpPr>
          <p:cNvPr id="8198" name="Group 6">
            <a:extLst>
              <a:ext uri="{FF2B5EF4-FFF2-40B4-BE49-F238E27FC236}">
                <a16:creationId xmlns:a16="http://schemas.microsoft.com/office/drawing/2014/main" id="{63C5D740-3857-E998-865D-B4D59E93235F}"/>
              </a:ext>
            </a:extLst>
          </p:cNvPr>
          <p:cNvGrpSpPr>
            <a:grpSpLocks/>
          </p:cNvGrpSpPr>
          <p:nvPr/>
        </p:nvGrpSpPr>
        <p:grpSpPr bwMode="auto">
          <a:xfrm>
            <a:off x="1460500" y="4343400"/>
            <a:ext cx="3810000" cy="2514600"/>
            <a:chOff x="3840" y="3024"/>
            <a:chExt cx="1920" cy="1296"/>
          </a:xfrm>
        </p:grpSpPr>
        <p:pic>
          <p:nvPicPr>
            <p:cNvPr id="8214" name="Picture 34" descr="bible_joseph">
              <a:extLst>
                <a:ext uri="{FF2B5EF4-FFF2-40B4-BE49-F238E27FC236}">
                  <a16:creationId xmlns:a16="http://schemas.microsoft.com/office/drawing/2014/main" id="{5EE74A83-4670-F78E-C0BB-6618C8961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97517"/>
            <a:stretch>
              <a:fillRect/>
            </a:stretch>
          </p:blipFill>
          <p:spPr bwMode="auto">
            <a:xfrm>
              <a:off x="4704" y="3168"/>
              <a:ext cx="23"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Line 35">
              <a:extLst>
                <a:ext uri="{FF2B5EF4-FFF2-40B4-BE49-F238E27FC236}">
                  <a16:creationId xmlns:a16="http://schemas.microsoft.com/office/drawing/2014/main" id="{69702C96-0379-BD87-8D95-462B98E07E4E}"/>
                </a:ext>
              </a:extLst>
            </p:cNvPr>
            <p:cNvSpPr>
              <a:spLocks noChangeShapeType="1"/>
            </p:cNvSpPr>
            <p:nvPr/>
          </p:nvSpPr>
          <p:spPr bwMode="auto">
            <a:xfrm>
              <a:off x="4608"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36">
              <a:extLst>
                <a:ext uri="{FF2B5EF4-FFF2-40B4-BE49-F238E27FC236}">
                  <a16:creationId xmlns:a16="http://schemas.microsoft.com/office/drawing/2014/main" id="{466D1B0F-EA29-3FA2-9135-6027FDA5D67F}"/>
                </a:ext>
              </a:extLst>
            </p:cNvPr>
            <p:cNvSpPr>
              <a:spLocks noChangeShapeType="1"/>
            </p:cNvSpPr>
            <p:nvPr/>
          </p:nvSpPr>
          <p:spPr bwMode="auto">
            <a:xfrm>
              <a:off x="4800"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37">
              <a:extLst>
                <a:ext uri="{FF2B5EF4-FFF2-40B4-BE49-F238E27FC236}">
                  <a16:creationId xmlns:a16="http://schemas.microsoft.com/office/drawing/2014/main" id="{5A74FBC2-41E7-2EFE-C268-A405008BDB99}"/>
                </a:ext>
              </a:extLst>
            </p:cNvPr>
            <p:cNvSpPr>
              <a:spLocks noChangeShapeType="1"/>
            </p:cNvSpPr>
            <p:nvPr/>
          </p:nvSpPr>
          <p:spPr bwMode="auto">
            <a:xfrm>
              <a:off x="4992"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38">
              <a:extLst>
                <a:ext uri="{FF2B5EF4-FFF2-40B4-BE49-F238E27FC236}">
                  <a16:creationId xmlns:a16="http://schemas.microsoft.com/office/drawing/2014/main" id="{854F8F91-CAEE-CBD8-6B1A-21C56FEF3650}"/>
                </a:ext>
              </a:extLst>
            </p:cNvPr>
            <p:cNvSpPr>
              <a:spLocks noChangeShapeType="1"/>
            </p:cNvSpPr>
            <p:nvPr/>
          </p:nvSpPr>
          <p:spPr bwMode="auto">
            <a:xfrm>
              <a:off x="5184"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39">
              <a:extLst>
                <a:ext uri="{FF2B5EF4-FFF2-40B4-BE49-F238E27FC236}">
                  <a16:creationId xmlns:a16="http://schemas.microsoft.com/office/drawing/2014/main" id="{2FACDD2C-8008-CF6A-788B-9D9FCC696751}"/>
                </a:ext>
              </a:extLst>
            </p:cNvPr>
            <p:cNvSpPr>
              <a:spLocks noChangeShapeType="1"/>
            </p:cNvSpPr>
            <p:nvPr/>
          </p:nvSpPr>
          <p:spPr bwMode="auto">
            <a:xfrm>
              <a:off x="5376"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40">
              <a:extLst>
                <a:ext uri="{FF2B5EF4-FFF2-40B4-BE49-F238E27FC236}">
                  <a16:creationId xmlns:a16="http://schemas.microsoft.com/office/drawing/2014/main" id="{4ADC7CE7-21FC-6E78-FEF7-FD0BF4979424}"/>
                </a:ext>
              </a:extLst>
            </p:cNvPr>
            <p:cNvSpPr>
              <a:spLocks noChangeShapeType="1"/>
            </p:cNvSpPr>
            <p:nvPr/>
          </p:nvSpPr>
          <p:spPr bwMode="auto">
            <a:xfrm>
              <a:off x="5568"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41">
              <a:extLst>
                <a:ext uri="{FF2B5EF4-FFF2-40B4-BE49-F238E27FC236}">
                  <a16:creationId xmlns:a16="http://schemas.microsoft.com/office/drawing/2014/main" id="{F7A7A23C-94E4-59F7-FA45-B447CAD903F9}"/>
                </a:ext>
              </a:extLst>
            </p:cNvPr>
            <p:cNvSpPr>
              <a:spLocks noChangeShapeType="1"/>
            </p:cNvSpPr>
            <p:nvPr/>
          </p:nvSpPr>
          <p:spPr bwMode="auto">
            <a:xfrm>
              <a:off x="4560" y="3024"/>
              <a:ext cx="12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42">
              <a:extLst>
                <a:ext uri="{FF2B5EF4-FFF2-40B4-BE49-F238E27FC236}">
                  <a16:creationId xmlns:a16="http://schemas.microsoft.com/office/drawing/2014/main" id="{B8835468-38C2-DA9A-4C54-DE0CF146D2F5}"/>
                </a:ext>
              </a:extLst>
            </p:cNvPr>
            <p:cNvSpPr>
              <a:spLocks noChangeShapeType="1"/>
            </p:cNvSpPr>
            <p:nvPr/>
          </p:nvSpPr>
          <p:spPr bwMode="auto">
            <a:xfrm>
              <a:off x="3840"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43">
              <a:extLst>
                <a:ext uri="{FF2B5EF4-FFF2-40B4-BE49-F238E27FC236}">
                  <a16:creationId xmlns:a16="http://schemas.microsoft.com/office/drawing/2014/main" id="{ECB52A8D-B2EB-D935-2B6E-8F1BAE703F01}"/>
                </a:ext>
              </a:extLst>
            </p:cNvPr>
            <p:cNvSpPr>
              <a:spLocks noChangeShapeType="1"/>
            </p:cNvSpPr>
            <p:nvPr/>
          </p:nvSpPr>
          <p:spPr bwMode="auto">
            <a:xfrm>
              <a:off x="4032"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44">
              <a:extLst>
                <a:ext uri="{FF2B5EF4-FFF2-40B4-BE49-F238E27FC236}">
                  <a16:creationId xmlns:a16="http://schemas.microsoft.com/office/drawing/2014/main" id="{55E5CD2C-8A3B-6ADE-6A69-7702A3F77849}"/>
                </a:ext>
              </a:extLst>
            </p:cNvPr>
            <p:cNvSpPr>
              <a:spLocks noChangeShapeType="1"/>
            </p:cNvSpPr>
            <p:nvPr/>
          </p:nvSpPr>
          <p:spPr bwMode="auto">
            <a:xfrm>
              <a:off x="4224"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45">
              <a:extLst>
                <a:ext uri="{FF2B5EF4-FFF2-40B4-BE49-F238E27FC236}">
                  <a16:creationId xmlns:a16="http://schemas.microsoft.com/office/drawing/2014/main" id="{C62AFAD4-0025-B17B-3C95-384CB28CC93B}"/>
                </a:ext>
              </a:extLst>
            </p:cNvPr>
            <p:cNvSpPr>
              <a:spLocks noChangeShapeType="1"/>
            </p:cNvSpPr>
            <p:nvPr/>
          </p:nvSpPr>
          <p:spPr bwMode="auto">
            <a:xfrm>
              <a:off x="4416"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46">
              <a:extLst>
                <a:ext uri="{FF2B5EF4-FFF2-40B4-BE49-F238E27FC236}">
                  <a16:creationId xmlns:a16="http://schemas.microsoft.com/office/drawing/2014/main" id="{59E2696B-6D12-2E88-A630-81DA3A335637}"/>
                </a:ext>
              </a:extLst>
            </p:cNvPr>
            <p:cNvSpPr>
              <a:spLocks noChangeShapeType="1"/>
            </p:cNvSpPr>
            <p:nvPr/>
          </p:nvSpPr>
          <p:spPr bwMode="auto">
            <a:xfrm>
              <a:off x="3840" y="3024"/>
              <a:ext cx="76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199" name="Picture 50" descr="ANd9GcSljYzWKImJ3c65HdQM0LKREuPvWdNvoz_tMKFgXOFiiXt3jsX5Vg">
            <a:extLst>
              <a:ext uri="{FF2B5EF4-FFF2-40B4-BE49-F238E27FC236}">
                <a16:creationId xmlns:a16="http://schemas.microsoft.com/office/drawing/2014/main" id="{DB27AE6D-D42C-5363-47BB-EFF4A94C00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 y="463550"/>
            <a:ext cx="1771650"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6">
            <a:extLst>
              <a:ext uri="{FF2B5EF4-FFF2-40B4-BE49-F238E27FC236}">
                <a16:creationId xmlns:a16="http://schemas.microsoft.com/office/drawing/2014/main" id="{A87F3C2D-45B1-F78C-34F6-043A56C41EF7}"/>
              </a:ext>
            </a:extLst>
          </p:cNvPr>
          <p:cNvGrpSpPr>
            <a:grpSpLocks/>
          </p:cNvGrpSpPr>
          <p:nvPr/>
        </p:nvGrpSpPr>
        <p:grpSpPr bwMode="auto">
          <a:xfrm>
            <a:off x="5302250" y="4343400"/>
            <a:ext cx="3810000" cy="2514600"/>
            <a:chOff x="3840" y="3024"/>
            <a:chExt cx="1920" cy="1296"/>
          </a:xfrm>
        </p:grpSpPr>
        <p:pic>
          <p:nvPicPr>
            <p:cNvPr id="8201" name="Picture 34" descr="bible_joseph">
              <a:extLst>
                <a:ext uri="{FF2B5EF4-FFF2-40B4-BE49-F238E27FC236}">
                  <a16:creationId xmlns:a16="http://schemas.microsoft.com/office/drawing/2014/main" id="{8CA23903-B689-4F4F-CC1A-C8B1E19D4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3168"/>
              <a:ext cx="928"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Line 35">
              <a:extLst>
                <a:ext uri="{FF2B5EF4-FFF2-40B4-BE49-F238E27FC236}">
                  <a16:creationId xmlns:a16="http://schemas.microsoft.com/office/drawing/2014/main" id="{0C9601A5-6D8D-B6F6-0266-C79A5F9A136F}"/>
                </a:ext>
              </a:extLst>
            </p:cNvPr>
            <p:cNvSpPr>
              <a:spLocks noChangeShapeType="1"/>
            </p:cNvSpPr>
            <p:nvPr/>
          </p:nvSpPr>
          <p:spPr bwMode="auto">
            <a:xfrm>
              <a:off x="4608"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36">
              <a:extLst>
                <a:ext uri="{FF2B5EF4-FFF2-40B4-BE49-F238E27FC236}">
                  <a16:creationId xmlns:a16="http://schemas.microsoft.com/office/drawing/2014/main" id="{F5F16B9F-F335-B846-F5BD-62C9427057F9}"/>
                </a:ext>
              </a:extLst>
            </p:cNvPr>
            <p:cNvSpPr>
              <a:spLocks noChangeShapeType="1"/>
            </p:cNvSpPr>
            <p:nvPr/>
          </p:nvSpPr>
          <p:spPr bwMode="auto">
            <a:xfrm>
              <a:off x="4800"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37">
              <a:extLst>
                <a:ext uri="{FF2B5EF4-FFF2-40B4-BE49-F238E27FC236}">
                  <a16:creationId xmlns:a16="http://schemas.microsoft.com/office/drawing/2014/main" id="{B6A6A9CC-2F57-E654-D436-1C91BCE743BE}"/>
                </a:ext>
              </a:extLst>
            </p:cNvPr>
            <p:cNvSpPr>
              <a:spLocks noChangeShapeType="1"/>
            </p:cNvSpPr>
            <p:nvPr/>
          </p:nvSpPr>
          <p:spPr bwMode="auto">
            <a:xfrm>
              <a:off x="4992"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38">
              <a:extLst>
                <a:ext uri="{FF2B5EF4-FFF2-40B4-BE49-F238E27FC236}">
                  <a16:creationId xmlns:a16="http://schemas.microsoft.com/office/drawing/2014/main" id="{A6A421BA-4514-D518-89A9-5D6CE20E865E}"/>
                </a:ext>
              </a:extLst>
            </p:cNvPr>
            <p:cNvSpPr>
              <a:spLocks noChangeShapeType="1"/>
            </p:cNvSpPr>
            <p:nvPr/>
          </p:nvSpPr>
          <p:spPr bwMode="auto">
            <a:xfrm>
              <a:off x="5184"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39">
              <a:extLst>
                <a:ext uri="{FF2B5EF4-FFF2-40B4-BE49-F238E27FC236}">
                  <a16:creationId xmlns:a16="http://schemas.microsoft.com/office/drawing/2014/main" id="{68CE84C3-F3D3-43E0-51C0-4BC9DE108361}"/>
                </a:ext>
              </a:extLst>
            </p:cNvPr>
            <p:cNvSpPr>
              <a:spLocks noChangeShapeType="1"/>
            </p:cNvSpPr>
            <p:nvPr/>
          </p:nvSpPr>
          <p:spPr bwMode="auto">
            <a:xfrm>
              <a:off x="5376"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40">
              <a:extLst>
                <a:ext uri="{FF2B5EF4-FFF2-40B4-BE49-F238E27FC236}">
                  <a16:creationId xmlns:a16="http://schemas.microsoft.com/office/drawing/2014/main" id="{B946C42D-7231-7A6B-F530-DBDA9FBF8160}"/>
                </a:ext>
              </a:extLst>
            </p:cNvPr>
            <p:cNvSpPr>
              <a:spLocks noChangeShapeType="1"/>
            </p:cNvSpPr>
            <p:nvPr/>
          </p:nvSpPr>
          <p:spPr bwMode="auto">
            <a:xfrm>
              <a:off x="5568"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41">
              <a:extLst>
                <a:ext uri="{FF2B5EF4-FFF2-40B4-BE49-F238E27FC236}">
                  <a16:creationId xmlns:a16="http://schemas.microsoft.com/office/drawing/2014/main" id="{12C57011-3A81-C2EC-86E3-515860AB6778}"/>
                </a:ext>
              </a:extLst>
            </p:cNvPr>
            <p:cNvSpPr>
              <a:spLocks noChangeShapeType="1"/>
            </p:cNvSpPr>
            <p:nvPr/>
          </p:nvSpPr>
          <p:spPr bwMode="auto">
            <a:xfrm>
              <a:off x="4560" y="3024"/>
              <a:ext cx="12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42">
              <a:extLst>
                <a:ext uri="{FF2B5EF4-FFF2-40B4-BE49-F238E27FC236}">
                  <a16:creationId xmlns:a16="http://schemas.microsoft.com/office/drawing/2014/main" id="{687E8AA7-AD9B-E4E9-A74A-3E65B9E67278}"/>
                </a:ext>
              </a:extLst>
            </p:cNvPr>
            <p:cNvSpPr>
              <a:spLocks noChangeShapeType="1"/>
            </p:cNvSpPr>
            <p:nvPr/>
          </p:nvSpPr>
          <p:spPr bwMode="auto">
            <a:xfrm>
              <a:off x="3840"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43">
              <a:extLst>
                <a:ext uri="{FF2B5EF4-FFF2-40B4-BE49-F238E27FC236}">
                  <a16:creationId xmlns:a16="http://schemas.microsoft.com/office/drawing/2014/main" id="{3498701D-FB18-6157-CDD8-E720497813CE}"/>
                </a:ext>
              </a:extLst>
            </p:cNvPr>
            <p:cNvSpPr>
              <a:spLocks noChangeShapeType="1"/>
            </p:cNvSpPr>
            <p:nvPr/>
          </p:nvSpPr>
          <p:spPr bwMode="auto">
            <a:xfrm>
              <a:off x="4032"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44">
              <a:extLst>
                <a:ext uri="{FF2B5EF4-FFF2-40B4-BE49-F238E27FC236}">
                  <a16:creationId xmlns:a16="http://schemas.microsoft.com/office/drawing/2014/main" id="{1A63F661-EAD1-DF2B-924B-C0EAB700E69D}"/>
                </a:ext>
              </a:extLst>
            </p:cNvPr>
            <p:cNvSpPr>
              <a:spLocks noChangeShapeType="1"/>
            </p:cNvSpPr>
            <p:nvPr/>
          </p:nvSpPr>
          <p:spPr bwMode="auto">
            <a:xfrm>
              <a:off x="4224"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45">
              <a:extLst>
                <a:ext uri="{FF2B5EF4-FFF2-40B4-BE49-F238E27FC236}">
                  <a16:creationId xmlns:a16="http://schemas.microsoft.com/office/drawing/2014/main" id="{595A5406-5404-D14B-D7B0-A890E2689FBD}"/>
                </a:ext>
              </a:extLst>
            </p:cNvPr>
            <p:cNvSpPr>
              <a:spLocks noChangeShapeType="1"/>
            </p:cNvSpPr>
            <p:nvPr/>
          </p:nvSpPr>
          <p:spPr bwMode="auto">
            <a:xfrm>
              <a:off x="4416" y="302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46">
              <a:extLst>
                <a:ext uri="{FF2B5EF4-FFF2-40B4-BE49-F238E27FC236}">
                  <a16:creationId xmlns:a16="http://schemas.microsoft.com/office/drawing/2014/main" id="{7D5C32D6-4538-739E-2FF6-58BEFA2A4625}"/>
                </a:ext>
              </a:extLst>
            </p:cNvPr>
            <p:cNvSpPr>
              <a:spLocks noChangeShapeType="1"/>
            </p:cNvSpPr>
            <p:nvPr/>
          </p:nvSpPr>
          <p:spPr bwMode="auto">
            <a:xfrm>
              <a:off x="3840" y="3024"/>
              <a:ext cx="76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a:extLst>
              <a:ext uri="{FF2B5EF4-FFF2-40B4-BE49-F238E27FC236}">
                <a16:creationId xmlns:a16="http://schemas.microsoft.com/office/drawing/2014/main" id="{D434ACB2-4746-6D05-EF68-94E76C5F3587}"/>
              </a:ext>
            </a:extLst>
          </p:cNvPr>
          <p:cNvSpPr txBox="1">
            <a:spLocks noChangeArrowheads="1"/>
          </p:cNvSpPr>
          <p:nvPr/>
        </p:nvSpPr>
        <p:spPr bwMode="auto">
          <a:xfrm>
            <a:off x="0" y="76200"/>
            <a:ext cx="9144000" cy="3600450"/>
          </a:xfrm>
          <a:prstGeom prst="rect">
            <a:avLst/>
          </a:prstGeom>
          <a:noFill/>
          <a:ln>
            <a:noFill/>
          </a:ln>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50000"/>
              </a:spcBef>
              <a:buClrTx/>
              <a:buSzTx/>
              <a:buFontTx/>
              <a:buNone/>
              <a:defRPr/>
            </a:pPr>
            <a:r>
              <a:rPr lang="en-US" altLang="en-US" sz="3800" i="1" dirty="0">
                <a:solidFill>
                  <a:schemeClr val="accent3">
                    <a:lumMod val="40000"/>
                    <a:lumOff val="60000"/>
                  </a:schemeClr>
                </a:solidFill>
              </a:rPr>
              <a:t>After they had been in custody for some time, each of the two men – the cupbearer and the baker of the king of Egypt, who were being held in prison – had a dream the same night, and each dream had a meaning of its own. </a:t>
            </a:r>
          </a:p>
        </p:txBody>
      </p:sp>
      <p:pic>
        <p:nvPicPr>
          <p:cNvPr id="9219" name="Picture 7" descr="16091819-african-man-wearing-traditional-dress-and-holding-chalice">
            <a:extLst>
              <a:ext uri="{FF2B5EF4-FFF2-40B4-BE49-F238E27FC236}">
                <a16:creationId xmlns:a16="http://schemas.microsoft.com/office/drawing/2014/main" id="{DFF61E07-3D8A-954D-059F-DC029E8FE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343400"/>
            <a:ext cx="1500188"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a:extLst>
              <a:ext uri="{FF2B5EF4-FFF2-40B4-BE49-F238E27FC236}">
                <a16:creationId xmlns:a16="http://schemas.microsoft.com/office/drawing/2014/main" id="{BFBB1C0D-C01A-676C-5AF7-66DBDD9E53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25938"/>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BFBFBF"/>
        </a:solidFill>
        <a:effectLst/>
      </p:bgPr>
    </p:bg>
    <p:spTree>
      <p:nvGrpSpPr>
        <p:cNvPr id="1" name=""/>
        <p:cNvGrpSpPr/>
        <p:nvPr/>
      </p:nvGrpSpPr>
      <p:grpSpPr>
        <a:xfrm>
          <a:off x="0" y="0"/>
          <a:ext cx="0" cy="0"/>
          <a:chOff x="0" y="0"/>
          <a:chExt cx="0" cy="0"/>
        </a:xfrm>
      </p:grpSpPr>
      <p:sp>
        <p:nvSpPr>
          <p:cNvPr id="8195" name="Text Box 5">
            <a:extLst>
              <a:ext uri="{FF2B5EF4-FFF2-40B4-BE49-F238E27FC236}">
                <a16:creationId xmlns:a16="http://schemas.microsoft.com/office/drawing/2014/main" id="{7104B9E9-A58A-2A08-2C2F-16034EB79230}"/>
              </a:ext>
            </a:extLst>
          </p:cNvPr>
          <p:cNvSpPr txBox="1">
            <a:spLocks noChangeArrowheads="1"/>
          </p:cNvSpPr>
          <p:nvPr/>
        </p:nvSpPr>
        <p:spPr bwMode="auto">
          <a:xfrm>
            <a:off x="76200" y="34925"/>
            <a:ext cx="9067800" cy="6832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4800" dirty="0">
                <a:solidFill>
                  <a:schemeClr val="bg1">
                    <a:lumMod val="50000"/>
                  </a:schemeClr>
                </a:solidFill>
              </a:rPr>
              <a:t>When Joseph came to them the next morning, he saw that they were dejected. </a:t>
            </a:r>
          </a:p>
          <a:p>
            <a:pPr algn="ctr">
              <a:spcBef>
                <a:spcPct val="50000"/>
              </a:spcBef>
              <a:defRPr/>
            </a:pPr>
            <a:endParaRPr lang="en-US" altLang="en-US" sz="2800" dirty="0">
              <a:solidFill>
                <a:schemeClr val="bg1">
                  <a:lumMod val="50000"/>
                </a:schemeClr>
              </a:solidFill>
            </a:endParaRPr>
          </a:p>
          <a:p>
            <a:pPr algn="ctr">
              <a:spcBef>
                <a:spcPct val="50000"/>
              </a:spcBef>
              <a:defRPr/>
            </a:pPr>
            <a:endParaRPr lang="en-US" altLang="en-US" sz="4800" dirty="0">
              <a:solidFill>
                <a:schemeClr val="bg1">
                  <a:lumMod val="50000"/>
                </a:schemeClr>
              </a:solidFill>
            </a:endParaRPr>
          </a:p>
          <a:p>
            <a:pPr algn="ctr">
              <a:spcBef>
                <a:spcPct val="50000"/>
              </a:spcBef>
              <a:defRPr/>
            </a:pPr>
            <a:r>
              <a:rPr lang="en-US" altLang="en-US" sz="4800" dirty="0">
                <a:solidFill>
                  <a:schemeClr val="bg1">
                    <a:lumMod val="50000"/>
                  </a:schemeClr>
                </a:solidFill>
              </a:rPr>
              <a:t>So he asked Pharaoh’s officials who were in custody with him in his master’s house,</a:t>
            </a:r>
          </a:p>
        </p:txBody>
      </p:sp>
      <p:pic>
        <p:nvPicPr>
          <p:cNvPr id="10243" name="Picture 7" descr="16091819-african-man-wearing-traditional-dress-and-holding-chalice">
            <a:extLst>
              <a:ext uri="{FF2B5EF4-FFF2-40B4-BE49-F238E27FC236}">
                <a16:creationId xmlns:a16="http://schemas.microsoft.com/office/drawing/2014/main" id="{5C8A0C18-3E8B-C9E4-62B0-D04213542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3875"/>
            <a:ext cx="17526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a:extLst>
              <a:ext uri="{FF2B5EF4-FFF2-40B4-BE49-F238E27FC236}">
                <a16:creationId xmlns:a16="http://schemas.microsoft.com/office/drawing/2014/main" id="{1CC62882-6093-DEF5-1E73-39268E52B2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11338"/>
            <a:ext cx="216852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B554891C-2887-0308-C5A1-77578EDABE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917700"/>
            <a:ext cx="12192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a:extLst>
              <a:ext uri="{FF2B5EF4-FFF2-40B4-BE49-F238E27FC236}">
                <a16:creationId xmlns:a16="http://schemas.microsoft.com/office/drawing/2014/main" id="{5AFE081D-589D-87D9-AB8F-B321F293C3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71713"/>
            <a:ext cx="1219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6CEFF"/>
        </a:solidFill>
        <a:effectLst/>
      </p:bgPr>
    </p:bg>
    <p:spTree>
      <p:nvGrpSpPr>
        <p:cNvPr id="1" name=""/>
        <p:cNvGrpSpPr/>
        <p:nvPr/>
      </p:nvGrpSpPr>
      <p:grpSpPr>
        <a:xfrm>
          <a:off x="0" y="0"/>
          <a:ext cx="0" cy="0"/>
          <a:chOff x="0" y="0"/>
          <a:chExt cx="0" cy="0"/>
        </a:xfrm>
      </p:grpSpPr>
      <p:pic>
        <p:nvPicPr>
          <p:cNvPr id="11266" name="Picture 7" descr="16091819-african-man-wearing-traditional-dress-and-holding-chalice">
            <a:extLst>
              <a:ext uri="{FF2B5EF4-FFF2-40B4-BE49-F238E27FC236}">
                <a16:creationId xmlns:a16="http://schemas.microsoft.com/office/drawing/2014/main" id="{6C6FAACB-EC5F-10DB-EC60-316C0A0AB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025" y="3914775"/>
            <a:ext cx="13239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9" descr="bible_joseph">
            <a:extLst>
              <a:ext uri="{FF2B5EF4-FFF2-40B4-BE49-F238E27FC236}">
                <a16:creationId xmlns:a16="http://schemas.microsoft.com/office/drawing/2014/main" id="{FB5708A9-E8E2-C2F3-DCD2-C7C0B9BE5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452"/>
          <a:stretch>
            <a:fillRect/>
          </a:stretch>
        </p:blipFill>
        <p:spPr bwMode="auto">
          <a:xfrm>
            <a:off x="-115888" y="898525"/>
            <a:ext cx="2606676"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10">
            <a:extLst>
              <a:ext uri="{FF2B5EF4-FFF2-40B4-BE49-F238E27FC236}">
                <a16:creationId xmlns:a16="http://schemas.microsoft.com/office/drawing/2014/main" id="{0D0D7C3F-134B-7C96-D5BF-445FC5A0B357}"/>
              </a:ext>
            </a:extLst>
          </p:cNvPr>
          <p:cNvSpPr>
            <a:spLocks noChangeArrowheads="1"/>
          </p:cNvSpPr>
          <p:nvPr/>
        </p:nvSpPr>
        <p:spPr bwMode="auto">
          <a:xfrm>
            <a:off x="-147638" y="0"/>
            <a:ext cx="9291638" cy="1036638"/>
          </a:xfrm>
          <a:prstGeom prst="wedgeEllipseCallout">
            <a:avLst>
              <a:gd name="adj1" fmla="val -34231"/>
              <a:gd name="adj2" fmla="val 100505"/>
            </a:avLst>
          </a:prstGeom>
          <a:solidFill>
            <a:srgbClr val="969696"/>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FFFFFF"/>
                </a:solidFill>
              </a:rPr>
              <a:t>Why do you look so sad today?</a:t>
            </a:r>
          </a:p>
        </p:txBody>
      </p:sp>
      <p:sp>
        <p:nvSpPr>
          <p:cNvPr id="28686" name="AutoShape 14">
            <a:extLst>
              <a:ext uri="{FF2B5EF4-FFF2-40B4-BE49-F238E27FC236}">
                <a16:creationId xmlns:a16="http://schemas.microsoft.com/office/drawing/2014/main" id="{197D9E67-1BB6-0246-3C90-82E028F0D8CD}"/>
              </a:ext>
            </a:extLst>
          </p:cNvPr>
          <p:cNvSpPr>
            <a:spLocks noChangeArrowheads="1"/>
          </p:cNvSpPr>
          <p:nvPr/>
        </p:nvSpPr>
        <p:spPr bwMode="auto">
          <a:xfrm>
            <a:off x="-838200" y="4419600"/>
            <a:ext cx="7021513" cy="2411413"/>
          </a:xfrm>
          <a:prstGeom prst="wedgeEllipseCallout">
            <a:avLst>
              <a:gd name="adj1" fmla="val -21674"/>
              <a:gd name="adj2" fmla="val -158738"/>
            </a:avLst>
          </a:prstGeom>
          <a:solidFill>
            <a:srgbClr val="969696"/>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600" b="1" dirty="0">
                <a:solidFill>
                  <a:schemeClr val="bg1">
                    <a:lumMod val="50000"/>
                  </a:schemeClr>
                </a:solidFill>
              </a:rPr>
              <a:t>Do not interpretations belong to God? </a:t>
            </a:r>
          </a:p>
          <a:p>
            <a:pPr algn="ctr">
              <a:defRPr/>
            </a:pPr>
            <a:r>
              <a:rPr lang="en-US" altLang="en-US" sz="3600" b="1" dirty="0">
                <a:solidFill>
                  <a:schemeClr val="bg1">
                    <a:lumMod val="50000"/>
                  </a:schemeClr>
                </a:solidFill>
              </a:rPr>
              <a:t>Tell me your dreams.</a:t>
            </a:r>
          </a:p>
        </p:txBody>
      </p:sp>
      <p:sp>
        <p:nvSpPr>
          <p:cNvPr id="8203" name="Text Box 15">
            <a:extLst>
              <a:ext uri="{FF2B5EF4-FFF2-40B4-BE49-F238E27FC236}">
                <a16:creationId xmlns:a16="http://schemas.microsoft.com/office/drawing/2014/main" id="{B8BCA4D7-EF9E-5270-6975-850B14E1072D}"/>
              </a:ext>
            </a:extLst>
          </p:cNvPr>
          <p:cNvSpPr txBox="1">
            <a:spLocks noChangeArrowheads="1"/>
          </p:cNvSpPr>
          <p:nvPr/>
        </p:nvSpPr>
        <p:spPr bwMode="auto">
          <a:xfrm>
            <a:off x="0" y="3590925"/>
            <a:ext cx="5638800" cy="647700"/>
          </a:xfrm>
          <a:prstGeom prst="rect">
            <a:avLst/>
          </a:prstGeom>
          <a:solidFill>
            <a:schemeClr val="accent6">
              <a:lumMod val="40000"/>
              <a:lumOff val="60000"/>
            </a:schemeClr>
          </a:solidFill>
          <a:ln>
            <a:solidFill>
              <a:srgbClr val="FFFFFF"/>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3600" dirty="0">
                <a:solidFill>
                  <a:schemeClr val="bg1">
                    <a:lumMod val="50000"/>
                  </a:schemeClr>
                </a:solidFill>
              </a:rPr>
              <a:t>Then Joseph said to them,</a:t>
            </a:r>
          </a:p>
        </p:txBody>
      </p:sp>
      <p:pic>
        <p:nvPicPr>
          <p:cNvPr id="11271" name="Picture 9">
            <a:extLst>
              <a:ext uri="{FF2B5EF4-FFF2-40B4-BE49-F238E27FC236}">
                <a16:creationId xmlns:a16="http://schemas.microsoft.com/office/drawing/2014/main" id="{C57E1A76-19EA-CD85-A4A1-F6DCE696C8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75" y="3881438"/>
            <a:ext cx="16351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AutoShape 11">
            <a:extLst>
              <a:ext uri="{FF2B5EF4-FFF2-40B4-BE49-F238E27FC236}">
                <a16:creationId xmlns:a16="http://schemas.microsoft.com/office/drawing/2014/main" id="{BB9F8150-1B4A-D131-5031-3ACF77605A8B}"/>
              </a:ext>
            </a:extLst>
          </p:cNvPr>
          <p:cNvSpPr>
            <a:spLocks noChangeArrowheads="1"/>
          </p:cNvSpPr>
          <p:nvPr/>
        </p:nvSpPr>
        <p:spPr bwMode="auto">
          <a:xfrm>
            <a:off x="2667000" y="1069975"/>
            <a:ext cx="6470650" cy="2114550"/>
          </a:xfrm>
          <a:prstGeom prst="wedgeRoundRectCallout">
            <a:avLst>
              <a:gd name="adj1" fmla="val 24528"/>
              <a:gd name="adj2" fmla="val 93009"/>
              <a:gd name="adj3" fmla="val 16667"/>
            </a:avLst>
          </a:prstGeom>
          <a:solidFill>
            <a:srgbClr val="000000"/>
          </a:solidFill>
          <a:ln w="9525">
            <a:solidFill>
              <a:srgbClr val="FFFFFF"/>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 typeface="Wingdings" panose="05000000000000000000" pitchFamily="2" charset="2"/>
              <a:buNone/>
            </a:pPr>
            <a:r>
              <a:rPr lang="en-US" altLang="en-US" sz="4000">
                <a:solidFill>
                  <a:srgbClr val="FFFFFF"/>
                </a:solidFill>
              </a:rPr>
              <a:t>We both had dreams, </a:t>
            </a:r>
          </a:p>
          <a:p>
            <a:pPr algn="ctr">
              <a:spcBef>
                <a:spcPct val="0"/>
              </a:spcBef>
              <a:buClrTx/>
              <a:buSzTx/>
              <a:buFont typeface="Wingdings" panose="05000000000000000000" pitchFamily="2" charset="2"/>
              <a:buNone/>
            </a:pPr>
            <a:r>
              <a:rPr lang="en-US" altLang="en-US" b="1">
                <a:solidFill>
                  <a:srgbClr val="FFFF00"/>
                </a:solidFill>
              </a:rPr>
              <a:t>they answered, </a:t>
            </a:r>
            <a:r>
              <a:rPr lang="en-US" altLang="en-US" sz="4000">
                <a:solidFill>
                  <a:srgbClr val="FFFFFF"/>
                </a:solidFill>
              </a:rPr>
              <a:t>but there is no one to interpret them</a:t>
            </a:r>
          </a:p>
        </p:txBody>
      </p:sp>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3004</TotalTime>
  <Words>673</Words>
  <Application>Microsoft Office PowerPoint</Application>
  <PresentationFormat>On-screen Show (4:3)</PresentationFormat>
  <Paragraphs>59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Wingdings</vt:lpstr>
      <vt:lpstr>Aptos</vt:lpstr>
      <vt:lpstr>Ripple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K12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VCSParent</dc:creator>
  <cp:lastModifiedBy>April Litman</cp:lastModifiedBy>
  <cp:revision>66</cp:revision>
  <dcterms:created xsi:type="dcterms:W3CDTF">2013-07-27T14:18:52Z</dcterms:created>
  <dcterms:modified xsi:type="dcterms:W3CDTF">2025-07-24T18:35:49Z</dcterms:modified>
</cp:coreProperties>
</file>