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302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519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51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22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543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306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595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779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255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087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8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3899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Genesis</a:t>
            </a:r>
            <a:br>
              <a:rPr lang="en-US" sz="6000" b="1" dirty="0"/>
            </a:br>
            <a:r>
              <a:rPr lang="en-US" sz="6000" b="1" dirty="0"/>
              <a:t>Dig Site 15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Blue Level Questions</a:t>
            </a:r>
          </a:p>
        </p:txBody>
      </p:sp>
    </p:spTree>
    <p:extLst>
      <p:ext uri="{BB962C8B-B14F-4D97-AF65-F5344CB8AC3E}">
        <p14:creationId xmlns:p14="http://schemas.microsoft.com/office/powerpoint/2010/main" val="2312673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288CE-D584-43B2-89FA-043020C1F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the cupbearer and baker </a:t>
            </a:r>
            <a:r>
              <a:rPr lang="en-US" dirty="0" err="1"/>
              <a:t>hae</a:t>
            </a:r>
            <a:r>
              <a:rPr lang="en-US" dirty="0"/>
              <a:t> sad faces in prison?  (40:7-8)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DAC7C7-C18B-4DD6-896E-3CDA05D198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heard they were to be sold as slaves.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both had dreams but no one to interpret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captain of the guard had bad news for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9614272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288CE-D584-43B2-89FA-043020C1F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the cupbearer and baker </a:t>
            </a:r>
            <a:r>
              <a:rPr lang="en-US" dirty="0" err="1"/>
              <a:t>hae</a:t>
            </a:r>
            <a:r>
              <a:rPr lang="en-US" dirty="0"/>
              <a:t> sad faces in prison?  (40:7-8)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DAC7C7-C18B-4DD6-896E-3CDA05D198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heard they were to be sold as slaves.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They both had dreams but no one to interpret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captain of the guard had bad news for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8328704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02181-4C2E-4B9B-A24E-1EFA248F5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To whom did Joseph say interpretations belong?  (40:8)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8CC030-BD24-43EC-B59F-F0D093CAD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Magicians</a:t>
            </a:r>
          </a:p>
        </p:txBody>
      </p:sp>
    </p:spTree>
    <p:extLst>
      <p:ext uri="{BB962C8B-B14F-4D97-AF65-F5344CB8AC3E}">
        <p14:creationId xmlns:p14="http://schemas.microsoft.com/office/powerpoint/2010/main" val="25620950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02181-4C2E-4B9B-A24E-1EFA248F5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To whom did Joseph say interpretations belong?  (40:8)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8CC030-BD24-43EC-B59F-F0D093CAD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God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Magicians</a:t>
            </a:r>
          </a:p>
        </p:txBody>
      </p:sp>
    </p:spTree>
    <p:extLst>
      <p:ext uri="{BB962C8B-B14F-4D97-AF65-F5344CB8AC3E}">
        <p14:creationId xmlns:p14="http://schemas.microsoft.com/office/powerpoint/2010/main" val="23505834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EA5B8-5BD6-4DDC-A908-01E7DFA72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31837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happened in the cupbearer’s dream after he saw a vine with three branches?  (40:9-11)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93D96-30EB-4143-B84B-3F0F0A33D3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branches died, but the grapes still grew.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Grapes grew on only one branch.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Each branch had grapes, but there was no cup to put the grapes 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buds blossomed into grapes, and he squeezed the grapes into Pharaohs cup.</a:t>
            </a:r>
          </a:p>
        </p:txBody>
      </p:sp>
    </p:spTree>
    <p:extLst>
      <p:ext uri="{BB962C8B-B14F-4D97-AF65-F5344CB8AC3E}">
        <p14:creationId xmlns:p14="http://schemas.microsoft.com/office/powerpoint/2010/main" val="25786638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EA5B8-5BD6-4DDC-A908-01E7DFA72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31837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happened in the cupbearer’s dream after he saw a vine with three branches?  (40:9-11)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93D96-30EB-4143-B84B-3F0F0A33D3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branches died, but the grapes still grew.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Grapes grew on only one branch.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Each branch had grapes, but there was no cup to put the grapes 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buds blossomed into grapes, and he squeezed the grapes into Pharaohs cup.</a:t>
            </a:r>
          </a:p>
        </p:txBody>
      </p:sp>
    </p:spTree>
    <p:extLst>
      <p:ext uri="{BB962C8B-B14F-4D97-AF65-F5344CB8AC3E}">
        <p14:creationId xmlns:p14="http://schemas.microsoft.com/office/powerpoint/2010/main" val="7937570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A6AEF-6AE6-4992-B977-ECF15D988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say the cupbearers dream meant?  (40:13)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E3AD38-2BBC-4728-AFCE-97DBD75333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In three days, the cupbearer would be hanged.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In three days, the cupbearer would be restored to his position.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In three days, the cupbearer would be asked to make wine.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In three days, Joseph would be the new cupbearer.</a:t>
            </a:r>
          </a:p>
        </p:txBody>
      </p:sp>
    </p:spTree>
    <p:extLst>
      <p:ext uri="{BB962C8B-B14F-4D97-AF65-F5344CB8AC3E}">
        <p14:creationId xmlns:p14="http://schemas.microsoft.com/office/powerpoint/2010/main" val="25106646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A6AEF-6AE6-4992-B977-ECF15D988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say the cupbearers dream meant?  (40:13)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E3AD38-2BBC-4728-AFCE-97DBD75333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In three days, the cupbearer would be hanged.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In three days, the cupbearer would be restored to his position.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In three days, the cupbearer would be asked to make wine.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In three days, Joseph would be the new cupbearer.</a:t>
            </a:r>
          </a:p>
        </p:txBody>
      </p:sp>
    </p:spTree>
    <p:extLst>
      <p:ext uri="{BB962C8B-B14F-4D97-AF65-F5344CB8AC3E}">
        <p14:creationId xmlns:p14="http://schemas.microsoft.com/office/powerpoint/2010/main" val="22897169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BE607-9561-426C-82AB-7650DD741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ask the cupbearer to do?  (40:14)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E71071-5DA2-4507-9DE7-1240A5A94F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Tell the captain of the guard to treat him better.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Get a message to his father that he was still alive.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Show him kindness and mention him to Pharaoh.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Help him find a way to escape.</a:t>
            </a:r>
          </a:p>
        </p:txBody>
      </p:sp>
    </p:spTree>
    <p:extLst>
      <p:ext uri="{BB962C8B-B14F-4D97-AF65-F5344CB8AC3E}">
        <p14:creationId xmlns:p14="http://schemas.microsoft.com/office/powerpoint/2010/main" val="2794034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BE607-9561-426C-82AB-7650DD741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ask the cupbearer to do?  (40:14)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E71071-5DA2-4507-9DE7-1240A5A94F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Tell the captain of the guard to treat him better.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Get a message to his father that he was still alive.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Show him kindness and mention him to Pharaoh.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Help him find a way to escape.</a:t>
            </a:r>
          </a:p>
        </p:txBody>
      </p:sp>
    </p:spTree>
    <p:extLst>
      <p:ext uri="{BB962C8B-B14F-4D97-AF65-F5344CB8AC3E}">
        <p14:creationId xmlns:p14="http://schemas.microsoft.com/office/powerpoint/2010/main" val="4140373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59184-A49F-438D-889F-499A476E2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were the chief baker and cupbearer in prison?  (40:2-3)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934F0-CC97-4979-92B2-2357FE562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captain of the guard was angry with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worked in the prison as a baker and cupbearer.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broke the law.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 was angry with them.</a:t>
            </a:r>
          </a:p>
        </p:txBody>
      </p:sp>
    </p:spTree>
    <p:extLst>
      <p:ext uri="{BB962C8B-B14F-4D97-AF65-F5344CB8AC3E}">
        <p14:creationId xmlns:p14="http://schemas.microsoft.com/office/powerpoint/2010/main" val="4536118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F9A57-A738-45AB-A20F-CC5A8728F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say about himself?  (40:15)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CDCBE2-F875-49D3-AD10-8161E4D27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taken from the land of the Hebrews.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forcibly carried off from his land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had done nothing to deserve being put in the dungeon.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716323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F9A57-A738-45AB-A20F-CC5A8728F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say about himself?  (40:15)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CDCBE2-F875-49D3-AD10-8161E4D27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taken from the land of the Hebrews.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forcibly carried off from his land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had done nothing to deserve being put in the dungeon.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4038007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BBFD6-3A82-4CB9-AD4C-C87842F50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the baker tell Joseph his dream?  (40:16)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35F2AF-6D77-447E-9B98-7AC38C465F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promised the cupbearer he would do it.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saw that the cupbearer had a favorable interpretation.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had a second dream telling him to talk to Joseph.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captain of the guard would release him early if he did.</a:t>
            </a:r>
          </a:p>
        </p:txBody>
      </p:sp>
    </p:spTree>
    <p:extLst>
      <p:ext uri="{BB962C8B-B14F-4D97-AF65-F5344CB8AC3E}">
        <p14:creationId xmlns:p14="http://schemas.microsoft.com/office/powerpoint/2010/main" val="39076195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BBFD6-3A82-4CB9-AD4C-C87842F50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the baker tell Joseph his dream?  (40:16)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35F2AF-6D77-447E-9B98-7AC38C465F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promised the cupbearer he would do it.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saw that the cupbearer had a favorable interpretation.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had a second dream telling him to talk to Joseph.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captain of the guard would release him early if he did.</a:t>
            </a:r>
          </a:p>
        </p:txBody>
      </p:sp>
    </p:spTree>
    <p:extLst>
      <p:ext uri="{BB962C8B-B14F-4D97-AF65-F5344CB8AC3E}">
        <p14:creationId xmlns:p14="http://schemas.microsoft.com/office/powerpoint/2010/main" val="16912155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75B1C-F74E-4D4D-8113-1C43797C0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the baker’s dream?  </a:t>
            </a:r>
            <a:br>
              <a:rPr lang="en-US" dirty="0"/>
            </a:br>
            <a:r>
              <a:rPr lang="en-US" dirty="0"/>
              <a:t>(40:16-17)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5DB0B6-9387-43EB-BE09-B28D3DD1D3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There were three baskets of bread.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three baskets were on his head.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Birds were eating them out of the basket.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2913777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75B1C-F74E-4D4D-8113-1C43797C0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the baker’s dream?  </a:t>
            </a:r>
            <a:br>
              <a:rPr lang="en-US" dirty="0"/>
            </a:br>
            <a:r>
              <a:rPr lang="en-US" dirty="0"/>
              <a:t>(40:16-17)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5DB0B6-9387-43EB-BE09-B28D3DD1D3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There were three baskets of bread.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three baskets were on his head.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Birds were eating them out of the basket.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7768119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ABA0A-9A0C-483D-A572-6EC75A2A9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baker’s dream mean?  (40:18-19)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AA846D-5780-4201-8055-C2146F36A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In three days, Pharaoh will lift off the baker’s head, impale his body, and the birds will eat his flesh.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Each basket represented one year in prison.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baker would never leave prison.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In three days, Pharaoh would forgive the baker.</a:t>
            </a:r>
          </a:p>
        </p:txBody>
      </p:sp>
    </p:spTree>
    <p:extLst>
      <p:ext uri="{BB962C8B-B14F-4D97-AF65-F5344CB8AC3E}">
        <p14:creationId xmlns:p14="http://schemas.microsoft.com/office/powerpoint/2010/main" val="39982195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ABA0A-9A0C-483D-A572-6EC75A2A9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baker’s dream mean?  (40:18-19)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AA846D-5780-4201-8055-C2146F36A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In three days, Pharaoh will lift off the baker’s head, impale his body, and the birds will eat his flesh.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Each basket represented one year in prison.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baker would never leave prison.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In three days, Pharaoh would forgive the baker.</a:t>
            </a:r>
          </a:p>
        </p:txBody>
      </p:sp>
    </p:spTree>
    <p:extLst>
      <p:ext uri="{BB962C8B-B14F-4D97-AF65-F5344CB8AC3E}">
        <p14:creationId xmlns:p14="http://schemas.microsoft.com/office/powerpoint/2010/main" val="20066343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48901-CB4C-4B06-94F7-D78572291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Pharaoh celebrate his birthday?  (40:20)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CD13FD-2FA7-4192-9BA4-3ED1814FEE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visited the land of the Hebrews.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released all the prisoners, including Joseph.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gave a feast for all his officials.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92466602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48901-CB4C-4B06-94F7-D78572291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Pharaoh celebrate his birthday?  (40:20)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CD13FD-2FA7-4192-9BA4-3ED1814FEE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visited the land of the Hebrews.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released all the prisoners, including Joseph.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gave a feast for all his officials.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726232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59184-A49F-438D-889F-499A476E2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were the chief baker and cupbearer in prison?  (40:2-3)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934F0-CC97-4979-92B2-2357FE562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captain of the guard was angry with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worked in the prison as a baker and cupbearer.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broke the law.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Pharaoh was angry with them.</a:t>
            </a:r>
          </a:p>
        </p:txBody>
      </p:sp>
    </p:spTree>
    <p:extLst>
      <p:ext uri="{BB962C8B-B14F-4D97-AF65-F5344CB8AC3E}">
        <p14:creationId xmlns:p14="http://schemas.microsoft.com/office/powerpoint/2010/main" val="34770799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008A7-5DDC-40B0-B5B0-D0B156554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happened three days after Joseph interpreted the cupbearer and baker’s dreams?  (40:20-22)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611328-0050-48FC-BC93-A2952D2930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 gave a feast for his birthday.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chief cupbearer was restored.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baker was impaled.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4230454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008A7-5DDC-40B0-B5B0-D0B156554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happened three days after Joseph interpreted the cupbearer and baker’s dreams?  (40:20-22)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611328-0050-48FC-BC93-A2952D2930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 gave a feast for his birthday.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chief cupbearer was restored.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baker was impaled.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3080920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D3208-2D32-49D2-B08D-06B7C0B0E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Who forgot Joseph?  (40:23)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0F09C8-B783-4E0F-968B-6BF6942FC0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chief baker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chief cupbearer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guard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brothers</a:t>
            </a:r>
          </a:p>
        </p:txBody>
      </p:sp>
    </p:spTree>
    <p:extLst>
      <p:ext uri="{BB962C8B-B14F-4D97-AF65-F5344CB8AC3E}">
        <p14:creationId xmlns:p14="http://schemas.microsoft.com/office/powerpoint/2010/main" val="344645744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D3208-2D32-49D2-B08D-06B7C0B0E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Who forgot Joseph?  (40:23)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0F09C8-B783-4E0F-968B-6BF6942FC0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chief baker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chief cupbearer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guard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brothers</a:t>
            </a:r>
          </a:p>
        </p:txBody>
      </p:sp>
    </p:spTree>
    <p:extLst>
      <p:ext uri="{BB962C8B-B14F-4D97-AF65-F5344CB8AC3E}">
        <p14:creationId xmlns:p14="http://schemas.microsoft.com/office/powerpoint/2010/main" val="664542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B346C-9BAC-42E8-BC67-814652626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was assigned to attend the baker and cupbearer in prison?  (40:4)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D64BAC-B2DC-4326-9E06-47A4F7EF07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captain of the guard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Potiphar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</a:t>
            </a:r>
          </a:p>
        </p:txBody>
      </p:sp>
    </p:spTree>
    <p:extLst>
      <p:ext uri="{BB962C8B-B14F-4D97-AF65-F5344CB8AC3E}">
        <p14:creationId xmlns:p14="http://schemas.microsoft.com/office/powerpoint/2010/main" val="2974925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B346C-9BAC-42E8-BC67-814652626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was assigned to attend the baker and cupbearer in prison?  (40:4)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D64BAC-B2DC-4326-9E06-47A4F7EF07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captain of the guard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Joseph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Potiphar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</a:t>
            </a:r>
          </a:p>
        </p:txBody>
      </p:sp>
    </p:spTree>
    <p:extLst>
      <p:ext uri="{BB962C8B-B14F-4D97-AF65-F5344CB8AC3E}">
        <p14:creationId xmlns:p14="http://schemas.microsoft.com/office/powerpoint/2010/main" val="3467085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79812-92FA-4C2F-A5B1-F146C1939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to the baker and cupbearer on the same night?  (40:5)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2AF868-D77F-4CC1-876B-0CB4E1197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both had a dream.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tried to escape the prison.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arrived at the prison.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955614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79812-92FA-4C2F-A5B1-F146C1939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to the baker and cupbearer on the same night?  (40:5)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2AF868-D77F-4CC1-876B-0CB4E1197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They both had a dream.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tried to escape the prison.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arrived at the prison.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559264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BAA05-20FF-4AA3-A8D8-B1A9EA7B3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say to the baker and cupbearer the morning after they had their dreams?  (40:6-7)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A60DC5-D963-4FD5-A1A4-80C527984B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733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800" dirty="0"/>
              <a:t>“What would you like for breakfast?”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800" dirty="0"/>
              <a:t>“Pharaoh would like to see you both.”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800" dirty="0"/>
              <a:t>“Why do you look so sad today?”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800" dirty="0"/>
              <a:t>“Today you are both being released.”</a:t>
            </a:r>
          </a:p>
        </p:txBody>
      </p:sp>
    </p:spTree>
    <p:extLst>
      <p:ext uri="{BB962C8B-B14F-4D97-AF65-F5344CB8AC3E}">
        <p14:creationId xmlns:p14="http://schemas.microsoft.com/office/powerpoint/2010/main" val="2653737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BAA05-20FF-4AA3-A8D8-B1A9EA7B3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say to the baker and cupbearer the morning after they had their dreams?  (40:6-7)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A60DC5-D963-4FD5-A1A4-80C527984B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733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800" dirty="0"/>
              <a:t>“What would you like for breakfast?”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800" dirty="0"/>
              <a:t>“Pharaoh would like to see you both.”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800" dirty="0">
                <a:solidFill>
                  <a:srgbClr val="FFFF00"/>
                </a:solidFill>
              </a:rPr>
              <a:t>“Why do you look so sad today?”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800" dirty="0"/>
              <a:t>“Today you are both being released.”</a:t>
            </a:r>
          </a:p>
        </p:txBody>
      </p:sp>
    </p:spTree>
    <p:extLst>
      <p:ext uri="{BB962C8B-B14F-4D97-AF65-F5344CB8AC3E}">
        <p14:creationId xmlns:p14="http://schemas.microsoft.com/office/powerpoint/2010/main" val="261157089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1388</Words>
  <Application>Microsoft Office PowerPoint</Application>
  <PresentationFormat>On-screen Show (4:3)</PresentationFormat>
  <Paragraphs>162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6" baseType="lpstr">
      <vt:lpstr>Arial</vt:lpstr>
      <vt:lpstr>Calibri</vt:lpstr>
      <vt:lpstr>1_Office Theme</vt:lpstr>
      <vt:lpstr>Genesis Dig Site 15</vt:lpstr>
      <vt:lpstr>Why were the chief baker and cupbearer in prison?  (40:2-3)</vt:lpstr>
      <vt:lpstr>Why were the chief baker and cupbearer in prison?  (40:2-3)</vt:lpstr>
      <vt:lpstr>Who was assigned to attend the baker and cupbearer in prison?  (40:4)</vt:lpstr>
      <vt:lpstr>Who was assigned to attend the baker and cupbearer in prison?  (40:4)</vt:lpstr>
      <vt:lpstr>What happened to the baker and cupbearer on the same night?  (40:5)</vt:lpstr>
      <vt:lpstr>What happened to the baker and cupbearer on the same night?  (40:5)</vt:lpstr>
      <vt:lpstr>What did Joseph say to the baker and cupbearer the morning after they had their dreams?  (40:6-7)</vt:lpstr>
      <vt:lpstr>What did Joseph say to the baker and cupbearer the morning after they had their dreams?  (40:6-7)</vt:lpstr>
      <vt:lpstr>Why did the cupbearer and baker hae sad faces in prison?  (40:7-8)</vt:lpstr>
      <vt:lpstr>Why did the cupbearer and baker hae sad faces in prison?  (40:7-8)</vt:lpstr>
      <vt:lpstr>To whom did Joseph say interpretations belong?  (40:8)</vt:lpstr>
      <vt:lpstr>To whom did Joseph say interpretations belong?  (40:8)</vt:lpstr>
      <vt:lpstr>What happened in the cupbearer’s dream after he saw a vine with three branches?  (40:9-11)</vt:lpstr>
      <vt:lpstr>What happened in the cupbearer’s dream after he saw a vine with three branches?  (40:9-11)</vt:lpstr>
      <vt:lpstr>What did Joseph say the cupbearers dream meant?  (40:13)</vt:lpstr>
      <vt:lpstr>What did Joseph say the cupbearers dream meant?  (40:13)</vt:lpstr>
      <vt:lpstr>What did Joseph ask the cupbearer to do?  (40:14)</vt:lpstr>
      <vt:lpstr>What did Joseph ask the cupbearer to do?  (40:14)</vt:lpstr>
      <vt:lpstr>What did Joseph say about himself?  (40:15)</vt:lpstr>
      <vt:lpstr>What did Joseph say about himself?  (40:15)</vt:lpstr>
      <vt:lpstr>Why did the baker tell Joseph his dream?  (40:16)</vt:lpstr>
      <vt:lpstr>Why did the baker tell Joseph his dream?  (40:16)</vt:lpstr>
      <vt:lpstr>What was the baker’s dream?   (40:16-17)</vt:lpstr>
      <vt:lpstr>What was the baker’s dream?   (40:16-17)</vt:lpstr>
      <vt:lpstr>What did the baker’s dream mean?  (40:18-19)</vt:lpstr>
      <vt:lpstr>What did the baker’s dream mean?  (40:18-19)</vt:lpstr>
      <vt:lpstr>How did Pharaoh celebrate his birthday?  (40:20)</vt:lpstr>
      <vt:lpstr>How did Pharaoh celebrate his birthday?  (40:20)</vt:lpstr>
      <vt:lpstr>What happened three days after Joseph interpreted the cupbearer and baker’s dreams?  (40:20-22)</vt:lpstr>
      <vt:lpstr>What happened three days after Joseph interpreted the cupbearer and baker’s dreams?  (40:20-22)</vt:lpstr>
      <vt:lpstr>Who forgot Joseph?  (40:23)</vt:lpstr>
      <vt:lpstr>Who forgot Joseph?  (40:23)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&amp; 2nd Samuel Dig Site 6</dc:title>
  <dc:creator>Kathy Randels</dc:creator>
  <cp:lastModifiedBy>Kathy Randels</cp:lastModifiedBy>
  <cp:revision>17</cp:revision>
  <dcterms:created xsi:type="dcterms:W3CDTF">2016-04-21T15:09:06Z</dcterms:created>
  <dcterms:modified xsi:type="dcterms:W3CDTF">2019-08-15T00:40:36Z</dcterms:modified>
</cp:coreProperties>
</file>