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14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A3D16-DFE7-4396-8339-1FCA3726A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Joseph’s brothers think about him?  (37:4)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2D3AD-BC40-4839-8DC3-DC2D05B485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loved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hated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9139830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A3D16-DFE7-4396-8339-1FCA3726A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Joseph’s brothers think about him?  (37:4)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2D3AD-BC40-4839-8DC3-DC2D05B485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loved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hated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8191215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24FDC-FC61-4155-BF1F-103FA89AD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Joseph’s brothers hate him?  (37:3-4)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C2CF4C-003B-4A62-BCE6-F95CFBF98D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loved him the most.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was the best farmer.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told lies about his brothers.</a:t>
            </a:r>
          </a:p>
        </p:txBody>
      </p:sp>
    </p:spTree>
    <p:extLst>
      <p:ext uri="{BB962C8B-B14F-4D97-AF65-F5344CB8AC3E}">
        <p14:creationId xmlns:p14="http://schemas.microsoft.com/office/powerpoint/2010/main" val="2356652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24FDC-FC61-4155-BF1F-103FA89AD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Joseph’s brothers hate him?  (37:3-4)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C2CF4C-003B-4A62-BCE6-F95CFBF98D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Jacob loved him the most.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was the best farmer.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told lies about his brothers.</a:t>
            </a:r>
          </a:p>
        </p:txBody>
      </p:sp>
    </p:spTree>
    <p:extLst>
      <p:ext uri="{BB962C8B-B14F-4D97-AF65-F5344CB8AC3E}">
        <p14:creationId xmlns:p14="http://schemas.microsoft.com/office/powerpoint/2010/main" val="36528073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CB84F-F528-4045-9979-9DD840A53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Joseph’s brothers hear that made them hate him even more?  (37:5-9)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8BA52-9D1B-4B9F-8ECE-2218B80FF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told them about his dreams.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never had to work with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hated him without reason.</a:t>
            </a:r>
          </a:p>
        </p:txBody>
      </p:sp>
    </p:spTree>
    <p:extLst>
      <p:ext uri="{BB962C8B-B14F-4D97-AF65-F5344CB8AC3E}">
        <p14:creationId xmlns:p14="http://schemas.microsoft.com/office/powerpoint/2010/main" val="9709142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CB84F-F528-4045-9979-9DD840A53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Joseph’s brothers hear that made them hate him even more?  (37:5-9)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8BA52-9D1B-4B9F-8ECE-2218B80FF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Joseph told them about his dreams.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never had to work with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hated him without reason.</a:t>
            </a:r>
          </a:p>
        </p:txBody>
      </p:sp>
    </p:spTree>
    <p:extLst>
      <p:ext uri="{BB962C8B-B14F-4D97-AF65-F5344CB8AC3E}">
        <p14:creationId xmlns:p14="http://schemas.microsoft.com/office/powerpoint/2010/main" val="41827135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5AFE9-71C2-480D-B272-BF3902D89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dreams did Joseph have?  </a:t>
            </a:r>
            <a:br>
              <a:rPr lang="en-US" dirty="0"/>
            </a:br>
            <a:r>
              <a:rPr lang="en-US" dirty="0"/>
              <a:t>(37:5-9)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AF96F-49E8-4734-A88A-FF20B7376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dreamed about sheaves of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dreamed about a sun, moon and stars.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7392063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5AFE9-71C2-480D-B272-BF3902D89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dreams did Joseph have?  </a:t>
            </a:r>
            <a:br>
              <a:rPr lang="en-US" dirty="0"/>
            </a:br>
            <a:r>
              <a:rPr lang="en-US" dirty="0"/>
              <a:t>(37:5-9)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AF96F-49E8-4734-A88A-FF20B7376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dreamed about sheaves of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dreamed about a sun, moon and stars.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1778046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2EFF9-BC7E-4DFF-8814-915EB61FB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told Joseph to check on his brothers?  (37:13-14)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C4DD7-08CD-488D-B90C-C47C895A4D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Reuben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Israel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</a:t>
            </a:r>
          </a:p>
        </p:txBody>
      </p:sp>
    </p:spTree>
    <p:extLst>
      <p:ext uri="{BB962C8B-B14F-4D97-AF65-F5344CB8AC3E}">
        <p14:creationId xmlns:p14="http://schemas.microsoft.com/office/powerpoint/2010/main" val="39869342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2EFF9-BC7E-4DFF-8814-915EB61FB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told Joseph to check on his brothers?  (37:13-14)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C4DD7-08CD-488D-B90C-C47C895A4D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Reuben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Israel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</a:t>
            </a:r>
          </a:p>
        </p:txBody>
      </p:sp>
    </p:spTree>
    <p:extLst>
      <p:ext uri="{BB962C8B-B14F-4D97-AF65-F5344CB8AC3E}">
        <p14:creationId xmlns:p14="http://schemas.microsoft.com/office/powerpoint/2010/main" val="3335703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3D329-FB02-4890-BA10-198C7610D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Jacob live after he returned from Harran?  (37:1)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90E1B-2B9D-46F1-8CFD-E800498C5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Egypt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Canaan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2577613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F7926-DBFF-4F2A-AAF9-78B477BEF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Joseph’s brothers saw him coming, what did they say?  (37:18-20)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CB014-D3E9-4067-984B-6E9720C9C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“Here comes that dreamer!”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“Look at that fancy robe!”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518950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F7926-DBFF-4F2A-AAF9-78B477BEF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Joseph’s brothers saw him coming, what did they say?  (37:18-20)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CB014-D3E9-4067-984B-6E9720C9C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“Here comes that dreamer!”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“Look at that fancy robe!”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0311084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187A0-EFE9-4BF2-A021-9221D0FF2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Joseph go to Shechem?  (37:13-14)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F30EB-8892-4FEF-B0DF-50DC83DBF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To check on his brothers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bring back word to Jacob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1726634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187A0-EFE9-4BF2-A021-9221D0FF2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Joseph go to Shechem?  (37:13-14)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F30EB-8892-4FEF-B0DF-50DC83DBF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To check on his brothers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bring back word to Jacob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2751410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A6CB9-AF9F-4D1B-95EE-FB3C679F2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brothers want to do to Joseph?  (37:20)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DECC6D-0C65-4BC9-96B5-8D1C2A5211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Leave him with all the flocks.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Kill him and throw him in a cistern.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Send him home to his father.</a:t>
            </a:r>
          </a:p>
        </p:txBody>
      </p:sp>
    </p:spTree>
    <p:extLst>
      <p:ext uri="{BB962C8B-B14F-4D97-AF65-F5344CB8AC3E}">
        <p14:creationId xmlns:p14="http://schemas.microsoft.com/office/powerpoint/2010/main" val="19028520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A6CB9-AF9F-4D1B-95EE-FB3C679F2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brothers want to do to Joseph?  (37:20)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DECC6D-0C65-4BC9-96B5-8D1C2A5211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Leave him with all the flocks.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Kill him and throw him in a cistern.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Send him home to his father.</a:t>
            </a:r>
          </a:p>
        </p:txBody>
      </p:sp>
    </p:spTree>
    <p:extLst>
      <p:ext uri="{BB962C8B-B14F-4D97-AF65-F5344CB8AC3E}">
        <p14:creationId xmlns:p14="http://schemas.microsoft.com/office/powerpoint/2010/main" val="16841869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17744-BFC6-43C6-9CAA-C91C02913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tried to rescue Joseph?  </a:t>
            </a:r>
            <a:br>
              <a:rPr lang="en-US" dirty="0"/>
            </a:br>
            <a:r>
              <a:rPr lang="en-US" dirty="0"/>
              <a:t>(37:21-22)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26DB55-28A2-4414-9F19-A0BFCFCCA0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Reuben</a:t>
            </a:r>
          </a:p>
        </p:txBody>
      </p:sp>
    </p:spTree>
    <p:extLst>
      <p:ext uri="{BB962C8B-B14F-4D97-AF65-F5344CB8AC3E}">
        <p14:creationId xmlns:p14="http://schemas.microsoft.com/office/powerpoint/2010/main" val="25955258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17744-BFC6-43C6-9CAA-C91C02913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tried to rescue Joseph?  </a:t>
            </a:r>
            <a:br>
              <a:rPr lang="en-US" dirty="0"/>
            </a:br>
            <a:r>
              <a:rPr lang="en-US" dirty="0"/>
              <a:t>(37:21-22)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26DB55-28A2-4414-9F19-A0BFCFCCA0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Reuben</a:t>
            </a:r>
          </a:p>
        </p:txBody>
      </p:sp>
    </p:spTree>
    <p:extLst>
      <p:ext uri="{BB962C8B-B14F-4D97-AF65-F5344CB8AC3E}">
        <p14:creationId xmlns:p14="http://schemas.microsoft.com/office/powerpoint/2010/main" val="38554993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575AE-DB7C-4C53-9F5F-7ACDA3441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Joseph’s brothers take from him?  (37:23)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6E2D8-5035-409D-AE20-98BDB15D5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staff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robe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sandals</a:t>
            </a:r>
          </a:p>
        </p:txBody>
      </p:sp>
    </p:spTree>
    <p:extLst>
      <p:ext uri="{BB962C8B-B14F-4D97-AF65-F5344CB8AC3E}">
        <p14:creationId xmlns:p14="http://schemas.microsoft.com/office/powerpoint/2010/main" val="41217361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575AE-DB7C-4C53-9F5F-7ACDA3441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Joseph’s brothers take from him?  (37:23)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6E2D8-5035-409D-AE20-98BDB15D5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staff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His robe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sandals</a:t>
            </a:r>
          </a:p>
        </p:txBody>
      </p:sp>
    </p:spTree>
    <p:extLst>
      <p:ext uri="{BB962C8B-B14F-4D97-AF65-F5344CB8AC3E}">
        <p14:creationId xmlns:p14="http://schemas.microsoft.com/office/powerpoint/2010/main" val="3920611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3D329-FB02-4890-BA10-198C7610D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Jacob live after he returned from Harran?  (37:1)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90E1B-2B9D-46F1-8CFD-E800498C5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Egypt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Canaan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9459046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E60FA-26E3-45A5-91C6-7B61E3692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came by while Joseph’s brothers were eating?  (37:25)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58D54-53A3-4A18-9F76-20F0A8BD3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caravan of Ishmaelites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Judah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</a:t>
            </a:r>
          </a:p>
        </p:txBody>
      </p:sp>
    </p:spTree>
    <p:extLst>
      <p:ext uri="{BB962C8B-B14F-4D97-AF65-F5344CB8AC3E}">
        <p14:creationId xmlns:p14="http://schemas.microsoft.com/office/powerpoint/2010/main" val="28015950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E60FA-26E3-45A5-91C6-7B61E3692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came by while Joseph’s brothers were eating?  (37:25)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58D54-53A3-4A18-9F76-20F0A8BD3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 caravan of Ishmaelites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Judah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</a:t>
            </a:r>
          </a:p>
        </p:txBody>
      </p:sp>
    </p:spTree>
    <p:extLst>
      <p:ext uri="{BB962C8B-B14F-4D97-AF65-F5344CB8AC3E}">
        <p14:creationId xmlns:p14="http://schemas.microsoft.com/office/powerpoint/2010/main" val="37430658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B8C5C-C078-434E-87F4-803B0EDB0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To where was the caravan going?  (37:25)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C2AB0-20B6-45BB-85AC-E81BADF579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Dothan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Egypt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Shechem</a:t>
            </a:r>
          </a:p>
        </p:txBody>
      </p:sp>
    </p:spTree>
    <p:extLst>
      <p:ext uri="{BB962C8B-B14F-4D97-AF65-F5344CB8AC3E}">
        <p14:creationId xmlns:p14="http://schemas.microsoft.com/office/powerpoint/2010/main" val="13940291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B8C5C-C078-434E-87F4-803B0EDB0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To where was the caravan going?  (37:25)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C2AB0-20B6-45BB-85AC-E81BADF579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Dothan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Egypt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Shechem</a:t>
            </a:r>
          </a:p>
        </p:txBody>
      </p:sp>
    </p:spTree>
    <p:extLst>
      <p:ext uri="{BB962C8B-B14F-4D97-AF65-F5344CB8AC3E}">
        <p14:creationId xmlns:p14="http://schemas.microsoft.com/office/powerpoint/2010/main" val="29066540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6273B-866C-4037-A2E3-7DCF7AE85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brothers do instead of killing Joseph?  (37:25-28)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3A26D0-50EE-48C5-84B0-65481745C6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sold him to a caravan of Ishmaelites.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gave him a good beating.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tied him to a tree.</a:t>
            </a:r>
          </a:p>
        </p:txBody>
      </p:sp>
    </p:spTree>
    <p:extLst>
      <p:ext uri="{BB962C8B-B14F-4D97-AF65-F5344CB8AC3E}">
        <p14:creationId xmlns:p14="http://schemas.microsoft.com/office/powerpoint/2010/main" val="2846947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6273B-866C-4037-A2E3-7DCF7AE85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brothers do instead of killing Joseph?  (37:25-28)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3A26D0-50EE-48C5-84B0-65481745C6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sold him to a caravan of Ishmaelites.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gave him a good beating.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tied him to a tree.</a:t>
            </a:r>
          </a:p>
        </p:txBody>
      </p:sp>
    </p:spTree>
    <p:extLst>
      <p:ext uri="{BB962C8B-B14F-4D97-AF65-F5344CB8AC3E}">
        <p14:creationId xmlns:p14="http://schemas.microsoft.com/office/powerpoint/2010/main" val="223322524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7E309-29D4-450B-8ADA-A2032C97D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brothers do when the Midianite merchants came by?  (37:28)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C84BB-029B-4B37-BE83-D89B6A4A67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pulled Joseph out of the cistern.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sold Joseph for 20 shekels of silver.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6276776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7E309-29D4-450B-8ADA-A2032C97D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brothers do when the Midianite merchants came by?  (37:28)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C84BB-029B-4B37-BE83-D89B6A4A67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pulled Joseph out of the cistern.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sold Joseph for 20 shekels of silver.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38717042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55FA1-6B85-4CFB-9AE2-F910503F6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Jacob say when he saw the robe dipped in blood?  (37:32-33)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908AF4-0204-4346-9A9D-8B54E39E2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“It is my son’s robe!”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“Some ferocious animal devoured him.”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59148165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55FA1-6B85-4CFB-9AE2-F910503F6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Jacob say when he saw the robe dipped in blood?  (37:32-33)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908AF4-0204-4346-9A9D-8B54E39E2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“It is my son’s robe!”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“Some ferocious animal devoured him.”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701399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BE039-0C1C-439E-8854-8F5ECB066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How old was Joseph when he gave a bad report to his father about his brothers?  (37:2)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9FBB2-6BCA-40A2-AFD9-9C5B7B505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17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12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15 years old</a:t>
            </a:r>
          </a:p>
        </p:txBody>
      </p:sp>
    </p:spTree>
    <p:extLst>
      <p:ext uri="{BB962C8B-B14F-4D97-AF65-F5344CB8AC3E}">
        <p14:creationId xmlns:p14="http://schemas.microsoft.com/office/powerpoint/2010/main" val="168547369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83BC3-49E0-4CD8-91B1-31D2C23C1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Joseph’s brothers showed the robe to Jacob?  (37:34-35)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7F951-DAEF-4A1F-AEE1-FB468E640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mourned for Joseph and would not be comforted.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asked if they were lying.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71142847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83BC3-49E0-4CD8-91B1-31D2C23C1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Joseph’s brothers showed the robe to Jacob?  (37:34-35)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7F951-DAEF-4A1F-AEE1-FB468E640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Jacob mourned for Joseph and would not be comforted.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asked if they were lying.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486958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BE039-0C1C-439E-8854-8F5ECB066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How old was Joseph when he gave a bad report to his father about his brothers?  (37:2)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9FBB2-6BCA-40A2-AFD9-9C5B7B505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17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12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15 years old</a:t>
            </a:r>
          </a:p>
        </p:txBody>
      </p:sp>
    </p:spTree>
    <p:extLst>
      <p:ext uri="{BB962C8B-B14F-4D97-AF65-F5344CB8AC3E}">
        <p14:creationId xmlns:p14="http://schemas.microsoft.com/office/powerpoint/2010/main" val="1482915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1680D-979E-4B4D-A88B-3EB0ED9F6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By what other name is Jacob called?  (27:3)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83A644-6ECD-4D45-B310-4A0E78CE2D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Israel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Edom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Gilead</a:t>
            </a:r>
          </a:p>
        </p:txBody>
      </p:sp>
    </p:spTree>
    <p:extLst>
      <p:ext uri="{BB962C8B-B14F-4D97-AF65-F5344CB8AC3E}">
        <p14:creationId xmlns:p14="http://schemas.microsoft.com/office/powerpoint/2010/main" val="1516837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1680D-979E-4B4D-A88B-3EB0ED9F6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By what other name is Jacob called?  (27:3)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83A644-6ECD-4D45-B310-4A0E78CE2D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Israel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Edom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Gilead</a:t>
            </a:r>
          </a:p>
        </p:txBody>
      </p:sp>
    </p:spTree>
    <p:extLst>
      <p:ext uri="{BB962C8B-B14F-4D97-AF65-F5344CB8AC3E}">
        <p14:creationId xmlns:p14="http://schemas.microsoft.com/office/powerpoint/2010/main" val="1470935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E27FB-3E6C-45FC-94D1-90524564D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have that his brothers did not?  (37:3)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91A43-A297-48E7-8935-495708F03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dog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 ornate coat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347069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E27FB-3E6C-45FC-94D1-90524564D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have that his brothers did not?  (37:3)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91A43-A297-48E7-8935-495708F03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dog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An ornate coat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63214261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1032</Words>
  <Application>Microsoft Office PowerPoint</Application>
  <PresentationFormat>On-screen Show (4:3)</PresentationFormat>
  <Paragraphs>162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4" baseType="lpstr">
      <vt:lpstr>Arial</vt:lpstr>
      <vt:lpstr>Calibri</vt:lpstr>
      <vt:lpstr>1_Office Theme</vt:lpstr>
      <vt:lpstr>GENESIS Dig Site 14</vt:lpstr>
      <vt:lpstr>Where did Jacob live after he returned from Harran?  (37:1)</vt:lpstr>
      <vt:lpstr>Where did Jacob live after he returned from Harran?  (37:1)</vt:lpstr>
      <vt:lpstr>How old was Joseph when he gave a bad report to his father about his brothers?  (37:2)</vt:lpstr>
      <vt:lpstr>How old was Joseph when he gave a bad report to his father about his brothers?  (37:2)</vt:lpstr>
      <vt:lpstr>By what other name is Jacob called?  (27:3)</vt:lpstr>
      <vt:lpstr>By what other name is Jacob called?  (27:3)</vt:lpstr>
      <vt:lpstr>What did Joseph have that his brothers did not?  (37:3)</vt:lpstr>
      <vt:lpstr>What did Joseph have that his brothers did not?  (37:3)</vt:lpstr>
      <vt:lpstr>What did Joseph’s brothers think about him?  (37:4)</vt:lpstr>
      <vt:lpstr>What did Joseph’s brothers think about him?  (37:4)</vt:lpstr>
      <vt:lpstr>Why did Joseph’s brothers hate him?  (37:3-4)</vt:lpstr>
      <vt:lpstr>Why did Joseph’s brothers hate him?  (37:3-4)</vt:lpstr>
      <vt:lpstr>What did Joseph’s brothers hear that made them hate him even more?  (37:5-9)</vt:lpstr>
      <vt:lpstr>What did Joseph’s brothers hear that made them hate him even more?  (37:5-9)</vt:lpstr>
      <vt:lpstr>What dreams did Joseph have?   (37:5-9)</vt:lpstr>
      <vt:lpstr>What dreams did Joseph have?   (37:5-9)</vt:lpstr>
      <vt:lpstr>Who told Joseph to check on his brothers?  (37:13-14)</vt:lpstr>
      <vt:lpstr>Who told Joseph to check on his brothers?  (37:13-14)</vt:lpstr>
      <vt:lpstr>When Joseph’s brothers saw him coming, what did they say?  (37:18-20)</vt:lpstr>
      <vt:lpstr>When Joseph’s brothers saw him coming, what did they say?  (37:18-20)</vt:lpstr>
      <vt:lpstr>Why did Joseph go to Shechem?  (37:13-14)</vt:lpstr>
      <vt:lpstr>Why did Joseph go to Shechem?  (37:13-14)</vt:lpstr>
      <vt:lpstr>What did the brothers want to do to Joseph?  (37:20)</vt:lpstr>
      <vt:lpstr>What did the brothers want to do to Joseph?  (37:20)</vt:lpstr>
      <vt:lpstr>Who tried to rescue Joseph?   (37:21-22)</vt:lpstr>
      <vt:lpstr>Who tried to rescue Joseph?   (37:21-22)</vt:lpstr>
      <vt:lpstr>What did Joseph’s brothers take from him?  (37:23)</vt:lpstr>
      <vt:lpstr>What did Joseph’s brothers take from him?  (37:23)</vt:lpstr>
      <vt:lpstr>Who came by while Joseph’s brothers were eating?  (37:25)</vt:lpstr>
      <vt:lpstr>Who came by while Joseph’s brothers were eating?  (37:25)</vt:lpstr>
      <vt:lpstr>To where was the caravan going?  (37:25)</vt:lpstr>
      <vt:lpstr>To where was the caravan going?  (37:25)</vt:lpstr>
      <vt:lpstr>What did the brothers do instead of killing Joseph?  (37:25-28)</vt:lpstr>
      <vt:lpstr>What did the brothers do instead of killing Joseph?  (37:25-28)</vt:lpstr>
      <vt:lpstr>What did the brothers do when the Midianite merchants came by?  (37:28)</vt:lpstr>
      <vt:lpstr>What did the brothers do when the Midianite merchants came by?  (37:28)</vt:lpstr>
      <vt:lpstr>What did Jacob say when he saw the robe dipped in blood?  (37:32-33)</vt:lpstr>
      <vt:lpstr>What did Jacob say when he saw the robe dipped in blood?  (37:32-33)</vt:lpstr>
      <vt:lpstr>What happened when Joseph’s brothers showed the robe to Jacob?  (37:34-35)</vt:lpstr>
      <vt:lpstr>What happened when Joseph’s brothers showed the robe to Jacob?  (37:34-35)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9</dc:title>
  <dc:creator>Kathy Randels</dc:creator>
  <cp:lastModifiedBy>Kathy Randels</cp:lastModifiedBy>
  <cp:revision>18</cp:revision>
  <dcterms:created xsi:type="dcterms:W3CDTF">2016-04-16T17:22:52Z</dcterms:created>
  <dcterms:modified xsi:type="dcterms:W3CDTF">2019-07-24T09:02:10Z</dcterms:modified>
</cp:coreProperties>
</file>