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8" r:id="rId1"/>
  </p:sldMasterIdLst>
  <p:sldIdLst>
    <p:sldId id="257" r:id="rId2"/>
    <p:sldId id="276" r:id="rId3"/>
    <p:sldId id="284" r:id="rId4"/>
    <p:sldId id="256" r:id="rId5"/>
    <p:sldId id="259" r:id="rId6"/>
    <p:sldId id="283" r:id="rId7"/>
    <p:sldId id="260" r:id="rId8"/>
    <p:sldId id="261" r:id="rId9"/>
    <p:sldId id="262" r:id="rId10"/>
    <p:sldId id="264" r:id="rId11"/>
    <p:sldId id="263" r:id="rId12"/>
    <p:sldId id="266" r:id="rId13"/>
    <p:sldId id="265" r:id="rId14"/>
    <p:sldId id="267" r:id="rId15"/>
    <p:sldId id="268" r:id="rId16"/>
    <p:sldId id="269" r:id="rId17"/>
    <p:sldId id="271" r:id="rId18"/>
    <p:sldId id="270" r:id="rId19"/>
    <p:sldId id="272" r:id="rId20"/>
    <p:sldId id="273" r:id="rId21"/>
    <p:sldId id="258" r:id="rId22"/>
    <p:sldId id="275" r:id="rId23"/>
    <p:sldId id="278" r:id="rId24"/>
    <p:sldId id="277" r:id="rId25"/>
    <p:sldId id="280" r:id="rId26"/>
    <p:sldId id="279" r:id="rId27"/>
    <p:sldId id="281" r:id="rId28"/>
    <p:sldId id="282" r:id="rId29"/>
    <p:sldId id="274"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E79F57-8446-4A9D-B0CA-0E6598D3DBF9}" v="8" dt="2025-07-20T20:09:33.1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59" d="100"/>
          <a:sy n="59" d="100"/>
        </p:scale>
        <p:origin x="846"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ril Litman" userId="c83b8c5f662f391c" providerId="LiveId" clId="{F2E79F57-8446-4A9D-B0CA-0E6598D3DBF9}"/>
    <pc:docChg chg="custSel addSld modSld">
      <pc:chgData name="April Litman" userId="c83b8c5f662f391c" providerId="LiveId" clId="{F2E79F57-8446-4A9D-B0CA-0E6598D3DBF9}" dt="2025-07-20T20:11:20.513" v="137" actId="255"/>
      <pc:docMkLst>
        <pc:docMk/>
      </pc:docMkLst>
      <pc:sldChg chg="delSp delDesignElem">
        <pc:chgData name="April Litman" userId="c83b8c5f662f391c" providerId="LiveId" clId="{F2E79F57-8446-4A9D-B0CA-0E6598D3DBF9}" dt="2025-07-20T20:02:40.283" v="68"/>
        <pc:sldMkLst>
          <pc:docMk/>
          <pc:sldMk cId="3716632902" sldId="256"/>
        </pc:sldMkLst>
        <pc:spChg chg="del">
          <ac:chgData name="April Litman" userId="c83b8c5f662f391c" providerId="LiveId" clId="{F2E79F57-8446-4A9D-B0CA-0E6598D3DBF9}" dt="2025-07-20T20:02:40.283" v="68"/>
          <ac:spMkLst>
            <pc:docMk/>
            <pc:sldMk cId="3716632902" sldId="256"/>
            <ac:spMk id="15" creationId="{2F84762E-7FCC-4EAF-B9E7-CE7214491E0D}"/>
          </ac:spMkLst>
        </pc:spChg>
        <pc:spChg chg="del">
          <ac:chgData name="April Litman" userId="c83b8c5f662f391c" providerId="LiveId" clId="{F2E79F57-8446-4A9D-B0CA-0E6598D3DBF9}" dt="2025-07-20T20:02:40.283" v="68"/>
          <ac:spMkLst>
            <pc:docMk/>
            <pc:sldMk cId="3716632902" sldId="256"/>
            <ac:spMk id="19" creationId="{A1038667-0C3F-4764-A24D-DA9D9B474851}"/>
          </ac:spMkLst>
        </pc:spChg>
        <pc:spChg chg="del">
          <ac:chgData name="April Litman" userId="c83b8c5f662f391c" providerId="LiveId" clId="{F2E79F57-8446-4A9D-B0CA-0E6598D3DBF9}" dt="2025-07-20T20:02:40.283" v="68"/>
          <ac:spMkLst>
            <pc:docMk/>
            <pc:sldMk cId="3716632902" sldId="256"/>
            <ac:spMk id="23" creationId="{571EEFCA-9235-4BC2-85C3-A4EC6EE57AC4}"/>
          </ac:spMkLst>
        </pc:spChg>
        <pc:picChg chg="del">
          <ac:chgData name="April Litman" userId="c83b8c5f662f391c" providerId="LiveId" clId="{F2E79F57-8446-4A9D-B0CA-0E6598D3DBF9}" dt="2025-07-20T20:02:40.283" v="68"/>
          <ac:picMkLst>
            <pc:docMk/>
            <pc:sldMk cId="3716632902" sldId="256"/>
            <ac:picMk id="17" creationId="{927A1389-2A5D-4886-AD82-F213767E673F}"/>
          </ac:picMkLst>
        </pc:picChg>
        <pc:picChg chg="del">
          <ac:chgData name="April Litman" userId="c83b8c5f662f391c" providerId="LiveId" clId="{F2E79F57-8446-4A9D-B0CA-0E6598D3DBF9}" dt="2025-07-20T20:02:40.283" v="68"/>
          <ac:picMkLst>
            <pc:docMk/>
            <pc:sldMk cId="3716632902" sldId="256"/>
            <ac:picMk id="21" creationId="{6AC2195B-895A-4535-8ECD-9F5B669C5CA5}"/>
          </ac:picMkLst>
        </pc:picChg>
      </pc:sldChg>
      <pc:sldChg chg="modSp mod">
        <pc:chgData name="April Litman" userId="c83b8c5f662f391c" providerId="LiveId" clId="{F2E79F57-8446-4A9D-B0CA-0E6598D3DBF9}" dt="2025-07-20T19:59:40.764" v="18" actId="14100"/>
        <pc:sldMkLst>
          <pc:docMk/>
          <pc:sldMk cId="945814291" sldId="257"/>
        </pc:sldMkLst>
        <pc:spChg chg="mod">
          <ac:chgData name="April Litman" userId="c83b8c5f662f391c" providerId="LiveId" clId="{F2E79F57-8446-4A9D-B0CA-0E6598D3DBF9}" dt="2025-07-20T19:59:40.764" v="18" actId="14100"/>
          <ac:spMkLst>
            <pc:docMk/>
            <pc:sldMk cId="945814291" sldId="257"/>
            <ac:spMk id="4" creationId="{14B58033-B273-43B6-B28B-126EDB9E9B5E}"/>
          </ac:spMkLst>
        </pc:spChg>
      </pc:sldChg>
      <pc:sldChg chg="delSp delDesignElem">
        <pc:chgData name="April Litman" userId="c83b8c5f662f391c" providerId="LiveId" clId="{F2E79F57-8446-4A9D-B0CA-0E6598D3DBF9}" dt="2025-07-20T20:02:40.283" v="68"/>
        <pc:sldMkLst>
          <pc:docMk/>
          <pc:sldMk cId="4100922102" sldId="258"/>
        </pc:sldMkLst>
        <pc:spChg chg="del">
          <ac:chgData name="April Litman" userId="c83b8c5f662f391c" providerId="LiveId" clId="{F2E79F57-8446-4A9D-B0CA-0E6598D3DBF9}" dt="2025-07-20T20:02:40.283" v="68"/>
          <ac:spMkLst>
            <pc:docMk/>
            <pc:sldMk cId="4100922102" sldId="258"/>
            <ac:spMk id="7" creationId="{B5C18694-F55B-41C0-ABF3-C1D971F99ADB}"/>
          </ac:spMkLst>
        </pc:spChg>
        <pc:picChg chg="del">
          <ac:chgData name="April Litman" userId="c83b8c5f662f391c" providerId="LiveId" clId="{F2E79F57-8446-4A9D-B0CA-0E6598D3DBF9}" dt="2025-07-20T20:02:40.283" v="68"/>
          <ac:picMkLst>
            <pc:docMk/>
            <pc:sldMk cId="4100922102" sldId="258"/>
            <ac:picMk id="9" creationId="{E3E46CA8-7278-4BA3-AACE-235B5B3B53E0}"/>
          </ac:picMkLst>
        </pc:picChg>
      </pc:sldChg>
      <pc:sldChg chg="delSp delDesignElem">
        <pc:chgData name="April Litman" userId="c83b8c5f662f391c" providerId="LiveId" clId="{F2E79F57-8446-4A9D-B0CA-0E6598D3DBF9}" dt="2025-07-20T20:02:40.283" v="68"/>
        <pc:sldMkLst>
          <pc:docMk/>
          <pc:sldMk cId="2980908533" sldId="259"/>
        </pc:sldMkLst>
        <pc:spChg chg="del">
          <ac:chgData name="April Litman" userId="c83b8c5f662f391c" providerId="LiveId" clId="{F2E79F57-8446-4A9D-B0CA-0E6598D3DBF9}" dt="2025-07-20T20:02:40.283" v="68"/>
          <ac:spMkLst>
            <pc:docMk/>
            <pc:sldMk cId="2980908533" sldId="259"/>
            <ac:spMk id="75" creationId="{51B680D3-33DA-4AED-8452-A96B49AAA8D8}"/>
          </ac:spMkLst>
        </pc:spChg>
        <pc:spChg chg="del">
          <ac:chgData name="April Litman" userId="c83b8c5f662f391c" providerId="LiveId" clId="{F2E79F57-8446-4A9D-B0CA-0E6598D3DBF9}" dt="2025-07-20T20:02:40.283" v="68"/>
          <ac:spMkLst>
            <pc:docMk/>
            <pc:sldMk cId="2980908533" sldId="259"/>
            <ac:spMk id="77" creationId="{AB854EE0-7215-4BC8-8518-42D6DB20653B}"/>
          </ac:spMkLst>
        </pc:spChg>
        <pc:spChg chg="del">
          <ac:chgData name="April Litman" userId="c83b8c5f662f391c" providerId="LiveId" clId="{F2E79F57-8446-4A9D-B0CA-0E6598D3DBF9}" dt="2025-07-20T20:02:40.283" v="68"/>
          <ac:spMkLst>
            <pc:docMk/>
            <pc:sldMk cId="2980908533" sldId="259"/>
            <ac:spMk id="79" creationId="{2170F728-C2F1-46CE-BA22-F8F0CDF9CFFB}"/>
          </ac:spMkLst>
        </pc:spChg>
        <pc:spChg chg="del">
          <ac:chgData name="April Litman" userId="c83b8c5f662f391c" providerId="LiveId" clId="{F2E79F57-8446-4A9D-B0CA-0E6598D3DBF9}" dt="2025-07-20T20:02:40.283" v="68"/>
          <ac:spMkLst>
            <pc:docMk/>
            <pc:sldMk cId="2980908533" sldId="259"/>
            <ac:spMk id="81" creationId="{212791CF-354A-4144-A3C0-4AC897843315}"/>
          </ac:spMkLst>
        </pc:spChg>
        <pc:grpChg chg="del">
          <ac:chgData name="April Litman" userId="c83b8c5f662f391c" providerId="LiveId" clId="{F2E79F57-8446-4A9D-B0CA-0E6598D3DBF9}" dt="2025-07-20T20:02:40.283" v="68"/>
          <ac:grpSpMkLst>
            <pc:docMk/>
            <pc:sldMk cId="2980908533" sldId="259"/>
            <ac:grpSpMk id="71" creationId="{8ECF6E53-BD29-4C0D-9AD3-3E1708826A6C}"/>
          </ac:grpSpMkLst>
        </pc:grpChg>
      </pc:sldChg>
      <pc:sldChg chg="delSp delDesignElem">
        <pc:chgData name="April Litman" userId="c83b8c5f662f391c" providerId="LiveId" clId="{F2E79F57-8446-4A9D-B0CA-0E6598D3DBF9}" dt="2025-07-20T20:02:40.283" v="68"/>
        <pc:sldMkLst>
          <pc:docMk/>
          <pc:sldMk cId="237585515" sldId="260"/>
        </pc:sldMkLst>
        <pc:spChg chg="del">
          <ac:chgData name="April Litman" userId="c83b8c5f662f391c" providerId="LiveId" clId="{F2E79F57-8446-4A9D-B0CA-0E6598D3DBF9}" dt="2025-07-20T20:02:40.283" v="68"/>
          <ac:spMkLst>
            <pc:docMk/>
            <pc:sldMk cId="237585515" sldId="260"/>
            <ac:spMk id="7" creationId="{B5C18694-F55B-41C0-ABF3-C1D971F99ADB}"/>
          </ac:spMkLst>
        </pc:spChg>
        <pc:picChg chg="del">
          <ac:chgData name="April Litman" userId="c83b8c5f662f391c" providerId="LiveId" clId="{F2E79F57-8446-4A9D-B0CA-0E6598D3DBF9}" dt="2025-07-20T20:02:40.283" v="68"/>
          <ac:picMkLst>
            <pc:docMk/>
            <pc:sldMk cId="237585515" sldId="260"/>
            <ac:picMk id="9" creationId="{E3E46CA8-7278-4BA3-AACE-235B5B3B53E0}"/>
          </ac:picMkLst>
        </pc:picChg>
      </pc:sldChg>
      <pc:sldChg chg="delSp delDesignElem">
        <pc:chgData name="April Litman" userId="c83b8c5f662f391c" providerId="LiveId" clId="{F2E79F57-8446-4A9D-B0CA-0E6598D3DBF9}" dt="2025-07-20T20:02:40.283" v="68"/>
        <pc:sldMkLst>
          <pc:docMk/>
          <pc:sldMk cId="3977636221" sldId="261"/>
        </pc:sldMkLst>
        <pc:spChg chg="del">
          <ac:chgData name="April Litman" userId="c83b8c5f662f391c" providerId="LiveId" clId="{F2E79F57-8446-4A9D-B0CA-0E6598D3DBF9}" dt="2025-07-20T20:02:40.283" v="68"/>
          <ac:spMkLst>
            <pc:docMk/>
            <pc:sldMk cId="3977636221" sldId="261"/>
            <ac:spMk id="7" creationId="{B5C18694-F55B-41C0-ABF3-C1D971F99ADB}"/>
          </ac:spMkLst>
        </pc:spChg>
        <pc:picChg chg="del">
          <ac:chgData name="April Litman" userId="c83b8c5f662f391c" providerId="LiveId" clId="{F2E79F57-8446-4A9D-B0CA-0E6598D3DBF9}" dt="2025-07-20T20:02:40.283" v="68"/>
          <ac:picMkLst>
            <pc:docMk/>
            <pc:sldMk cId="3977636221" sldId="261"/>
            <ac:picMk id="9" creationId="{E3E46CA8-7278-4BA3-AACE-235B5B3B53E0}"/>
          </ac:picMkLst>
        </pc:picChg>
      </pc:sldChg>
      <pc:sldChg chg="delSp delDesignElem">
        <pc:chgData name="April Litman" userId="c83b8c5f662f391c" providerId="LiveId" clId="{F2E79F57-8446-4A9D-B0CA-0E6598D3DBF9}" dt="2025-07-20T20:02:40.283" v="68"/>
        <pc:sldMkLst>
          <pc:docMk/>
          <pc:sldMk cId="1235303593" sldId="262"/>
        </pc:sldMkLst>
        <pc:spChg chg="del">
          <ac:chgData name="April Litman" userId="c83b8c5f662f391c" providerId="LiveId" clId="{F2E79F57-8446-4A9D-B0CA-0E6598D3DBF9}" dt="2025-07-20T20:02:40.283" v="68"/>
          <ac:spMkLst>
            <pc:docMk/>
            <pc:sldMk cId="1235303593" sldId="262"/>
            <ac:spMk id="7" creationId="{B5C18694-F55B-41C0-ABF3-C1D971F99ADB}"/>
          </ac:spMkLst>
        </pc:spChg>
        <pc:picChg chg="del">
          <ac:chgData name="April Litman" userId="c83b8c5f662f391c" providerId="LiveId" clId="{F2E79F57-8446-4A9D-B0CA-0E6598D3DBF9}" dt="2025-07-20T20:02:40.283" v="68"/>
          <ac:picMkLst>
            <pc:docMk/>
            <pc:sldMk cId="1235303593" sldId="262"/>
            <ac:picMk id="9" creationId="{E3E46CA8-7278-4BA3-AACE-235B5B3B53E0}"/>
          </ac:picMkLst>
        </pc:picChg>
      </pc:sldChg>
      <pc:sldChg chg="delSp delDesignElem">
        <pc:chgData name="April Litman" userId="c83b8c5f662f391c" providerId="LiveId" clId="{F2E79F57-8446-4A9D-B0CA-0E6598D3DBF9}" dt="2025-07-20T20:02:40.283" v="68"/>
        <pc:sldMkLst>
          <pc:docMk/>
          <pc:sldMk cId="3636785105" sldId="263"/>
        </pc:sldMkLst>
        <pc:spChg chg="del">
          <ac:chgData name="April Litman" userId="c83b8c5f662f391c" providerId="LiveId" clId="{F2E79F57-8446-4A9D-B0CA-0E6598D3DBF9}" dt="2025-07-20T20:02:40.283" v="68"/>
          <ac:spMkLst>
            <pc:docMk/>
            <pc:sldMk cId="3636785105" sldId="263"/>
            <ac:spMk id="7" creationId="{B5C18694-F55B-41C0-ABF3-C1D971F99ADB}"/>
          </ac:spMkLst>
        </pc:spChg>
        <pc:picChg chg="del">
          <ac:chgData name="April Litman" userId="c83b8c5f662f391c" providerId="LiveId" clId="{F2E79F57-8446-4A9D-B0CA-0E6598D3DBF9}" dt="2025-07-20T20:02:40.283" v="68"/>
          <ac:picMkLst>
            <pc:docMk/>
            <pc:sldMk cId="3636785105" sldId="263"/>
            <ac:picMk id="9" creationId="{E3E46CA8-7278-4BA3-AACE-235B5B3B53E0}"/>
          </ac:picMkLst>
        </pc:picChg>
      </pc:sldChg>
      <pc:sldChg chg="delSp delDesignElem">
        <pc:chgData name="April Litman" userId="c83b8c5f662f391c" providerId="LiveId" clId="{F2E79F57-8446-4A9D-B0CA-0E6598D3DBF9}" dt="2025-07-20T20:02:40.283" v="68"/>
        <pc:sldMkLst>
          <pc:docMk/>
          <pc:sldMk cId="3925837374" sldId="264"/>
        </pc:sldMkLst>
        <pc:spChg chg="del">
          <ac:chgData name="April Litman" userId="c83b8c5f662f391c" providerId="LiveId" clId="{F2E79F57-8446-4A9D-B0CA-0E6598D3DBF9}" dt="2025-07-20T20:02:40.283" v="68"/>
          <ac:spMkLst>
            <pc:docMk/>
            <pc:sldMk cId="3925837374" sldId="264"/>
            <ac:spMk id="7" creationId="{B5C18694-F55B-41C0-ABF3-C1D971F99ADB}"/>
          </ac:spMkLst>
        </pc:spChg>
        <pc:picChg chg="del">
          <ac:chgData name="April Litman" userId="c83b8c5f662f391c" providerId="LiveId" clId="{F2E79F57-8446-4A9D-B0CA-0E6598D3DBF9}" dt="2025-07-20T20:02:40.283" v="68"/>
          <ac:picMkLst>
            <pc:docMk/>
            <pc:sldMk cId="3925837374" sldId="264"/>
            <ac:picMk id="9" creationId="{E3E46CA8-7278-4BA3-AACE-235B5B3B53E0}"/>
          </ac:picMkLst>
        </pc:picChg>
      </pc:sldChg>
      <pc:sldChg chg="addSp delSp modSp mod delDesignElem">
        <pc:chgData name="April Litman" userId="c83b8c5f662f391c" providerId="LiveId" clId="{F2E79F57-8446-4A9D-B0CA-0E6598D3DBF9}" dt="2025-07-20T20:05:29.071" v="94" actId="1076"/>
        <pc:sldMkLst>
          <pc:docMk/>
          <pc:sldMk cId="224567950" sldId="265"/>
        </pc:sldMkLst>
        <pc:spChg chg="mod">
          <ac:chgData name="April Litman" userId="c83b8c5f662f391c" providerId="LiveId" clId="{F2E79F57-8446-4A9D-B0CA-0E6598D3DBF9}" dt="2025-07-20T20:05:29.071" v="94" actId="1076"/>
          <ac:spMkLst>
            <pc:docMk/>
            <pc:sldMk cId="224567950" sldId="265"/>
            <ac:spMk id="2" creationId="{164F914A-B96F-4C41-A88D-3CA6AFEF4C98}"/>
          </ac:spMkLst>
        </pc:spChg>
        <pc:spChg chg="del">
          <ac:chgData name="April Litman" userId="c83b8c5f662f391c" providerId="LiveId" clId="{F2E79F57-8446-4A9D-B0CA-0E6598D3DBF9}" dt="2025-07-20T20:02:40.283" v="68"/>
          <ac:spMkLst>
            <pc:docMk/>
            <pc:sldMk cId="224567950" sldId="265"/>
            <ac:spMk id="7" creationId="{B5C18694-F55B-41C0-ABF3-C1D971F99ADB}"/>
          </ac:spMkLst>
        </pc:spChg>
        <pc:spChg chg="add del">
          <ac:chgData name="April Litman" userId="c83b8c5f662f391c" providerId="LiveId" clId="{F2E79F57-8446-4A9D-B0CA-0E6598D3DBF9}" dt="2025-07-20T20:05:03.282" v="89"/>
          <ac:spMkLst>
            <pc:docMk/>
            <pc:sldMk cId="224567950" sldId="265"/>
            <ac:spMk id="12" creationId="{51B680D3-33DA-4AED-8452-A96B49AAA8D8}"/>
          </ac:spMkLst>
        </pc:spChg>
        <pc:spChg chg="add del">
          <ac:chgData name="April Litman" userId="c83b8c5f662f391c" providerId="LiveId" clId="{F2E79F57-8446-4A9D-B0CA-0E6598D3DBF9}" dt="2025-07-20T20:05:03.282" v="89"/>
          <ac:spMkLst>
            <pc:docMk/>
            <pc:sldMk cId="224567950" sldId="265"/>
            <ac:spMk id="14" creationId="{AB854EE0-7215-4BC8-8518-42D6DB20653B}"/>
          </ac:spMkLst>
        </pc:spChg>
        <pc:spChg chg="add del">
          <ac:chgData name="April Litman" userId="c83b8c5f662f391c" providerId="LiveId" clId="{F2E79F57-8446-4A9D-B0CA-0E6598D3DBF9}" dt="2025-07-20T20:05:03.282" v="89"/>
          <ac:spMkLst>
            <pc:docMk/>
            <pc:sldMk cId="224567950" sldId="265"/>
            <ac:spMk id="16" creationId="{2170F728-C2F1-46CE-BA22-F8F0CDF9CFFB}"/>
          </ac:spMkLst>
        </pc:spChg>
        <pc:spChg chg="add del">
          <ac:chgData name="April Litman" userId="c83b8c5f662f391c" providerId="LiveId" clId="{F2E79F57-8446-4A9D-B0CA-0E6598D3DBF9}" dt="2025-07-20T20:05:03.282" v="89"/>
          <ac:spMkLst>
            <pc:docMk/>
            <pc:sldMk cId="224567950" sldId="265"/>
            <ac:spMk id="18" creationId="{212791CF-354A-4144-A3C0-4AC897843315}"/>
          </ac:spMkLst>
        </pc:spChg>
        <pc:grpChg chg="add del">
          <ac:chgData name="April Litman" userId="c83b8c5f662f391c" providerId="LiveId" clId="{F2E79F57-8446-4A9D-B0CA-0E6598D3DBF9}" dt="2025-07-20T20:05:03.282" v="89"/>
          <ac:grpSpMkLst>
            <pc:docMk/>
            <pc:sldMk cId="224567950" sldId="265"/>
            <ac:grpSpMk id="8" creationId="{8ECF6E53-BD29-4C0D-9AD3-3E1708826A6C}"/>
          </ac:grpSpMkLst>
        </pc:grpChg>
        <pc:picChg chg="mod">
          <ac:chgData name="April Litman" userId="c83b8c5f662f391c" providerId="LiveId" clId="{F2E79F57-8446-4A9D-B0CA-0E6598D3DBF9}" dt="2025-07-20T20:03:50.314" v="70" actId="26606"/>
          <ac:picMkLst>
            <pc:docMk/>
            <pc:sldMk cId="224567950" sldId="265"/>
            <ac:picMk id="3" creationId="{922E2A8F-B88A-4B22-9CF7-8F5CC786D66B}"/>
          </ac:picMkLst>
        </pc:picChg>
        <pc:picChg chg="del">
          <ac:chgData name="April Litman" userId="c83b8c5f662f391c" providerId="LiveId" clId="{F2E79F57-8446-4A9D-B0CA-0E6598D3DBF9}" dt="2025-07-20T20:02:40.283" v="68"/>
          <ac:picMkLst>
            <pc:docMk/>
            <pc:sldMk cId="224567950" sldId="265"/>
            <ac:picMk id="9" creationId="{E3E46CA8-7278-4BA3-AACE-235B5B3B53E0}"/>
          </ac:picMkLst>
        </pc:picChg>
      </pc:sldChg>
      <pc:sldChg chg="delSp delDesignElem">
        <pc:chgData name="April Litman" userId="c83b8c5f662f391c" providerId="LiveId" clId="{F2E79F57-8446-4A9D-B0CA-0E6598D3DBF9}" dt="2025-07-20T20:02:40.283" v="68"/>
        <pc:sldMkLst>
          <pc:docMk/>
          <pc:sldMk cId="999270809" sldId="266"/>
        </pc:sldMkLst>
        <pc:spChg chg="del">
          <ac:chgData name="April Litman" userId="c83b8c5f662f391c" providerId="LiveId" clId="{F2E79F57-8446-4A9D-B0CA-0E6598D3DBF9}" dt="2025-07-20T20:02:40.283" v="68"/>
          <ac:spMkLst>
            <pc:docMk/>
            <pc:sldMk cId="999270809" sldId="266"/>
            <ac:spMk id="7" creationId="{B5C18694-F55B-41C0-ABF3-C1D971F99ADB}"/>
          </ac:spMkLst>
        </pc:spChg>
        <pc:picChg chg="del">
          <ac:chgData name="April Litman" userId="c83b8c5f662f391c" providerId="LiveId" clId="{F2E79F57-8446-4A9D-B0CA-0E6598D3DBF9}" dt="2025-07-20T20:02:40.283" v="68"/>
          <ac:picMkLst>
            <pc:docMk/>
            <pc:sldMk cId="999270809" sldId="266"/>
            <ac:picMk id="9" creationId="{E3E46CA8-7278-4BA3-AACE-235B5B3B53E0}"/>
          </ac:picMkLst>
        </pc:picChg>
      </pc:sldChg>
      <pc:sldChg chg="delSp delDesignElem">
        <pc:chgData name="April Litman" userId="c83b8c5f662f391c" providerId="LiveId" clId="{F2E79F57-8446-4A9D-B0CA-0E6598D3DBF9}" dt="2025-07-20T20:02:40.283" v="68"/>
        <pc:sldMkLst>
          <pc:docMk/>
          <pc:sldMk cId="2818627558" sldId="267"/>
        </pc:sldMkLst>
        <pc:spChg chg="del">
          <ac:chgData name="April Litman" userId="c83b8c5f662f391c" providerId="LiveId" clId="{F2E79F57-8446-4A9D-B0CA-0E6598D3DBF9}" dt="2025-07-20T20:02:40.283" v="68"/>
          <ac:spMkLst>
            <pc:docMk/>
            <pc:sldMk cId="2818627558" sldId="267"/>
            <ac:spMk id="7" creationId="{B5C18694-F55B-41C0-ABF3-C1D971F99ADB}"/>
          </ac:spMkLst>
        </pc:spChg>
        <pc:picChg chg="del">
          <ac:chgData name="April Litman" userId="c83b8c5f662f391c" providerId="LiveId" clId="{F2E79F57-8446-4A9D-B0CA-0E6598D3DBF9}" dt="2025-07-20T20:02:40.283" v="68"/>
          <ac:picMkLst>
            <pc:docMk/>
            <pc:sldMk cId="2818627558" sldId="267"/>
            <ac:picMk id="9" creationId="{E3E46CA8-7278-4BA3-AACE-235B5B3B53E0}"/>
          </ac:picMkLst>
        </pc:picChg>
      </pc:sldChg>
      <pc:sldChg chg="delSp delDesignElem">
        <pc:chgData name="April Litman" userId="c83b8c5f662f391c" providerId="LiveId" clId="{F2E79F57-8446-4A9D-B0CA-0E6598D3DBF9}" dt="2025-07-20T20:02:40.283" v="68"/>
        <pc:sldMkLst>
          <pc:docMk/>
          <pc:sldMk cId="2573708832" sldId="268"/>
        </pc:sldMkLst>
        <pc:spChg chg="del">
          <ac:chgData name="April Litman" userId="c83b8c5f662f391c" providerId="LiveId" clId="{F2E79F57-8446-4A9D-B0CA-0E6598D3DBF9}" dt="2025-07-20T20:02:40.283" v="68"/>
          <ac:spMkLst>
            <pc:docMk/>
            <pc:sldMk cId="2573708832" sldId="268"/>
            <ac:spMk id="31" creationId="{51B680D3-33DA-4AED-8452-A96B49AAA8D8}"/>
          </ac:spMkLst>
        </pc:spChg>
        <pc:spChg chg="del">
          <ac:chgData name="April Litman" userId="c83b8c5f662f391c" providerId="LiveId" clId="{F2E79F57-8446-4A9D-B0CA-0E6598D3DBF9}" dt="2025-07-20T20:02:40.283" v="68"/>
          <ac:spMkLst>
            <pc:docMk/>
            <pc:sldMk cId="2573708832" sldId="268"/>
            <ac:spMk id="33" creationId="{AB854EE0-7215-4BC8-8518-42D6DB20653B}"/>
          </ac:spMkLst>
        </pc:spChg>
        <pc:spChg chg="del">
          <ac:chgData name="April Litman" userId="c83b8c5f662f391c" providerId="LiveId" clId="{F2E79F57-8446-4A9D-B0CA-0E6598D3DBF9}" dt="2025-07-20T20:02:40.283" v="68"/>
          <ac:spMkLst>
            <pc:docMk/>
            <pc:sldMk cId="2573708832" sldId="268"/>
            <ac:spMk id="35" creationId="{2170F728-C2F1-46CE-BA22-F8F0CDF9CFFB}"/>
          </ac:spMkLst>
        </pc:spChg>
        <pc:spChg chg="del">
          <ac:chgData name="April Litman" userId="c83b8c5f662f391c" providerId="LiveId" clId="{F2E79F57-8446-4A9D-B0CA-0E6598D3DBF9}" dt="2025-07-20T20:02:40.283" v="68"/>
          <ac:spMkLst>
            <pc:docMk/>
            <pc:sldMk cId="2573708832" sldId="268"/>
            <ac:spMk id="37" creationId="{212791CF-354A-4144-A3C0-4AC897843315}"/>
          </ac:spMkLst>
        </pc:spChg>
        <pc:grpChg chg="del">
          <ac:chgData name="April Litman" userId="c83b8c5f662f391c" providerId="LiveId" clId="{F2E79F57-8446-4A9D-B0CA-0E6598D3DBF9}" dt="2025-07-20T20:02:40.283" v="68"/>
          <ac:grpSpMkLst>
            <pc:docMk/>
            <pc:sldMk cId="2573708832" sldId="268"/>
            <ac:grpSpMk id="27" creationId="{8ECF6E53-BD29-4C0D-9AD3-3E1708826A6C}"/>
          </ac:grpSpMkLst>
        </pc:grpChg>
      </pc:sldChg>
      <pc:sldChg chg="addSp delSp modSp mod setBg setClrOvrMap delDesignElem">
        <pc:chgData name="April Litman" userId="c83b8c5f662f391c" providerId="LiveId" clId="{F2E79F57-8446-4A9D-B0CA-0E6598D3DBF9}" dt="2025-07-20T20:09:33.132" v="130"/>
        <pc:sldMkLst>
          <pc:docMk/>
          <pc:sldMk cId="1350054985" sldId="269"/>
        </pc:sldMkLst>
        <pc:spChg chg="mod">
          <ac:chgData name="April Litman" userId="c83b8c5f662f391c" providerId="LiveId" clId="{F2E79F57-8446-4A9D-B0CA-0E6598D3DBF9}" dt="2025-07-20T20:09:22.440" v="128" actId="403"/>
          <ac:spMkLst>
            <pc:docMk/>
            <pc:sldMk cId="1350054985" sldId="269"/>
            <ac:spMk id="2" creationId="{164F914A-B96F-4C41-A88D-3CA6AFEF4C98}"/>
          </ac:spMkLst>
        </pc:spChg>
        <pc:spChg chg="add del">
          <ac:chgData name="April Litman" userId="c83b8c5f662f391c" providerId="LiveId" clId="{F2E79F57-8446-4A9D-B0CA-0E6598D3DBF9}" dt="2025-07-20T20:08:04.159" v="112"/>
          <ac:spMkLst>
            <pc:docMk/>
            <pc:sldMk cId="1350054985" sldId="269"/>
            <ac:spMk id="8" creationId="{DFE6DBF9-94F5-4877-B532-D859966E9798}"/>
          </ac:spMkLst>
        </pc:spChg>
        <pc:spChg chg="add del">
          <ac:chgData name="April Litman" userId="c83b8c5f662f391c" providerId="LiveId" clId="{F2E79F57-8446-4A9D-B0CA-0E6598D3DBF9}" dt="2025-07-20T20:08:04.159" v="112"/>
          <ac:spMkLst>
            <pc:docMk/>
            <pc:sldMk cId="1350054985" sldId="269"/>
            <ac:spMk id="10" creationId="{7A9A3980-304B-4116-B0FB-155B054B0DC8}"/>
          </ac:spMkLst>
        </pc:spChg>
        <pc:spChg chg="del">
          <ac:chgData name="April Litman" userId="c83b8c5f662f391c" providerId="LiveId" clId="{F2E79F57-8446-4A9D-B0CA-0E6598D3DBF9}" dt="2025-07-20T20:02:40.283" v="68"/>
          <ac:spMkLst>
            <pc:docMk/>
            <pc:sldMk cId="1350054985" sldId="269"/>
            <ac:spMk id="14" creationId="{2F84762E-7FCC-4EAF-B9E7-CE7214491E0D}"/>
          </ac:spMkLst>
        </pc:spChg>
        <pc:spChg chg="add del">
          <ac:chgData name="April Litman" userId="c83b8c5f662f391c" providerId="LiveId" clId="{F2E79F57-8446-4A9D-B0CA-0E6598D3DBF9}" dt="2025-07-20T20:06:44.515" v="98" actId="26606"/>
          <ac:spMkLst>
            <pc:docMk/>
            <pc:sldMk cId="1350054985" sldId="269"/>
            <ac:spMk id="15" creationId="{B9B4F0B3-5A15-4AAD-B054-8BA92098722A}"/>
          </ac:spMkLst>
        </pc:spChg>
        <pc:spChg chg="del">
          <ac:chgData name="April Litman" userId="c83b8c5f662f391c" providerId="LiveId" clId="{F2E79F57-8446-4A9D-B0CA-0E6598D3DBF9}" dt="2025-07-20T20:02:40.283" v="68"/>
          <ac:spMkLst>
            <pc:docMk/>
            <pc:sldMk cId="1350054985" sldId="269"/>
            <ac:spMk id="18" creationId="{A1038667-0C3F-4764-A24D-DA9D9B474851}"/>
          </ac:spMkLst>
        </pc:spChg>
        <pc:spChg chg="add del">
          <ac:chgData name="April Litman" userId="c83b8c5f662f391c" providerId="LiveId" clId="{F2E79F57-8446-4A9D-B0CA-0E6598D3DBF9}" dt="2025-07-20T20:06:44.515" v="98" actId="26606"/>
          <ac:spMkLst>
            <pc:docMk/>
            <pc:sldMk cId="1350054985" sldId="269"/>
            <ac:spMk id="19" creationId="{488AAD42-9F71-4F14-AE1E-C05DCFC60600}"/>
          </ac:spMkLst>
        </pc:spChg>
        <pc:spChg chg="add del">
          <ac:chgData name="April Litman" userId="c83b8c5f662f391c" providerId="LiveId" clId="{F2E79F57-8446-4A9D-B0CA-0E6598D3DBF9}" dt="2025-07-20T20:06:44.515" v="98" actId="26606"/>
          <ac:spMkLst>
            <pc:docMk/>
            <pc:sldMk cId="1350054985" sldId="269"/>
            <ac:spMk id="21" creationId="{61B962C9-BE53-4915-9C0C-B53DCD378DA2}"/>
          </ac:spMkLst>
        </pc:spChg>
        <pc:spChg chg="del">
          <ac:chgData name="April Litman" userId="c83b8c5f662f391c" providerId="LiveId" clId="{F2E79F57-8446-4A9D-B0CA-0E6598D3DBF9}" dt="2025-07-20T20:02:40.283" v="68"/>
          <ac:spMkLst>
            <pc:docMk/>
            <pc:sldMk cId="1350054985" sldId="269"/>
            <ac:spMk id="22" creationId="{571EEFCA-9235-4BC2-85C3-A4EC6EE57AC4}"/>
          </ac:spMkLst>
        </pc:spChg>
        <pc:spChg chg="add del">
          <ac:chgData name="April Litman" userId="c83b8c5f662f391c" providerId="LiveId" clId="{F2E79F57-8446-4A9D-B0CA-0E6598D3DBF9}" dt="2025-07-20T20:08:04.159" v="112"/>
          <ac:spMkLst>
            <pc:docMk/>
            <pc:sldMk cId="1350054985" sldId="269"/>
            <ac:spMk id="23" creationId="{D146040E-7E20-4B05-9660-47E254E1A4A8}"/>
          </ac:spMkLst>
        </pc:spChg>
        <pc:spChg chg="add del">
          <ac:chgData name="April Litman" userId="c83b8c5f662f391c" providerId="LiveId" clId="{F2E79F57-8446-4A9D-B0CA-0E6598D3DBF9}" dt="2025-07-20T20:09:33.132" v="130"/>
          <ac:spMkLst>
            <pc:docMk/>
            <pc:sldMk cId="1350054985" sldId="269"/>
            <ac:spMk id="24" creationId="{00573A24-AD84-4562-A993-7D04E1D18209}"/>
          </ac:spMkLst>
        </pc:spChg>
        <pc:spChg chg="add del">
          <ac:chgData name="April Litman" userId="c83b8c5f662f391c" providerId="LiveId" clId="{F2E79F57-8446-4A9D-B0CA-0E6598D3DBF9}" dt="2025-07-20T20:07:17.053" v="107"/>
          <ac:spMkLst>
            <pc:docMk/>
            <pc:sldMk cId="1350054985" sldId="269"/>
            <ac:spMk id="26" creationId="{2F84762E-7FCC-4EAF-B9E7-CE7214491E0D}"/>
          </ac:spMkLst>
        </pc:spChg>
        <pc:spChg chg="add del">
          <ac:chgData name="April Litman" userId="c83b8c5f662f391c" providerId="LiveId" clId="{F2E79F57-8446-4A9D-B0CA-0E6598D3DBF9}" dt="2025-07-20T20:09:33.132" v="130"/>
          <ac:spMkLst>
            <pc:docMk/>
            <pc:sldMk cId="1350054985" sldId="269"/>
            <ac:spMk id="27" creationId="{FC49D257-5737-4C0D-89EA-9C311AF2B8B5}"/>
          </ac:spMkLst>
        </pc:spChg>
        <pc:spChg chg="add del">
          <ac:chgData name="April Litman" userId="c83b8c5f662f391c" providerId="LiveId" clId="{F2E79F57-8446-4A9D-B0CA-0E6598D3DBF9}" dt="2025-07-20T20:07:17.053" v="107"/>
          <ac:spMkLst>
            <pc:docMk/>
            <pc:sldMk cId="1350054985" sldId="269"/>
            <ac:spMk id="30" creationId="{A1038667-0C3F-4764-A24D-DA9D9B474851}"/>
          </ac:spMkLst>
        </pc:spChg>
        <pc:spChg chg="add del">
          <ac:chgData name="April Litman" userId="c83b8c5f662f391c" providerId="LiveId" clId="{F2E79F57-8446-4A9D-B0CA-0E6598D3DBF9}" dt="2025-07-20T20:09:33.132" v="130"/>
          <ac:spMkLst>
            <pc:docMk/>
            <pc:sldMk cId="1350054985" sldId="269"/>
            <ac:spMk id="31" creationId="{46CE3EB2-91DF-4F5D-8874-744AAAE311E1}"/>
          </ac:spMkLst>
        </pc:spChg>
        <pc:spChg chg="add del">
          <ac:chgData name="April Litman" userId="c83b8c5f662f391c" providerId="LiveId" clId="{F2E79F57-8446-4A9D-B0CA-0E6598D3DBF9}" dt="2025-07-20T20:07:17.053" v="107"/>
          <ac:spMkLst>
            <pc:docMk/>
            <pc:sldMk cId="1350054985" sldId="269"/>
            <ac:spMk id="34" creationId="{571EEFCA-9235-4BC2-85C3-A4EC6EE57AC4}"/>
          </ac:spMkLst>
        </pc:spChg>
        <pc:picChg chg="mod">
          <ac:chgData name="April Litman" userId="c83b8c5f662f391c" providerId="LiveId" clId="{F2E79F57-8446-4A9D-B0CA-0E6598D3DBF9}" dt="2025-07-20T20:09:13.966" v="126" actId="1076"/>
          <ac:picMkLst>
            <pc:docMk/>
            <pc:sldMk cId="1350054985" sldId="269"/>
            <ac:picMk id="6" creationId="{272CBDBD-DCBF-45B1-8F2B-7A1279B58820}"/>
          </ac:picMkLst>
        </pc:picChg>
        <pc:picChg chg="add del">
          <ac:chgData name="April Litman" userId="c83b8c5f662f391c" providerId="LiveId" clId="{F2E79F57-8446-4A9D-B0CA-0E6598D3DBF9}" dt="2025-07-20T20:08:04.159" v="112"/>
          <ac:picMkLst>
            <pc:docMk/>
            <pc:sldMk cId="1350054985" sldId="269"/>
            <ac:picMk id="9" creationId="{65EBA155-CB71-48F7-8A85-0B293C773950}"/>
          </ac:picMkLst>
        </pc:picChg>
        <pc:picChg chg="add">
          <ac:chgData name="April Litman" userId="c83b8c5f662f391c" providerId="LiveId" clId="{F2E79F57-8446-4A9D-B0CA-0E6598D3DBF9}" dt="2025-07-20T20:06:30.402" v="95" actId="26606"/>
          <ac:picMkLst>
            <pc:docMk/>
            <pc:sldMk cId="1350054985" sldId="269"/>
            <ac:picMk id="11" creationId="{AF9C2BBD-AAF7-4C85-9BE4-E4C2F52353FF}"/>
          </ac:picMkLst>
        </pc:picChg>
        <pc:picChg chg="add del">
          <ac:chgData name="April Litman" userId="c83b8c5f662f391c" providerId="LiveId" clId="{F2E79F57-8446-4A9D-B0CA-0E6598D3DBF9}" dt="2025-07-20T20:08:04.159" v="112"/>
          <ac:picMkLst>
            <pc:docMk/>
            <pc:sldMk cId="1350054985" sldId="269"/>
            <ac:picMk id="12" creationId="{924FA7CC-8015-40C6-9D92-644E30DCCA6F}"/>
          </ac:picMkLst>
        </pc:picChg>
        <pc:picChg chg="add">
          <ac:chgData name="April Litman" userId="c83b8c5f662f391c" providerId="LiveId" clId="{F2E79F57-8446-4A9D-B0CA-0E6598D3DBF9}" dt="2025-07-20T20:06:30.402" v="95" actId="26606"/>
          <ac:picMkLst>
            <pc:docMk/>
            <pc:sldMk cId="1350054985" sldId="269"/>
            <ac:picMk id="13" creationId="{AEEF8B78-E487-4E1A-8945-35B4041B02A3}"/>
          </ac:picMkLst>
        </pc:picChg>
        <pc:picChg chg="del">
          <ac:chgData name="April Litman" userId="c83b8c5f662f391c" providerId="LiveId" clId="{F2E79F57-8446-4A9D-B0CA-0E6598D3DBF9}" dt="2025-07-20T20:02:40.283" v="68"/>
          <ac:picMkLst>
            <pc:docMk/>
            <pc:sldMk cId="1350054985" sldId="269"/>
            <ac:picMk id="16" creationId="{927A1389-2A5D-4886-AD82-F213767E673F}"/>
          </ac:picMkLst>
        </pc:picChg>
        <pc:picChg chg="add del">
          <ac:chgData name="April Litman" userId="c83b8c5f662f391c" providerId="LiveId" clId="{F2E79F57-8446-4A9D-B0CA-0E6598D3DBF9}" dt="2025-07-20T20:06:44.515" v="98" actId="26606"/>
          <ac:picMkLst>
            <pc:docMk/>
            <pc:sldMk cId="1350054985" sldId="269"/>
            <ac:picMk id="17" creationId="{CCA43FE3-BC3A-4163-B2D9-721AA0F6F4D9}"/>
          </ac:picMkLst>
        </pc:picChg>
        <pc:picChg chg="del">
          <ac:chgData name="April Litman" userId="c83b8c5f662f391c" providerId="LiveId" clId="{F2E79F57-8446-4A9D-B0CA-0E6598D3DBF9}" dt="2025-07-20T20:02:40.283" v="68"/>
          <ac:picMkLst>
            <pc:docMk/>
            <pc:sldMk cId="1350054985" sldId="269"/>
            <ac:picMk id="20" creationId="{6AC2195B-895A-4535-8ECD-9F5B669C5CA5}"/>
          </ac:picMkLst>
        </pc:picChg>
        <pc:picChg chg="add del">
          <ac:chgData name="April Litman" userId="c83b8c5f662f391c" providerId="LiveId" clId="{F2E79F57-8446-4A9D-B0CA-0E6598D3DBF9}" dt="2025-07-20T20:09:33.132" v="130"/>
          <ac:picMkLst>
            <pc:docMk/>
            <pc:sldMk cId="1350054985" sldId="269"/>
            <ac:picMk id="25" creationId="{B3C087F8-F09C-4C07-B55F-6081689A2413}"/>
          </ac:picMkLst>
        </pc:picChg>
        <pc:picChg chg="add del">
          <ac:chgData name="April Litman" userId="c83b8c5f662f391c" providerId="LiveId" clId="{F2E79F57-8446-4A9D-B0CA-0E6598D3DBF9}" dt="2025-07-20T20:07:17.053" v="107"/>
          <ac:picMkLst>
            <pc:docMk/>
            <pc:sldMk cId="1350054985" sldId="269"/>
            <ac:picMk id="28" creationId="{927A1389-2A5D-4886-AD82-F213767E673F}"/>
          </ac:picMkLst>
        </pc:picChg>
        <pc:picChg chg="add del">
          <ac:chgData name="April Litman" userId="c83b8c5f662f391c" providerId="LiveId" clId="{F2E79F57-8446-4A9D-B0CA-0E6598D3DBF9}" dt="2025-07-20T20:09:33.132" v="130"/>
          <ac:picMkLst>
            <pc:docMk/>
            <pc:sldMk cId="1350054985" sldId="269"/>
            <ac:picMk id="29" creationId="{E13D267A-94F5-488A-94C6-5D7156D9AF8C}"/>
          </ac:picMkLst>
        </pc:picChg>
        <pc:picChg chg="add del">
          <ac:chgData name="April Litman" userId="c83b8c5f662f391c" providerId="LiveId" clId="{F2E79F57-8446-4A9D-B0CA-0E6598D3DBF9}" dt="2025-07-20T20:07:17.053" v="107"/>
          <ac:picMkLst>
            <pc:docMk/>
            <pc:sldMk cId="1350054985" sldId="269"/>
            <ac:picMk id="32" creationId="{6AC2195B-895A-4535-8ECD-9F5B669C5CA5}"/>
          </ac:picMkLst>
        </pc:picChg>
      </pc:sldChg>
      <pc:sldChg chg="delSp delDesignElem">
        <pc:chgData name="April Litman" userId="c83b8c5f662f391c" providerId="LiveId" clId="{F2E79F57-8446-4A9D-B0CA-0E6598D3DBF9}" dt="2025-07-20T20:02:40.283" v="68"/>
        <pc:sldMkLst>
          <pc:docMk/>
          <pc:sldMk cId="366406997" sldId="270"/>
        </pc:sldMkLst>
        <pc:spChg chg="del">
          <ac:chgData name="April Litman" userId="c83b8c5f662f391c" providerId="LiveId" clId="{F2E79F57-8446-4A9D-B0CA-0E6598D3DBF9}" dt="2025-07-20T20:02:40.283" v="68"/>
          <ac:spMkLst>
            <pc:docMk/>
            <pc:sldMk cId="366406997" sldId="270"/>
            <ac:spMk id="7" creationId="{B5C18694-F55B-41C0-ABF3-C1D971F99ADB}"/>
          </ac:spMkLst>
        </pc:spChg>
        <pc:picChg chg="del">
          <ac:chgData name="April Litman" userId="c83b8c5f662f391c" providerId="LiveId" clId="{F2E79F57-8446-4A9D-B0CA-0E6598D3DBF9}" dt="2025-07-20T20:02:40.283" v="68"/>
          <ac:picMkLst>
            <pc:docMk/>
            <pc:sldMk cId="366406997" sldId="270"/>
            <ac:picMk id="9" creationId="{E3E46CA8-7278-4BA3-AACE-235B5B3B53E0}"/>
          </ac:picMkLst>
        </pc:picChg>
      </pc:sldChg>
      <pc:sldChg chg="addSp delSp modSp mod delDesignElem">
        <pc:chgData name="April Litman" userId="c83b8c5f662f391c" providerId="LiveId" clId="{F2E79F57-8446-4A9D-B0CA-0E6598D3DBF9}" dt="2025-07-20T20:09:49.753" v="131" actId="26606"/>
        <pc:sldMkLst>
          <pc:docMk/>
          <pc:sldMk cId="3975881946" sldId="271"/>
        </pc:sldMkLst>
        <pc:spChg chg="mod">
          <ac:chgData name="April Litman" userId="c83b8c5f662f391c" providerId="LiveId" clId="{F2E79F57-8446-4A9D-B0CA-0E6598D3DBF9}" dt="2025-07-20T20:09:49.753" v="131" actId="26606"/>
          <ac:spMkLst>
            <pc:docMk/>
            <pc:sldMk cId="3975881946" sldId="271"/>
            <ac:spMk id="2" creationId="{164F914A-B96F-4C41-A88D-3CA6AFEF4C98}"/>
          </ac:spMkLst>
        </pc:spChg>
        <pc:spChg chg="add">
          <ac:chgData name="April Litman" userId="c83b8c5f662f391c" providerId="LiveId" clId="{F2E79F57-8446-4A9D-B0CA-0E6598D3DBF9}" dt="2025-07-20T20:09:49.753" v="131" actId="26606"/>
          <ac:spMkLst>
            <pc:docMk/>
            <pc:sldMk cId="3975881946" sldId="271"/>
            <ac:spMk id="6" creationId="{571EEFCA-9235-4BC2-85C3-A4EC6EE57AC4}"/>
          </ac:spMkLst>
        </pc:spChg>
        <pc:spChg chg="add">
          <ac:chgData name="April Litman" userId="c83b8c5f662f391c" providerId="LiveId" clId="{F2E79F57-8446-4A9D-B0CA-0E6598D3DBF9}" dt="2025-07-20T20:09:49.753" v="131" actId="26606"/>
          <ac:spMkLst>
            <pc:docMk/>
            <pc:sldMk cId="3975881946" sldId="271"/>
            <ac:spMk id="8" creationId="{2F84762E-7FCC-4EAF-B9E7-CE7214491E0D}"/>
          </ac:spMkLst>
        </pc:spChg>
        <pc:spChg chg="add">
          <ac:chgData name="April Litman" userId="c83b8c5f662f391c" providerId="LiveId" clId="{F2E79F57-8446-4A9D-B0CA-0E6598D3DBF9}" dt="2025-07-20T20:09:49.753" v="131" actId="26606"/>
          <ac:spMkLst>
            <pc:docMk/>
            <pc:sldMk cId="3975881946" sldId="271"/>
            <ac:spMk id="12" creationId="{A1038667-0C3F-4764-A24D-DA9D9B474851}"/>
          </ac:spMkLst>
        </pc:spChg>
        <pc:spChg chg="del">
          <ac:chgData name="April Litman" userId="c83b8c5f662f391c" providerId="LiveId" clId="{F2E79F57-8446-4A9D-B0CA-0E6598D3DBF9}" dt="2025-07-20T20:02:40.283" v="68"/>
          <ac:spMkLst>
            <pc:docMk/>
            <pc:sldMk cId="3975881946" sldId="271"/>
            <ac:spMk id="14" creationId="{2F84762E-7FCC-4EAF-B9E7-CE7214491E0D}"/>
          </ac:spMkLst>
        </pc:spChg>
        <pc:spChg chg="del">
          <ac:chgData name="April Litman" userId="c83b8c5f662f391c" providerId="LiveId" clId="{F2E79F57-8446-4A9D-B0CA-0E6598D3DBF9}" dt="2025-07-20T20:02:40.283" v="68"/>
          <ac:spMkLst>
            <pc:docMk/>
            <pc:sldMk cId="3975881946" sldId="271"/>
            <ac:spMk id="18" creationId="{A1038667-0C3F-4764-A24D-DA9D9B474851}"/>
          </ac:spMkLst>
        </pc:spChg>
        <pc:spChg chg="del">
          <ac:chgData name="April Litman" userId="c83b8c5f662f391c" providerId="LiveId" clId="{F2E79F57-8446-4A9D-B0CA-0E6598D3DBF9}" dt="2025-07-20T20:02:40.283" v="68"/>
          <ac:spMkLst>
            <pc:docMk/>
            <pc:sldMk cId="3975881946" sldId="271"/>
            <ac:spMk id="22" creationId="{571EEFCA-9235-4BC2-85C3-A4EC6EE57AC4}"/>
          </ac:spMkLst>
        </pc:spChg>
        <pc:picChg chg="mod ord">
          <ac:chgData name="April Litman" userId="c83b8c5f662f391c" providerId="LiveId" clId="{F2E79F57-8446-4A9D-B0CA-0E6598D3DBF9}" dt="2025-07-20T20:09:49.753" v="131" actId="26606"/>
          <ac:picMkLst>
            <pc:docMk/>
            <pc:sldMk cId="3975881946" sldId="271"/>
            <ac:picMk id="3" creationId="{9BE818F0-8B36-4192-817A-B1C91AB2F4FE}"/>
          </ac:picMkLst>
        </pc:picChg>
        <pc:picChg chg="add">
          <ac:chgData name="April Litman" userId="c83b8c5f662f391c" providerId="LiveId" clId="{F2E79F57-8446-4A9D-B0CA-0E6598D3DBF9}" dt="2025-07-20T20:09:49.753" v="131" actId="26606"/>
          <ac:picMkLst>
            <pc:docMk/>
            <pc:sldMk cId="3975881946" sldId="271"/>
            <ac:picMk id="5" creationId="{6AC2195B-895A-4535-8ECD-9F5B669C5CA5}"/>
          </ac:picMkLst>
        </pc:picChg>
        <pc:picChg chg="add">
          <ac:chgData name="April Litman" userId="c83b8c5f662f391c" providerId="LiveId" clId="{F2E79F57-8446-4A9D-B0CA-0E6598D3DBF9}" dt="2025-07-20T20:09:49.753" v="131" actId="26606"/>
          <ac:picMkLst>
            <pc:docMk/>
            <pc:sldMk cId="3975881946" sldId="271"/>
            <ac:picMk id="10" creationId="{927A1389-2A5D-4886-AD82-F213767E673F}"/>
          </ac:picMkLst>
        </pc:picChg>
        <pc:picChg chg="del">
          <ac:chgData name="April Litman" userId="c83b8c5f662f391c" providerId="LiveId" clId="{F2E79F57-8446-4A9D-B0CA-0E6598D3DBF9}" dt="2025-07-20T20:02:40.283" v="68"/>
          <ac:picMkLst>
            <pc:docMk/>
            <pc:sldMk cId="3975881946" sldId="271"/>
            <ac:picMk id="16" creationId="{927A1389-2A5D-4886-AD82-F213767E673F}"/>
          </ac:picMkLst>
        </pc:picChg>
        <pc:picChg chg="del">
          <ac:chgData name="April Litman" userId="c83b8c5f662f391c" providerId="LiveId" clId="{F2E79F57-8446-4A9D-B0CA-0E6598D3DBF9}" dt="2025-07-20T20:02:40.283" v="68"/>
          <ac:picMkLst>
            <pc:docMk/>
            <pc:sldMk cId="3975881946" sldId="271"/>
            <ac:picMk id="20" creationId="{6AC2195B-895A-4535-8ECD-9F5B669C5CA5}"/>
          </ac:picMkLst>
        </pc:picChg>
      </pc:sldChg>
      <pc:sldChg chg="delSp delDesignElem">
        <pc:chgData name="April Litman" userId="c83b8c5f662f391c" providerId="LiveId" clId="{F2E79F57-8446-4A9D-B0CA-0E6598D3DBF9}" dt="2025-07-20T20:02:40.283" v="68"/>
        <pc:sldMkLst>
          <pc:docMk/>
          <pc:sldMk cId="2880543089" sldId="272"/>
        </pc:sldMkLst>
        <pc:spChg chg="del">
          <ac:chgData name="April Litman" userId="c83b8c5f662f391c" providerId="LiveId" clId="{F2E79F57-8446-4A9D-B0CA-0E6598D3DBF9}" dt="2025-07-20T20:02:40.283" v="68"/>
          <ac:spMkLst>
            <pc:docMk/>
            <pc:sldMk cId="2880543089" sldId="272"/>
            <ac:spMk id="7" creationId="{B5C18694-F55B-41C0-ABF3-C1D971F99ADB}"/>
          </ac:spMkLst>
        </pc:spChg>
        <pc:picChg chg="del">
          <ac:chgData name="April Litman" userId="c83b8c5f662f391c" providerId="LiveId" clId="{F2E79F57-8446-4A9D-B0CA-0E6598D3DBF9}" dt="2025-07-20T20:02:40.283" v="68"/>
          <ac:picMkLst>
            <pc:docMk/>
            <pc:sldMk cId="2880543089" sldId="272"/>
            <ac:picMk id="9" creationId="{E3E46CA8-7278-4BA3-AACE-235B5B3B53E0}"/>
          </ac:picMkLst>
        </pc:picChg>
      </pc:sldChg>
      <pc:sldChg chg="delSp delDesignElem">
        <pc:chgData name="April Litman" userId="c83b8c5f662f391c" providerId="LiveId" clId="{F2E79F57-8446-4A9D-B0CA-0E6598D3DBF9}" dt="2025-07-20T20:02:40.283" v="68"/>
        <pc:sldMkLst>
          <pc:docMk/>
          <pc:sldMk cId="348560699" sldId="273"/>
        </pc:sldMkLst>
        <pc:spChg chg="del">
          <ac:chgData name="April Litman" userId="c83b8c5f662f391c" providerId="LiveId" clId="{F2E79F57-8446-4A9D-B0CA-0E6598D3DBF9}" dt="2025-07-20T20:02:40.283" v="68"/>
          <ac:spMkLst>
            <pc:docMk/>
            <pc:sldMk cId="348560699" sldId="273"/>
            <ac:spMk id="17" creationId="{B5C18694-F55B-41C0-ABF3-C1D971F99ADB}"/>
          </ac:spMkLst>
        </pc:spChg>
        <pc:picChg chg="del">
          <ac:chgData name="April Litman" userId="c83b8c5f662f391c" providerId="LiveId" clId="{F2E79F57-8446-4A9D-B0CA-0E6598D3DBF9}" dt="2025-07-20T20:02:40.283" v="68"/>
          <ac:picMkLst>
            <pc:docMk/>
            <pc:sldMk cId="348560699" sldId="273"/>
            <ac:picMk id="18" creationId="{E3E46CA8-7278-4BA3-AACE-235B5B3B53E0}"/>
          </ac:picMkLst>
        </pc:picChg>
      </pc:sldChg>
      <pc:sldChg chg="addSp delSp modSp mod delDesignElem">
        <pc:chgData name="April Litman" userId="c83b8c5f662f391c" providerId="LiveId" clId="{F2E79F57-8446-4A9D-B0CA-0E6598D3DBF9}" dt="2025-07-20T20:11:20.513" v="137" actId="255"/>
        <pc:sldMkLst>
          <pc:docMk/>
          <pc:sldMk cId="2499361537" sldId="274"/>
        </pc:sldMkLst>
        <pc:spChg chg="mod">
          <ac:chgData name="April Litman" userId="c83b8c5f662f391c" providerId="LiveId" clId="{F2E79F57-8446-4A9D-B0CA-0E6598D3DBF9}" dt="2025-07-20T20:11:20.513" v="137" actId="255"/>
          <ac:spMkLst>
            <pc:docMk/>
            <pc:sldMk cId="2499361537" sldId="274"/>
            <ac:spMk id="2" creationId="{164F914A-B96F-4C41-A88D-3CA6AFEF4C98}"/>
          </ac:spMkLst>
        </pc:spChg>
        <pc:spChg chg="del">
          <ac:chgData name="April Litman" userId="c83b8c5f662f391c" providerId="LiveId" clId="{F2E79F57-8446-4A9D-B0CA-0E6598D3DBF9}" dt="2025-07-20T20:02:40.283" v="68"/>
          <ac:spMkLst>
            <pc:docMk/>
            <pc:sldMk cId="2499361537" sldId="274"/>
            <ac:spMk id="71" creationId="{2F84762E-7FCC-4EAF-B9E7-CE7214491E0D}"/>
          </ac:spMkLst>
        </pc:spChg>
        <pc:spChg chg="del">
          <ac:chgData name="April Litman" userId="c83b8c5f662f391c" providerId="LiveId" clId="{F2E79F57-8446-4A9D-B0CA-0E6598D3DBF9}" dt="2025-07-20T20:02:40.283" v="68"/>
          <ac:spMkLst>
            <pc:docMk/>
            <pc:sldMk cId="2499361537" sldId="274"/>
            <ac:spMk id="75" creationId="{A1038667-0C3F-4764-A24D-DA9D9B474851}"/>
          </ac:spMkLst>
        </pc:spChg>
        <pc:spChg chg="del">
          <ac:chgData name="April Litman" userId="c83b8c5f662f391c" providerId="LiveId" clId="{F2E79F57-8446-4A9D-B0CA-0E6598D3DBF9}" dt="2025-07-20T20:02:40.283" v="68"/>
          <ac:spMkLst>
            <pc:docMk/>
            <pc:sldMk cId="2499361537" sldId="274"/>
            <ac:spMk id="79" creationId="{571EEFCA-9235-4BC2-85C3-A4EC6EE57AC4}"/>
          </ac:spMkLst>
        </pc:spChg>
        <pc:spChg chg="add">
          <ac:chgData name="April Litman" userId="c83b8c5f662f391c" providerId="LiveId" clId="{F2E79F57-8446-4A9D-B0CA-0E6598D3DBF9}" dt="2025-07-20T20:11:02.033" v="132" actId="26606"/>
          <ac:spMkLst>
            <pc:docMk/>
            <pc:sldMk cId="2499361537" sldId="274"/>
            <ac:spMk id="7175" creationId="{2F84762E-7FCC-4EAF-B9E7-CE7214491E0D}"/>
          </ac:spMkLst>
        </pc:spChg>
        <pc:spChg chg="add">
          <ac:chgData name="April Litman" userId="c83b8c5f662f391c" providerId="LiveId" clId="{F2E79F57-8446-4A9D-B0CA-0E6598D3DBF9}" dt="2025-07-20T20:11:02.033" v="132" actId="26606"/>
          <ac:spMkLst>
            <pc:docMk/>
            <pc:sldMk cId="2499361537" sldId="274"/>
            <ac:spMk id="7179" creationId="{A1038667-0C3F-4764-A24D-DA9D9B474851}"/>
          </ac:spMkLst>
        </pc:spChg>
        <pc:spChg chg="add">
          <ac:chgData name="April Litman" userId="c83b8c5f662f391c" providerId="LiveId" clId="{F2E79F57-8446-4A9D-B0CA-0E6598D3DBF9}" dt="2025-07-20T20:11:02.033" v="132" actId="26606"/>
          <ac:spMkLst>
            <pc:docMk/>
            <pc:sldMk cId="2499361537" sldId="274"/>
            <ac:spMk id="7183" creationId="{571EEFCA-9235-4BC2-85C3-A4EC6EE57AC4}"/>
          </ac:spMkLst>
        </pc:spChg>
        <pc:picChg chg="del">
          <ac:chgData name="April Litman" userId="c83b8c5f662f391c" providerId="LiveId" clId="{F2E79F57-8446-4A9D-B0CA-0E6598D3DBF9}" dt="2025-07-20T20:02:40.283" v="68"/>
          <ac:picMkLst>
            <pc:docMk/>
            <pc:sldMk cId="2499361537" sldId="274"/>
            <ac:picMk id="73" creationId="{927A1389-2A5D-4886-AD82-F213767E673F}"/>
          </ac:picMkLst>
        </pc:picChg>
        <pc:picChg chg="del">
          <ac:chgData name="April Litman" userId="c83b8c5f662f391c" providerId="LiveId" clId="{F2E79F57-8446-4A9D-B0CA-0E6598D3DBF9}" dt="2025-07-20T20:02:40.283" v="68"/>
          <ac:picMkLst>
            <pc:docMk/>
            <pc:sldMk cId="2499361537" sldId="274"/>
            <ac:picMk id="77" creationId="{6AC2195B-895A-4535-8ECD-9F5B669C5CA5}"/>
          </ac:picMkLst>
        </pc:picChg>
        <pc:picChg chg="add">
          <ac:chgData name="April Litman" userId="c83b8c5f662f391c" providerId="LiveId" clId="{F2E79F57-8446-4A9D-B0CA-0E6598D3DBF9}" dt="2025-07-20T20:11:02.033" v="132" actId="26606"/>
          <ac:picMkLst>
            <pc:docMk/>
            <pc:sldMk cId="2499361537" sldId="274"/>
            <ac:picMk id="7177" creationId="{927A1389-2A5D-4886-AD82-F213767E673F}"/>
          </ac:picMkLst>
        </pc:picChg>
        <pc:picChg chg="add">
          <ac:chgData name="April Litman" userId="c83b8c5f662f391c" providerId="LiveId" clId="{F2E79F57-8446-4A9D-B0CA-0E6598D3DBF9}" dt="2025-07-20T20:11:02.033" v="132" actId="26606"/>
          <ac:picMkLst>
            <pc:docMk/>
            <pc:sldMk cId="2499361537" sldId="274"/>
            <ac:picMk id="7181" creationId="{6AC2195B-895A-4535-8ECD-9F5B669C5CA5}"/>
          </ac:picMkLst>
        </pc:picChg>
      </pc:sldChg>
      <pc:sldChg chg="delSp delDesignElem">
        <pc:chgData name="April Litman" userId="c83b8c5f662f391c" providerId="LiveId" clId="{F2E79F57-8446-4A9D-B0CA-0E6598D3DBF9}" dt="2025-07-20T20:02:40.283" v="68"/>
        <pc:sldMkLst>
          <pc:docMk/>
          <pc:sldMk cId="2349872235" sldId="275"/>
        </pc:sldMkLst>
        <pc:spChg chg="del">
          <ac:chgData name="April Litman" userId="c83b8c5f662f391c" providerId="LiveId" clId="{F2E79F57-8446-4A9D-B0CA-0E6598D3DBF9}" dt="2025-07-20T20:02:40.283" v="68"/>
          <ac:spMkLst>
            <pc:docMk/>
            <pc:sldMk cId="2349872235" sldId="275"/>
            <ac:spMk id="7" creationId="{B5C18694-F55B-41C0-ABF3-C1D971F99ADB}"/>
          </ac:spMkLst>
        </pc:spChg>
        <pc:picChg chg="del">
          <ac:chgData name="April Litman" userId="c83b8c5f662f391c" providerId="LiveId" clId="{F2E79F57-8446-4A9D-B0CA-0E6598D3DBF9}" dt="2025-07-20T20:02:40.283" v="68"/>
          <ac:picMkLst>
            <pc:docMk/>
            <pc:sldMk cId="2349872235" sldId="275"/>
            <ac:picMk id="9" creationId="{E3E46CA8-7278-4BA3-AACE-235B5B3B53E0}"/>
          </ac:picMkLst>
        </pc:picChg>
      </pc:sldChg>
      <pc:sldChg chg="delSp modSp mod delDesignElem">
        <pc:chgData name="April Litman" userId="c83b8c5f662f391c" providerId="LiveId" clId="{F2E79F57-8446-4A9D-B0CA-0E6598D3DBF9}" dt="2025-07-20T20:02:40.283" v="68"/>
        <pc:sldMkLst>
          <pc:docMk/>
          <pc:sldMk cId="1528825366" sldId="276"/>
        </pc:sldMkLst>
        <pc:spChg chg="mod">
          <ac:chgData name="April Litman" userId="c83b8c5f662f391c" providerId="LiveId" clId="{F2E79F57-8446-4A9D-B0CA-0E6598D3DBF9}" dt="2025-07-20T20:01:10.197" v="39" actId="20577"/>
          <ac:spMkLst>
            <pc:docMk/>
            <pc:sldMk cId="1528825366" sldId="276"/>
            <ac:spMk id="2" creationId="{7DC0C1EC-9456-498F-B25D-B2DB38BCE381}"/>
          </ac:spMkLst>
        </pc:spChg>
        <pc:spChg chg="mod">
          <ac:chgData name="April Litman" userId="c83b8c5f662f391c" providerId="LiveId" clId="{F2E79F57-8446-4A9D-B0CA-0E6598D3DBF9}" dt="2025-07-20T20:00:00.558" v="33" actId="20577"/>
          <ac:spMkLst>
            <pc:docMk/>
            <pc:sldMk cId="1528825366" sldId="276"/>
            <ac:spMk id="6" creationId="{66E437BC-97FA-46BF-BB8F-2FF53E9690BD}"/>
          </ac:spMkLst>
        </pc:spChg>
        <pc:spChg chg="del">
          <ac:chgData name="April Litman" userId="c83b8c5f662f391c" providerId="LiveId" clId="{F2E79F57-8446-4A9D-B0CA-0E6598D3DBF9}" dt="2025-07-20T20:02:40.283" v="68"/>
          <ac:spMkLst>
            <pc:docMk/>
            <pc:sldMk cId="1528825366" sldId="276"/>
            <ac:spMk id="8" creationId="{B5C18694-F55B-41C0-ABF3-C1D971F99ADB}"/>
          </ac:spMkLst>
        </pc:spChg>
        <pc:picChg chg="del">
          <ac:chgData name="April Litman" userId="c83b8c5f662f391c" providerId="LiveId" clId="{F2E79F57-8446-4A9D-B0CA-0E6598D3DBF9}" dt="2025-07-20T20:02:40.283" v="68"/>
          <ac:picMkLst>
            <pc:docMk/>
            <pc:sldMk cId="1528825366" sldId="276"/>
            <ac:picMk id="10" creationId="{E3E46CA8-7278-4BA3-AACE-235B5B3B53E0}"/>
          </ac:picMkLst>
        </pc:picChg>
      </pc:sldChg>
      <pc:sldChg chg="delSp delDesignElem">
        <pc:chgData name="April Litman" userId="c83b8c5f662f391c" providerId="LiveId" clId="{F2E79F57-8446-4A9D-B0CA-0E6598D3DBF9}" dt="2025-07-20T20:02:40.283" v="68"/>
        <pc:sldMkLst>
          <pc:docMk/>
          <pc:sldMk cId="2648328220" sldId="277"/>
        </pc:sldMkLst>
        <pc:spChg chg="del">
          <ac:chgData name="April Litman" userId="c83b8c5f662f391c" providerId="LiveId" clId="{F2E79F57-8446-4A9D-B0CA-0E6598D3DBF9}" dt="2025-07-20T20:02:40.283" v="68"/>
          <ac:spMkLst>
            <pc:docMk/>
            <pc:sldMk cId="2648328220" sldId="277"/>
            <ac:spMk id="7" creationId="{B5C18694-F55B-41C0-ABF3-C1D971F99ADB}"/>
          </ac:spMkLst>
        </pc:spChg>
        <pc:picChg chg="del">
          <ac:chgData name="April Litman" userId="c83b8c5f662f391c" providerId="LiveId" clId="{F2E79F57-8446-4A9D-B0CA-0E6598D3DBF9}" dt="2025-07-20T20:02:40.283" v="68"/>
          <ac:picMkLst>
            <pc:docMk/>
            <pc:sldMk cId="2648328220" sldId="277"/>
            <ac:picMk id="9" creationId="{E3E46CA8-7278-4BA3-AACE-235B5B3B53E0}"/>
          </ac:picMkLst>
        </pc:picChg>
      </pc:sldChg>
      <pc:sldChg chg="delSp delDesignElem">
        <pc:chgData name="April Litman" userId="c83b8c5f662f391c" providerId="LiveId" clId="{F2E79F57-8446-4A9D-B0CA-0E6598D3DBF9}" dt="2025-07-20T20:02:40.283" v="68"/>
        <pc:sldMkLst>
          <pc:docMk/>
          <pc:sldMk cId="370552323" sldId="278"/>
        </pc:sldMkLst>
        <pc:spChg chg="del">
          <ac:chgData name="April Litman" userId="c83b8c5f662f391c" providerId="LiveId" clId="{F2E79F57-8446-4A9D-B0CA-0E6598D3DBF9}" dt="2025-07-20T20:02:40.283" v="68"/>
          <ac:spMkLst>
            <pc:docMk/>
            <pc:sldMk cId="370552323" sldId="278"/>
            <ac:spMk id="7" creationId="{B5C18694-F55B-41C0-ABF3-C1D971F99ADB}"/>
          </ac:spMkLst>
        </pc:spChg>
        <pc:picChg chg="del">
          <ac:chgData name="April Litman" userId="c83b8c5f662f391c" providerId="LiveId" clId="{F2E79F57-8446-4A9D-B0CA-0E6598D3DBF9}" dt="2025-07-20T20:02:40.283" v="68"/>
          <ac:picMkLst>
            <pc:docMk/>
            <pc:sldMk cId="370552323" sldId="278"/>
            <ac:picMk id="9" creationId="{E3E46CA8-7278-4BA3-AACE-235B5B3B53E0}"/>
          </ac:picMkLst>
        </pc:picChg>
      </pc:sldChg>
      <pc:sldChg chg="delSp delDesignElem">
        <pc:chgData name="April Litman" userId="c83b8c5f662f391c" providerId="LiveId" clId="{F2E79F57-8446-4A9D-B0CA-0E6598D3DBF9}" dt="2025-07-20T20:02:40.283" v="68"/>
        <pc:sldMkLst>
          <pc:docMk/>
          <pc:sldMk cId="242300610" sldId="279"/>
        </pc:sldMkLst>
        <pc:spChg chg="del">
          <ac:chgData name="April Litman" userId="c83b8c5f662f391c" providerId="LiveId" clId="{F2E79F57-8446-4A9D-B0CA-0E6598D3DBF9}" dt="2025-07-20T20:02:40.283" v="68"/>
          <ac:spMkLst>
            <pc:docMk/>
            <pc:sldMk cId="242300610" sldId="279"/>
            <ac:spMk id="7" creationId="{B5C18694-F55B-41C0-ABF3-C1D971F99ADB}"/>
          </ac:spMkLst>
        </pc:spChg>
        <pc:picChg chg="del">
          <ac:chgData name="April Litman" userId="c83b8c5f662f391c" providerId="LiveId" clId="{F2E79F57-8446-4A9D-B0CA-0E6598D3DBF9}" dt="2025-07-20T20:02:40.283" v="68"/>
          <ac:picMkLst>
            <pc:docMk/>
            <pc:sldMk cId="242300610" sldId="279"/>
            <ac:picMk id="9" creationId="{E3E46CA8-7278-4BA3-AACE-235B5B3B53E0}"/>
          </ac:picMkLst>
        </pc:picChg>
      </pc:sldChg>
      <pc:sldChg chg="delSp delDesignElem">
        <pc:chgData name="April Litman" userId="c83b8c5f662f391c" providerId="LiveId" clId="{F2E79F57-8446-4A9D-B0CA-0E6598D3DBF9}" dt="2025-07-20T20:02:40.283" v="68"/>
        <pc:sldMkLst>
          <pc:docMk/>
          <pc:sldMk cId="39607270" sldId="280"/>
        </pc:sldMkLst>
        <pc:spChg chg="del">
          <ac:chgData name="April Litman" userId="c83b8c5f662f391c" providerId="LiveId" clId="{F2E79F57-8446-4A9D-B0CA-0E6598D3DBF9}" dt="2025-07-20T20:02:40.283" v="68"/>
          <ac:spMkLst>
            <pc:docMk/>
            <pc:sldMk cId="39607270" sldId="280"/>
            <ac:spMk id="17" creationId="{B5C18694-F55B-41C0-ABF3-C1D971F99ADB}"/>
          </ac:spMkLst>
        </pc:spChg>
        <pc:picChg chg="del">
          <ac:chgData name="April Litman" userId="c83b8c5f662f391c" providerId="LiveId" clId="{F2E79F57-8446-4A9D-B0CA-0E6598D3DBF9}" dt="2025-07-20T20:02:40.283" v="68"/>
          <ac:picMkLst>
            <pc:docMk/>
            <pc:sldMk cId="39607270" sldId="280"/>
            <ac:picMk id="18" creationId="{E3E46CA8-7278-4BA3-AACE-235B5B3B53E0}"/>
          </ac:picMkLst>
        </pc:picChg>
      </pc:sldChg>
      <pc:sldChg chg="delSp delDesignElem">
        <pc:chgData name="April Litman" userId="c83b8c5f662f391c" providerId="LiveId" clId="{F2E79F57-8446-4A9D-B0CA-0E6598D3DBF9}" dt="2025-07-20T20:02:40.283" v="68"/>
        <pc:sldMkLst>
          <pc:docMk/>
          <pc:sldMk cId="3177253672" sldId="281"/>
        </pc:sldMkLst>
        <pc:spChg chg="del">
          <ac:chgData name="April Litman" userId="c83b8c5f662f391c" providerId="LiveId" clId="{F2E79F57-8446-4A9D-B0CA-0E6598D3DBF9}" dt="2025-07-20T20:02:40.283" v="68"/>
          <ac:spMkLst>
            <pc:docMk/>
            <pc:sldMk cId="3177253672" sldId="281"/>
            <ac:spMk id="7" creationId="{B5C18694-F55B-41C0-ABF3-C1D971F99ADB}"/>
          </ac:spMkLst>
        </pc:spChg>
        <pc:picChg chg="del">
          <ac:chgData name="April Litman" userId="c83b8c5f662f391c" providerId="LiveId" clId="{F2E79F57-8446-4A9D-B0CA-0E6598D3DBF9}" dt="2025-07-20T20:02:40.283" v="68"/>
          <ac:picMkLst>
            <pc:docMk/>
            <pc:sldMk cId="3177253672" sldId="281"/>
            <ac:picMk id="9" creationId="{E3E46CA8-7278-4BA3-AACE-235B5B3B53E0}"/>
          </ac:picMkLst>
        </pc:picChg>
      </pc:sldChg>
      <pc:sldChg chg="delSp delDesignElem">
        <pc:chgData name="April Litman" userId="c83b8c5f662f391c" providerId="LiveId" clId="{F2E79F57-8446-4A9D-B0CA-0E6598D3DBF9}" dt="2025-07-20T20:02:40.283" v="68"/>
        <pc:sldMkLst>
          <pc:docMk/>
          <pc:sldMk cId="744421579" sldId="282"/>
        </pc:sldMkLst>
        <pc:spChg chg="del">
          <ac:chgData name="April Litman" userId="c83b8c5f662f391c" providerId="LiveId" clId="{F2E79F57-8446-4A9D-B0CA-0E6598D3DBF9}" dt="2025-07-20T20:02:40.283" v="68"/>
          <ac:spMkLst>
            <pc:docMk/>
            <pc:sldMk cId="744421579" sldId="282"/>
            <ac:spMk id="14" creationId="{41704883-D088-4683-A1FD-AEE53B336130}"/>
          </ac:spMkLst>
        </pc:spChg>
        <pc:spChg chg="del">
          <ac:chgData name="April Litman" userId="c83b8c5f662f391c" providerId="LiveId" clId="{F2E79F57-8446-4A9D-B0CA-0E6598D3DBF9}" dt="2025-07-20T20:02:40.283" v="68"/>
          <ac:spMkLst>
            <pc:docMk/>
            <pc:sldMk cId="744421579" sldId="282"/>
            <ac:spMk id="16" creationId="{A9C04EC1-26B9-40BD-84A6-B2C0A913D0F9}"/>
          </ac:spMkLst>
        </pc:spChg>
        <pc:spChg chg="del">
          <ac:chgData name="April Litman" userId="c83b8c5f662f391c" providerId="LiveId" clId="{F2E79F57-8446-4A9D-B0CA-0E6598D3DBF9}" dt="2025-07-20T20:02:40.283" v="68"/>
          <ac:spMkLst>
            <pc:docMk/>
            <pc:sldMk cId="744421579" sldId="282"/>
            <ac:spMk id="18" creationId="{9BAB74E2-5A82-47FD-BBB4-BFD47779FFB9}"/>
          </ac:spMkLst>
        </pc:spChg>
        <pc:spChg chg="del">
          <ac:chgData name="April Litman" userId="c83b8c5f662f391c" providerId="LiveId" clId="{F2E79F57-8446-4A9D-B0CA-0E6598D3DBF9}" dt="2025-07-20T20:02:40.283" v="68"/>
          <ac:spMkLst>
            <pc:docMk/>
            <pc:sldMk cId="744421579" sldId="282"/>
            <ac:spMk id="20" creationId="{9C4FFB60-A034-4994-8F55-E38D4F31C874}"/>
          </ac:spMkLst>
        </pc:spChg>
      </pc:sldChg>
      <pc:sldChg chg="addSp delSp modSp mod delDesignElem">
        <pc:chgData name="April Litman" userId="c83b8c5f662f391c" providerId="LiveId" clId="{F2E79F57-8446-4A9D-B0CA-0E6598D3DBF9}" dt="2025-07-20T20:05:03.282" v="89"/>
        <pc:sldMkLst>
          <pc:docMk/>
          <pc:sldMk cId="372933978" sldId="283"/>
        </pc:sldMkLst>
        <pc:spChg chg="mod">
          <ac:chgData name="April Litman" userId="c83b8c5f662f391c" providerId="LiveId" clId="{F2E79F57-8446-4A9D-B0CA-0E6598D3DBF9}" dt="2025-07-20T20:03:09.577" v="69" actId="26606"/>
          <ac:spMkLst>
            <pc:docMk/>
            <pc:sldMk cId="372933978" sldId="283"/>
            <ac:spMk id="2" creationId="{164F914A-B96F-4C41-A88D-3CA6AFEF4C98}"/>
          </ac:spMkLst>
        </pc:spChg>
        <pc:spChg chg="add del">
          <ac:chgData name="April Litman" userId="c83b8c5f662f391c" providerId="LiveId" clId="{F2E79F57-8446-4A9D-B0CA-0E6598D3DBF9}" dt="2025-07-20T20:05:03.282" v="89"/>
          <ac:spMkLst>
            <pc:docMk/>
            <pc:sldMk cId="372933978" sldId="283"/>
            <ac:spMk id="5" creationId="{2F84762E-7FCC-4EAF-B9E7-CE7214491E0D}"/>
          </ac:spMkLst>
        </pc:spChg>
        <pc:spChg chg="add del">
          <ac:chgData name="April Litman" userId="c83b8c5f662f391c" providerId="LiveId" clId="{F2E79F57-8446-4A9D-B0CA-0E6598D3DBF9}" dt="2025-07-20T20:05:03.282" v="89"/>
          <ac:spMkLst>
            <pc:docMk/>
            <pc:sldMk cId="372933978" sldId="283"/>
            <ac:spMk id="7" creationId="{A1038667-0C3F-4764-A24D-DA9D9B474851}"/>
          </ac:spMkLst>
        </pc:spChg>
        <pc:spChg chg="del">
          <ac:chgData name="April Litman" userId="c83b8c5f662f391c" providerId="LiveId" clId="{F2E79F57-8446-4A9D-B0CA-0E6598D3DBF9}" dt="2025-07-20T20:02:40.283" v="68"/>
          <ac:spMkLst>
            <pc:docMk/>
            <pc:sldMk cId="372933978" sldId="283"/>
            <ac:spMk id="8" creationId="{4930BBBA-6F9F-4D27-AD61-45935240C80A}"/>
          </ac:spMkLst>
        </pc:spChg>
        <pc:spChg chg="del">
          <ac:chgData name="April Litman" userId="c83b8c5f662f391c" providerId="LiveId" clId="{F2E79F57-8446-4A9D-B0CA-0E6598D3DBF9}" dt="2025-07-20T20:02:40.283" v="68"/>
          <ac:spMkLst>
            <pc:docMk/>
            <pc:sldMk cId="372933978" sldId="283"/>
            <ac:spMk id="14" creationId="{929B6C0D-2AB5-4965-B573-1D00F1D0B76C}"/>
          </ac:spMkLst>
        </pc:spChg>
        <pc:spChg chg="add del">
          <ac:chgData name="April Litman" userId="c83b8c5f662f391c" providerId="LiveId" clId="{F2E79F57-8446-4A9D-B0CA-0E6598D3DBF9}" dt="2025-07-20T20:05:03.282" v="89"/>
          <ac:spMkLst>
            <pc:docMk/>
            <pc:sldMk cId="372933978" sldId="283"/>
            <ac:spMk id="16" creationId="{571EEFCA-9235-4BC2-85C3-A4EC6EE57AC4}"/>
          </ac:spMkLst>
        </pc:spChg>
        <pc:picChg chg="mod">
          <ac:chgData name="April Litman" userId="c83b8c5f662f391c" providerId="LiveId" clId="{F2E79F57-8446-4A9D-B0CA-0E6598D3DBF9}" dt="2025-07-20T20:03:09.577" v="69" actId="26606"/>
          <ac:picMkLst>
            <pc:docMk/>
            <pc:sldMk cId="372933978" sldId="283"/>
            <ac:picMk id="3" creationId="{30D46AD3-6C48-47C0-9D0A-3FA74D90DC10}"/>
          </ac:picMkLst>
        </pc:picChg>
        <pc:picChg chg="add del">
          <ac:chgData name="April Litman" userId="c83b8c5f662f391c" providerId="LiveId" clId="{F2E79F57-8446-4A9D-B0CA-0E6598D3DBF9}" dt="2025-07-20T20:05:03.282" v="89"/>
          <ac:picMkLst>
            <pc:docMk/>
            <pc:sldMk cId="372933978" sldId="283"/>
            <ac:picMk id="6" creationId="{927A1389-2A5D-4886-AD82-F213767E673F}"/>
          </ac:picMkLst>
        </pc:picChg>
        <pc:picChg chg="add del">
          <ac:chgData name="April Litman" userId="c83b8c5f662f391c" providerId="LiveId" clId="{F2E79F57-8446-4A9D-B0CA-0E6598D3DBF9}" dt="2025-07-20T20:05:03.282" v="89"/>
          <ac:picMkLst>
            <pc:docMk/>
            <pc:sldMk cId="372933978" sldId="283"/>
            <ac:picMk id="9" creationId="{6AC2195B-895A-4535-8ECD-9F5B669C5CA5}"/>
          </ac:picMkLst>
        </pc:picChg>
        <pc:picChg chg="del">
          <ac:chgData name="April Litman" userId="c83b8c5f662f391c" providerId="LiveId" clId="{F2E79F57-8446-4A9D-B0CA-0E6598D3DBF9}" dt="2025-07-20T20:02:40.283" v="68"/>
          <ac:picMkLst>
            <pc:docMk/>
            <pc:sldMk cId="372933978" sldId="283"/>
            <ac:picMk id="10" creationId="{4FED5ABE-AA8E-4BAE-B923-EB99ABDE02AA}"/>
          </ac:picMkLst>
        </pc:picChg>
        <pc:picChg chg="del">
          <ac:chgData name="April Litman" userId="c83b8c5f662f391c" providerId="LiveId" clId="{F2E79F57-8446-4A9D-B0CA-0E6598D3DBF9}" dt="2025-07-20T20:02:40.283" v="68"/>
          <ac:picMkLst>
            <pc:docMk/>
            <pc:sldMk cId="372933978" sldId="283"/>
            <ac:picMk id="12" creationId="{E0811D79-2C71-4B37-82AD-761836DCBD17}"/>
          </ac:picMkLst>
        </pc:picChg>
      </pc:sldChg>
      <pc:sldChg chg="delSp add delDesignElem">
        <pc:chgData name="April Litman" userId="c83b8c5f662f391c" providerId="LiveId" clId="{F2E79F57-8446-4A9D-B0CA-0E6598D3DBF9}" dt="2025-07-20T20:02:40.283" v="68"/>
        <pc:sldMkLst>
          <pc:docMk/>
          <pc:sldMk cId="4105131489" sldId="284"/>
        </pc:sldMkLst>
        <pc:spChg chg="del">
          <ac:chgData name="April Litman" userId="c83b8c5f662f391c" providerId="LiveId" clId="{F2E79F57-8446-4A9D-B0CA-0E6598D3DBF9}" dt="2025-07-20T20:02:40.283" v="68"/>
          <ac:spMkLst>
            <pc:docMk/>
            <pc:sldMk cId="4105131489" sldId="284"/>
            <ac:spMk id="8" creationId="{1AB5F71F-C7FB-214C-86BF-6487A9A75DC0}"/>
          </ac:spMkLst>
        </pc:spChg>
        <pc:picChg chg="del">
          <ac:chgData name="April Litman" userId="c83b8c5f662f391c" providerId="LiveId" clId="{F2E79F57-8446-4A9D-B0CA-0E6598D3DBF9}" dt="2025-07-20T20:02:40.283" v="68"/>
          <ac:picMkLst>
            <pc:docMk/>
            <pc:sldMk cId="4105131489" sldId="284"/>
            <ac:picMk id="10" creationId="{F8707A06-F449-B0F0-D6DB-C49207157FD7}"/>
          </ac:picMkLst>
        </pc:pic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bwMode="ltGray">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en-US"/>
              <a:t>Click to edit Master title style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4555655" y="5936188"/>
            <a:ext cx="2057400" cy="365125"/>
          </a:xfrm>
        </p:spPr>
        <p:txBody>
          <a:bodyPr/>
          <a:lstStyle/>
          <a:p>
            <a:fld id="{45AEDDC9-4FA2-433C-9F5C-8A08D3077165}" type="datetimeFigureOut">
              <a:rPr lang="en-US" smtClean="0"/>
              <a:t>7/20/2025</a:t>
            </a:fld>
            <a:endParaRPr lang="en-US"/>
          </a:p>
        </p:txBody>
      </p:sp>
      <p:sp>
        <p:nvSpPr>
          <p:cNvPr id="5" name="Footer Placeholder 4"/>
          <p:cNvSpPr>
            <a:spLocks noGrp="1"/>
          </p:cNvSpPr>
          <p:nvPr>
            <p:ph type="ftr" sz="quarter" idx="11"/>
          </p:nvPr>
        </p:nvSpPr>
        <p:spPr>
          <a:xfrm>
            <a:off x="533401" y="5936189"/>
            <a:ext cx="4021666" cy="365125"/>
          </a:xfrm>
        </p:spPr>
        <p:txBody>
          <a:bodyPr/>
          <a:lstStyle/>
          <a:p>
            <a:endParaRPr lang="en-US"/>
          </a:p>
        </p:txBody>
      </p:sp>
      <p:sp>
        <p:nvSpPr>
          <p:cNvPr id="6" name="Slide Number Placeholder 5"/>
          <p:cNvSpPr>
            <a:spLocks noGrp="1"/>
          </p:cNvSpPr>
          <p:nvPr>
            <p:ph type="sldNum" sz="quarter" idx="12"/>
          </p:nvPr>
        </p:nvSpPr>
        <p:spPr>
          <a:xfrm>
            <a:off x="7010399" y="2750337"/>
            <a:ext cx="1370293" cy="1356442"/>
          </a:xfrm>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308926273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AEDDC9-4FA2-433C-9F5C-8A08D3077165}" type="datetimeFigureOut">
              <a:rPr lang="en-US" smtClean="0"/>
              <a:t>7/20/2025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11310"/>
            <a:ext cx="1149836" cy="1090789"/>
          </a:xfrm>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3238942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AEDDC9-4FA2-433C-9F5C-8A08D3077165}" type="datetimeFigureOut">
              <a:rPr lang="en-US" smtClean="0"/>
              <a:t>7/20/2025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11616"/>
            <a:ext cx="1149836" cy="1090789"/>
          </a:xfrm>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2203753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AEDDC9-4FA2-433C-9F5C-8A08D3077165}" type="datetimeFigureOut">
              <a:rPr lang="en-US" smtClean="0"/>
              <a:t>7/20/2025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09926"/>
            <a:ext cx="1149836" cy="1090789"/>
          </a:xfrm>
        </p:spPr>
        <p:txBody>
          <a:bodyPr/>
          <a:lstStyle/>
          <a:p>
            <a:fld id="{2A3BE90D-E433-4370-83A9-AB79D0156902}" type="slidenum">
              <a:rPr lang="en-US" smtClean="0"/>
              <a:t>‹#›</a:t>
            </a:fld>
            <a:endParaRPr lang="en-US"/>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709841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AEDDC9-4FA2-433C-9F5C-8A08D3077165}" type="datetimeFigureOut">
              <a:rPr lang="en-US" smtClean="0"/>
              <a:t>7/20/2025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09926"/>
            <a:ext cx="1149836" cy="1090789"/>
          </a:xfrm>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3216962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5AEDDC9-4FA2-433C-9F5C-8A08D3077165}" type="datetimeFigureOut">
              <a:rPr lang="en-US" smtClean="0"/>
              <a:t>7/20/2025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558425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5AEDDC9-4FA2-433C-9F5C-8A08D3077165}" type="datetimeFigureOut">
              <a:rPr lang="en-US" smtClean="0"/>
              <a:t>7/20/2025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3567156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AEDDC9-4FA2-433C-9F5C-8A08D3077165}" type="datetimeFigureOut">
              <a:rPr lang="en-US" smtClean="0"/>
              <a:t>7/20/2025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4096508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029144" y="5936188"/>
            <a:ext cx="2057400" cy="365125"/>
          </a:xfrm>
        </p:spPr>
        <p:txBody>
          <a:bodyPr/>
          <a:lstStyle/>
          <a:p>
            <a:fld id="{45AEDDC9-4FA2-433C-9F5C-8A08D3077165}" type="datetimeFigureOut">
              <a:rPr lang="en-US" smtClean="0"/>
              <a:t>7/20/2025</a:t>
            </a:fld>
            <a:endParaRPr lang="en-US"/>
          </a:p>
        </p:txBody>
      </p:sp>
      <p:sp>
        <p:nvSpPr>
          <p:cNvPr id="5" name="Footer Placeholder 4"/>
          <p:cNvSpPr>
            <a:spLocks noGrp="1"/>
          </p:cNvSpPr>
          <p:nvPr>
            <p:ph type="ftr" sz="quarter" idx="11"/>
          </p:nvPr>
        </p:nvSpPr>
        <p:spPr>
          <a:xfrm>
            <a:off x="510241" y="5936189"/>
            <a:ext cx="4518959" cy="365125"/>
          </a:xfrm>
        </p:spPr>
        <p:txBody>
          <a:bodyPr/>
          <a:lstStyle/>
          <a:p>
            <a:endParaRPr lang="en-US"/>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2A3BE90D-E433-4370-83A9-AB79D0156902}" type="slidenum">
              <a:rPr lang="en-US" smtClean="0"/>
              <a:t>‹#›</a:t>
            </a:fld>
            <a:endParaRPr lang="en-US"/>
          </a:p>
        </p:txBody>
      </p:sp>
    </p:spTree>
    <p:extLst>
      <p:ext uri="{BB962C8B-B14F-4D97-AF65-F5344CB8AC3E}">
        <p14:creationId xmlns:p14="http://schemas.microsoft.com/office/powerpoint/2010/main" val="328783902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AEDDC9-4FA2-433C-9F5C-8A08D3077165}" type="datetimeFigureOut">
              <a:rPr lang="en-US" smtClean="0"/>
              <a:t>7/20/2025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1905549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65810" y="5936188"/>
            <a:ext cx="2057400" cy="365125"/>
          </a:xfrm>
        </p:spPr>
        <p:txBody>
          <a:bodyPr/>
          <a:lstStyle/>
          <a:p>
            <a:fld id="{45AEDDC9-4FA2-433C-9F5C-8A08D3077165}" type="datetimeFigureOut">
              <a:rPr lang="en-US" smtClean="0"/>
              <a:t>7/20/2025</a:t>
            </a:fld>
            <a:endParaRPr lang="en-US"/>
          </a:p>
        </p:txBody>
      </p:sp>
      <p:sp>
        <p:nvSpPr>
          <p:cNvPr id="5" name="Footer Placeholder 4"/>
          <p:cNvSpPr>
            <a:spLocks noGrp="1"/>
          </p:cNvSpPr>
          <p:nvPr>
            <p:ph type="ftr" sz="quarter" idx="11"/>
          </p:nvPr>
        </p:nvSpPr>
        <p:spPr>
          <a:xfrm>
            <a:off x="533400" y="5936189"/>
            <a:ext cx="4834673" cy="365125"/>
          </a:xfrm>
        </p:spPr>
        <p:txBody>
          <a:bodyPr/>
          <a:lstStyle/>
          <a:p>
            <a:endParaRPr lang="en-US"/>
          </a:p>
        </p:txBody>
      </p:sp>
      <p:sp>
        <p:nvSpPr>
          <p:cNvPr id="6" name="Slide Number Placeholder 5"/>
          <p:cNvSpPr>
            <a:spLocks noGrp="1"/>
          </p:cNvSpPr>
          <p:nvPr>
            <p:ph type="sldNum" sz="quarter" idx="12"/>
          </p:nvPr>
        </p:nvSpPr>
        <p:spPr>
          <a:xfrm>
            <a:off x="7856438" y="2869896"/>
            <a:ext cx="1149836" cy="1090789"/>
          </a:xfrm>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2331594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AEDDC9-4FA2-433C-9F5C-8A08D3077165}" type="datetimeFigureOut">
              <a:rPr lang="en-US" smtClean="0"/>
              <a:t>7/20/2025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412069251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1638" y="3030009"/>
            <a:ext cx="336704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061129" y="3030009"/>
            <a:ext cx="3367044"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AEDDC9-4FA2-433C-9F5C-8A08D3077165}" type="datetimeFigureOut">
              <a:rPr lang="en-US" smtClean="0"/>
              <a:t>7/20/2025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334255919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AEDDC9-4FA2-433C-9F5C-8A08D3077165}" type="datetimeFigureOut">
              <a:rPr lang="en-US" smtClean="0"/>
              <a:t>7/20/2025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3673094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5AEDDC9-4FA2-433C-9F5C-8A08D3077165}" type="datetimeFigureOut">
              <a:rPr lang="en-US" smtClean="0"/>
              <a:t>7/20/2025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4705926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AEDDC9-4FA2-433C-9F5C-8A08D3077165}" type="datetimeFigureOut">
              <a:rPr lang="en-US" smtClean="0"/>
              <a:t>7/20/2025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98509184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AEDDC9-4FA2-433C-9F5C-8A08D3077165}" type="datetimeFigureOut">
              <a:rPr lang="en-US" smtClean="0"/>
              <a:t>7/20/2025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4277123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5AEDDC9-4FA2-433C-9F5C-8A08D3077165}" type="datetimeFigureOut">
              <a:rPr lang="en-US" smtClean="0"/>
              <a:t>7/20/2025</a:t>
            </a:fld>
            <a:endParaRPr lang="en-US"/>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2A3BE90D-E433-4370-83A9-AB79D0156902}" type="slidenum">
              <a:rPr lang="en-US" smtClean="0"/>
              <a:t>‹#›</a:t>
            </a:fld>
            <a:endParaRPr lang="en-US"/>
          </a:p>
        </p:txBody>
      </p:sp>
    </p:spTree>
    <p:extLst>
      <p:ext uri="{BB962C8B-B14F-4D97-AF65-F5344CB8AC3E}">
        <p14:creationId xmlns:p14="http://schemas.microsoft.com/office/powerpoint/2010/main" val="4101429819"/>
      </p:ext>
    </p:extLst>
  </p:cSld>
  <p:clrMap bg1="dk1" tx1="lt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8C357-9999-4EC6-8F8A-8D64E62E5545}"/>
              </a:ext>
            </a:extLst>
          </p:cNvPr>
          <p:cNvSpPr>
            <a:spLocks noGrp="1"/>
          </p:cNvSpPr>
          <p:nvPr>
            <p:ph type="ctrTitle"/>
          </p:nvPr>
        </p:nvSpPr>
        <p:spPr>
          <a:xfrm>
            <a:off x="576503" y="371060"/>
            <a:ext cx="6069268" cy="1373070"/>
          </a:xfrm>
        </p:spPr>
        <p:txBody>
          <a:bodyPr/>
          <a:lstStyle/>
          <a:p>
            <a:r>
              <a:rPr lang="en-US" b="1" dirty="0"/>
              <a:t>Dig Site 14</a:t>
            </a:r>
          </a:p>
        </p:txBody>
      </p:sp>
      <p:sp>
        <p:nvSpPr>
          <p:cNvPr id="3" name="Subtitle 2">
            <a:extLst>
              <a:ext uri="{FF2B5EF4-FFF2-40B4-BE49-F238E27FC236}">
                <a16:creationId xmlns:a16="http://schemas.microsoft.com/office/drawing/2014/main" id="{617F8A8B-F698-46AA-BA8B-C00BB4B781D9}"/>
              </a:ext>
            </a:extLst>
          </p:cNvPr>
          <p:cNvSpPr>
            <a:spLocks noGrp="1"/>
          </p:cNvSpPr>
          <p:nvPr>
            <p:ph type="subTitle" idx="1"/>
          </p:nvPr>
        </p:nvSpPr>
        <p:spPr>
          <a:xfrm>
            <a:off x="516674" y="4568220"/>
            <a:ext cx="9144000" cy="678414"/>
          </a:xfrm>
        </p:spPr>
        <p:txBody>
          <a:bodyPr>
            <a:noAutofit/>
          </a:bodyPr>
          <a:lstStyle/>
          <a:p>
            <a:pPr algn="ctr"/>
            <a:r>
              <a:rPr lang="en-US" sz="3200" b="1" dirty="0"/>
              <a:t>Genesis 37:1-36</a:t>
            </a:r>
          </a:p>
        </p:txBody>
      </p:sp>
      <p:sp>
        <p:nvSpPr>
          <p:cNvPr id="4" name="Subtitle 2">
            <a:extLst>
              <a:ext uri="{FF2B5EF4-FFF2-40B4-BE49-F238E27FC236}">
                <a16:creationId xmlns:a16="http://schemas.microsoft.com/office/drawing/2014/main" id="{14B58033-B273-43B6-B28B-126EDB9E9B5E}"/>
              </a:ext>
            </a:extLst>
          </p:cNvPr>
          <p:cNvSpPr txBox="1">
            <a:spLocks/>
          </p:cNvSpPr>
          <p:nvPr/>
        </p:nvSpPr>
        <p:spPr>
          <a:xfrm>
            <a:off x="0" y="3049519"/>
            <a:ext cx="8497614" cy="552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b="1" dirty="0"/>
              <a:t>Danger and Dreamer</a:t>
            </a:r>
            <a:endParaRPr lang="en-US" sz="4000" dirty="0"/>
          </a:p>
        </p:txBody>
      </p:sp>
    </p:spTree>
    <p:extLst>
      <p:ext uri="{BB962C8B-B14F-4D97-AF65-F5344CB8AC3E}">
        <p14:creationId xmlns:p14="http://schemas.microsoft.com/office/powerpoint/2010/main" val="945814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347316" y="110861"/>
            <a:ext cx="8449367" cy="2035991"/>
          </a:xfrm>
          <a:effectLst>
            <a:outerShdw blurRad="88900" dist="38100" dir="2700000" algn="tl" rotWithShape="0">
              <a:prstClr val="black">
                <a:alpha val="30000"/>
              </a:prstClr>
            </a:outerShdw>
          </a:effectLst>
        </p:spPr>
        <p:txBody>
          <a:bodyPr anchor="t">
            <a:normAutofit/>
          </a:bodyPr>
          <a:lstStyle/>
          <a:p>
            <a:pPr algn="ctr"/>
            <a:r>
              <a:rPr lang="en-US" sz="3200" b="1" dirty="0"/>
              <a:t>We were binding sheaves of grain out in the field when suddenly my sheaf rose and stood upright, while your sheaves gathered around mine and bowed down to it.”</a:t>
            </a:r>
          </a:p>
        </p:txBody>
      </p:sp>
      <p:pic>
        <p:nvPicPr>
          <p:cNvPr id="3" name="Picture 2">
            <a:extLst>
              <a:ext uri="{FF2B5EF4-FFF2-40B4-BE49-F238E27FC236}">
                <a16:creationId xmlns:a16="http://schemas.microsoft.com/office/drawing/2014/main" id="{DA3F2BFB-31A0-47A1-9B38-B72AC0BE024A}"/>
              </a:ext>
            </a:extLst>
          </p:cNvPr>
          <p:cNvPicPr>
            <a:picLocks noChangeAspect="1"/>
          </p:cNvPicPr>
          <p:nvPr/>
        </p:nvPicPr>
        <p:blipFill>
          <a:blip r:embed="rId2"/>
          <a:stretch>
            <a:fillRect/>
          </a:stretch>
        </p:blipFill>
        <p:spPr>
          <a:xfrm>
            <a:off x="662814" y="1916389"/>
            <a:ext cx="7553325" cy="5172075"/>
          </a:xfrm>
          <a:prstGeom prst="rect">
            <a:avLst/>
          </a:prstGeom>
        </p:spPr>
      </p:pic>
    </p:spTree>
    <p:extLst>
      <p:ext uri="{BB962C8B-B14F-4D97-AF65-F5344CB8AC3E}">
        <p14:creationId xmlns:p14="http://schemas.microsoft.com/office/powerpoint/2010/main" val="3925837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689113" y="4133390"/>
            <a:ext cx="7779026" cy="2325020"/>
          </a:xfrm>
          <a:effectLst>
            <a:outerShdw blurRad="88900" dist="38100" dir="2700000" algn="tl" rotWithShape="0">
              <a:prstClr val="black">
                <a:alpha val="30000"/>
              </a:prstClr>
            </a:outerShdw>
          </a:effectLst>
        </p:spPr>
        <p:txBody>
          <a:bodyPr anchor="t">
            <a:normAutofit/>
          </a:bodyPr>
          <a:lstStyle/>
          <a:p>
            <a:pPr algn="ctr"/>
            <a:r>
              <a:rPr lang="en-US" sz="3200" b="1" dirty="0"/>
              <a:t>His brothers said to him, “Do you intend to reign over us? Will you actually rule us?” And they hated him all the more because of his dream and what he had said.</a:t>
            </a:r>
          </a:p>
        </p:txBody>
      </p:sp>
      <p:pic>
        <p:nvPicPr>
          <p:cNvPr id="3" name="Picture 2">
            <a:extLst>
              <a:ext uri="{FF2B5EF4-FFF2-40B4-BE49-F238E27FC236}">
                <a16:creationId xmlns:a16="http://schemas.microsoft.com/office/drawing/2014/main" id="{A5927416-33CB-470D-92EC-0ABFADA77005}"/>
              </a:ext>
            </a:extLst>
          </p:cNvPr>
          <p:cNvPicPr>
            <a:picLocks noChangeAspect="1"/>
          </p:cNvPicPr>
          <p:nvPr/>
        </p:nvPicPr>
        <p:blipFill>
          <a:blip r:embed="rId2"/>
          <a:stretch>
            <a:fillRect/>
          </a:stretch>
        </p:blipFill>
        <p:spPr>
          <a:xfrm>
            <a:off x="1033340" y="76200"/>
            <a:ext cx="7077316" cy="3980990"/>
          </a:xfrm>
          <a:prstGeom prst="rect">
            <a:avLst/>
          </a:prstGeom>
        </p:spPr>
      </p:pic>
    </p:spTree>
    <p:extLst>
      <p:ext uri="{BB962C8B-B14F-4D97-AF65-F5344CB8AC3E}">
        <p14:creationId xmlns:p14="http://schemas.microsoft.com/office/powerpoint/2010/main" val="3636785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482600" y="0"/>
            <a:ext cx="8178799" cy="2342941"/>
          </a:xfrm>
          <a:effectLst>
            <a:outerShdw blurRad="88900" dist="38100" dir="2700000" algn="tl" rotWithShape="0">
              <a:prstClr val="black">
                <a:alpha val="30000"/>
              </a:prstClr>
            </a:outerShdw>
          </a:effectLst>
        </p:spPr>
        <p:txBody>
          <a:bodyPr anchor="t">
            <a:normAutofit/>
          </a:bodyPr>
          <a:lstStyle/>
          <a:p>
            <a:pPr algn="ctr"/>
            <a:r>
              <a:rPr lang="en-US" sz="3200" b="1" dirty="0"/>
              <a:t>Then he had another dream, and he told it to his brothers. “Listen,” he said, “I had another dream, and this time the sun and moon and eleven stars were bowing down to me.”</a:t>
            </a:r>
          </a:p>
        </p:txBody>
      </p:sp>
      <p:pic>
        <p:nvPicPr>
          <p:cNvPr id="3" name="Picture 2">
            <a:extLst>
              <a:ext uri="{FF2B5EF4-FFF2-40B4-BE49-F238E27FC236}">
                <a16:creationId xmlns:a16="http://schemas.microsoft.com/office/drawing/2014/main" id="{E6445EC2-CECA-4B2D-9FC3-1D10E6E6EC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1599" y="2270925"/>
            <a:ext cx="6400799" cy="4563070"/>
          </a:xfrm>
          <a:prstGeom prst="rect">
            <a:avLst/>
          </a:prstGeom>
        </p:spPr>
      </p:pic>
    </p:spTree>
    <p:extLst>
      <p:ext uri="{BB962C8B-B14F-4D97-AF65-F5344CB8AC3E}">
        <p14:creationId xmlns:p14="http://schemas.microsoft.com/office/powerpoint/2010/main" val="999270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361266" y="4339588"/>
            <a:ext cx="7607077" cy="2371443"/>
          </a:xfrm>
        </p:spPr>
        <p:txBody>
          <a:bodyPr>
            <a:noAutofit/>
          </a:bodyPr>
          <a:lstStyle/>
          <a:p>
            <a:pPr algn="ctr"/>
            <a:r>
              <a:rPr lang="en-US" sz="2400" b="1" dirty="0"/>
              <a:t>When he told his father as well as his brothers, his father rebuked him and said, “What is this dream you had? Will your mother and I and your brothers actually come and bow down to the ground before you?”</a:t>
            </a:r>
            <a:r>
              <a:rPr lang="en-US" sz="2400" b="1" baseline="30000" dirty="0"/>
              <a:t> </a:t>
            </a:r>
            <a:r>
              <a:rPr lang="en-US" sz="2400" b="1" dirty="0"/>
              <a:t>His brothers were jealous of him, but his father kept the matter in mind.</a:t>
            </a:r>
          </a:p>
        </p:txBody>
      </p:sp>
      <p:pic>
        <p:nvPicPr>
          <p:cNvPr id="3" name="Picture 2">
            <a:extLst>
              <a:ext uri="{FF2B5EF4-FFF2-40B4-BE49-F238E27FC236}">
                <a16:creationId xmlns:a16="http://schemas.microsoft.com/office/drawing/2014/main" id="{922E2A8F-B88A-4B22-9CF7-8F5CC786D66B}"/>
              </a:ext>
            </a:extLst>
          </p:cNvPr>
          <p:cNvPicPr>
            <a:picLocks noChangeAspect="1"/>
          </p:cNvPicPr>
          <p:nvPr/>
        </p:nvPicPr>
        <p:blipFill>
          <a:blip r:embed="rId2"/>
          <a:srcRect r="9915" b="1"/>
          <a:stretch>
            <a:fillRect/>
          </a:stretch>
        </p:blipFill>
        <p:spPr>
          <a:xfrm>
            <a:off x="20" y="10"/>
            <a:ext cx="6724630" cy="4198928"/>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24567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310322" y="0"/>
            <a:ext cx="8687904" cy="3251878"/>
          </a:xfrm>
          <a:effectLst>
            <a:outerShdw blurRad="88900" dist="38100" dir="2700000" algn="tl" rotWithShape="0">
              <a:prstClr val="black">
                <a:alpha val="30000"/>
              </a:prstClr>
            </a:outerShdw>
          </a:effectLst>
        </p:spPr>
        <p:txBody>
          <a:bodyPr anchor="t">
            <a:normAutofit/>
          </a:bodyPr>
          <a:lstStyle/>
          <a:p>
            <a:pPr algn="ctr"/>
            <a:r>
              <a:rPr lang="en-US" sz="3200" b="1" dirty="0"/>
              <a:t>Now his brothers had gone to graze their father’s flocks near Shechem, and Israel said to Joseph, “As you know, your brothers are grazing the flocks near Shechem. Come, I am going to send you to them.”</a:t>
            </a:r>
            <a:br>
              <a:rPr lang="en-US" sz="3200" b="1" dirty="0"/>
            </a:br>
            <a:r>
              <a:rPr lang="en-US" sz="3200" b="1" dirty="0"/>
              <a:t>“Very well,” he replied.</a:t>
            </a:r>
          </a:p>
        </p:txBody>
      </p:sp>
      <p:pic>
        <p:nvPicPr>
          <p:cNvPr id="6" name="Picture 5">
            <a:extLst>
              <a:ext uri="{FF2B5EF4-FFF2-40B4-BE49-F238E27FC236}">
                <a16:creationId xmlns:a16="http://schemas.microsoft.com/office/drawing/2014/main" id="{333C8F3A-8EE5-4E7E-9A58-37FD044F17C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91959" y="2659072"/>
            <a:ext cx="6724630" cy="4198928"/>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818627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2382" y="4261469"/>
            <a:ext cx="6722268" cy="2754832"/>
          </a:xfrm>
        </p:spPr>
        <p:txBody>
          <a:bodyPr anchor="t">
            <a:noAutofit/>
          </a:bodyPr>
          <a:lstStyle/>
          <a:p>
            <a:r>
              <a:rPr lang="en-US" sz="3200" b="1" dirty="0"/>
              <a:t>So he said to him, “Go and see if all is well with your brothers and with the flocks, and bring word back to me.” Then he sent him off from the Valley of Hebron.</a:t>
            </a:r>
          </a:p>
        </p:txBody>
      </p:sp>
      <p:pic>
        <p:nvPicPr>
          <p:cNvPr id="21" name="Picture 20">
            <a:extLst>
              <a:ext uri="{FF2B5EF4-FFF2-40B4-BE49-F238E27FC236}">
                <a16:creationId xmlns:a16="http://schemas.microsoft.com/office/drawing/2014/main" id="{9CA4260E-9801-4FD2-9B32-CADD180ECAA2}"/>
              </a:ext>
            </a:extLst>
          </p:cNvPr>
          <p:cNvPicPr>
            <a:picLocks noChangeAspect="1"/>
          </p:cNvPicPr>
          <p:nvPr/>
        </p:nvPicPr>
        <p:blipFill>
          <a:blip r:embed="rId2"/>
          <a:stretch>
            <a:fillRect/>
          </a:stretch>
        </p:blipFill>
        <p:spPr>
          <a:xfrm>
            <a:off x="611982" y="4955"/>
            <a:ext cx="5788818" cy="4336025"/>
          </a:xfrm>
          <a:prstGeom prst="rect">
            <a:avLst/>
          </a:prstGeom>
        </p:spPr>
      </p:pic>
    </p:spTree>
    <p:extLst>
      <p:ext uri="{BB962C8B-B14F-4D97-AF65-F5344CB8AC3E}">
        <p14:creationId xmlns:p14="http://schemas.microsoft.com/office/powerpoint/2010/main" val="2573708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176174" y="4607745"/>
            <a:ext cx="8461640" cy="2339725"/>
          </a:xfrm>
        </p:spPr>
        <p:txBody>
          <a:bodyPr anchor="ctr">
            <a:noAutofit/>
          </a:bodyPr>
          <a:lstStyle/>
          <a:p>
            <a:pPr algn="ctr"/>
            <a:r>
              <a:rPr lang="en-US" sz="2800" b="1" dirty="0"/>
              <a:t>When Joseph arrived at Shechem, a man found him wandering around in the fields and asked him, “What are you looking for?”</a:t>
            </a:r>
            <a:br>
              <a:rPr lang="en-US" sz="2800" b="1" dirty="0"/>
            </a:br>
            <a:r>
              <a:rPr lang="en-US" sz="2800" b="1" dirty="0"/>
              <a:t>He replied, “I’m looking for my brothers. Can you tell me where they are grazing their flocks?”</a:t>
            </a:r>
          </a:p>
        </p:txBody>
      </p:sp>
      <p:pic>
        <p:nvPicPr>
          <p:cNvPr id="6" name="Picture 5">
            <a:extLst>
              <a:ext uri="{FF2B5EF4-FFF2-40B4-BE49-F238E27FC236}">
                <a16:creationId xmlns:a16="http://schemas.microsoft.com/office/drawing/2014/main" id="{272CBDBD-DCBF-45B1-8F2B-7A1279B58820}"/>
              </a:ext>
            </a:extLst>
          </p:cNvPr>
          <p:cNvPicPr>
            <a:picLocks noChangeAspect="1"/>
          </p:cNvPicPr>
          <p:nvPr/>
        </p:nvPicPr>
        <p:blipFill>
          <a:blip r:embed="rId2"/>
          <a:stretch>
            <a:fillRect/>
          </a:stretch>
        </p:blipFill>
        <p:spPr>
          <a:xfrm>
            <a:off x="2801334" y="316607"/>
            <a:ext cx="5836480" cy="4371725"/>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350054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9144000" cy="6858000"/>
          </a:xfrm>
          <a:prstGeom prst="rect">
            <a:avLst/>
          </a:prstGeom>
        </p:spPr>
      </p:pic>
      <p:sp>
        <p:nvSpPr>
          <p:cNvPr id="12" name="Rectangle 11">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3395" y="0"/>
            <a:ext cx="56647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0" y="5006045"/>
            <a:ext cx="3723894" cy="144049"/>
          </a:xfrm>
          <a:prstGeom prst="rect">
            <a:avLst/>
          </a:prstGeom>
        </p:spPr>
      </p:pic>
      <p:sp>
        <p:nvSpPr>
          <p:cNvPr id="6" name="Rectangle 5">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38764"/>
            <a:ext cx="3723424"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510241" y="2063262"/>
            <a:ext cx="2804459" cy="2661138"/>
          </a:xfrm>
        </p:spPr>
        <p:txBody>
          <a:bodyPr anchor="ctr">
            <a:normAutofit/>
          </a:bodyPr>
          <a:lstStyle/>
          <a:p>
            <a:r>
              <a:rPr lang="en-US" sz="2600" b="1"/>
              <a:t>“They have moved on from here,” the man answered. “I heard them say, ‘Let’s go to Dothan.’”</a:t>
            </a:r>
          </a:p>
        </p:txBody>
      </p:sp>
      <p:pic>
        <p:nvPicPr>
          <p:cNvPr id="3" name="Picture 2">
            <a:extLst>
              <a:ext uri="{FF2B5EF4-FFF2-40B4-BE49-F238E27FC236}">
                <a16:creationId xmlns:a16="http://schemas.microsoft.com/office/drawing/2014/main" id="{9BE818F0-8B36-4192-817A-B1C91AB2F4FE}"/>
              </a:ext>
            </a:extLst>
          </p:cNvPr>
          <p:cNvPicPr>
            <a:picLocks noChangeAspect="1"/>
          </p:cNvPicPr>
          <p:nvPr/>
        </p:nvPicPr>
        <p:blipFill>
          <a:blip r:embed="rId4"/>
          <a:stretch>
            <a:fillRect/>
          </a:stretch>
        </p:blipFill>
        <p:spPr>
          <a:xfrm>
            <a:off x="3963454" y="1670371"/>
            <a:ext cx="4695722" cy="3517258"/>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975881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482600" y="0"/>
            <a:ext cx="8178799" cy="1948070"/>
          </a:xfrm>
          <a:effectLst>
            <a:outerShdw blurRad="88900" dist="38100" dir="2700000" algn="tl" rotWithShape="0">
              <a:prstClr val="black">
                <a:alpha val="30000"/>
              </a:prstClr>
            </a:outerShdw>
          </a:effectLst>
        </p:spPr>
        <p:txBody>
          <a:bodyPr anchor="t">
            <a:normAutofit/>
          </a:bodyPr>
          <a:lstStyle/>
          <a:p>
            <a:pPr algn="ctr"/>
            <a:r>
              <a:rPr lang="en-US" sz="3200" b="1" dirty="0"/>
              <a:t>So Joseph went after his brothers and found them near Dothan. But they saw him in the distance, and before he reached them, they plotted to kill him.</a:t>
            </a:r>
          </a:p>
        </p:txBody>
      </p:sp>
      <p:pic>
        <p:nvPicPr>
          <p:cNvPr id="3" name="Picture 2">
            <a:extLst>
              <a:ext uri="{FF2B5EF4-FFF2-40B4-BE49-F238E27FC236}">
                <a16:creationId xmlns:a16="http://schemas.microsoft.com/office/drawing/2014/main" id="{F86867BD-8606-4527-8202-437E85428A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4469" y="1787388"/>
            <a:ext cx="6975060" cy="5231295"/>
          </a:xfrm>
          <a:prstGeom prst="rect">
            <a:avLst/>
          </a:prstGeom>
        </p:spPr>
      </p:pic>
    </p:spTree>
    <p:extLst>
      <p:ext uri="{BB962C8B-B14F-4D97-AF65-F5344CB8AC3E}">
        <p14:creationId xmlns:p14="http://schemas.microsoft.com/office/powerpoint/2010/main" val="366406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0" y="4572737"/>
            <a:ext cx="9051235" cy="2285263"/>
          </a:xfrm>
          <a:effectLst>
            <a:outerShdw blurRad="88900" dist="38100" dir="2700000" algn="tl" rotWithShape="0">
              <a:prstClr val="black">
                <a:alpha val="30000"/>
              </a:prstClr>
            </a:outerShdw>
          </a:effectLst>
        </p:spPr>
        <p:txBody>
          <a:bodyPr anchor="t">
            <a:noAutofit/>
          </a:bodyPr>
          <a:lstStyle/>
          <a:p>
            <a:pPr algn="ctr"/>
            <a:r>
              <a:rPr lang="en-US" sz="3200" b="1" dirty="0"/>
              <a:t>“Here comes that dreamer!” they said to each other. “Come now, let’s kill him and throw him into one of these cisterns and say that a ferocious animal devoured him. Then we’ll see what comes of his dreams.”</a:t>
            </a:r>
          </a:p>
        </p:txBody>
      </p:sp>
      <p:pic>
        <p:nvPicPr>
          <p:cNvPr id="3" name="Picture 2">
            <a:extLst>
              <a:ext uri="{FF2B5EF4-FFF2-40B4-BE49-F238E27FC236}">
                <a16:creationId xmlns:a16="http://schemas.microsoft.com/office/drawing/2014/main" id="{488A2388-887A-429E-99F6-39AA31651178}"/>
              </a:ext>
            </a:extLst>
          </p:cNvPr>
          <p:cNvPicPr>
            <a:picLocks noChangeAspect="1"/>
          </p:cNvPicPr>
          <p:nvPr/>
        </p:nvPicPr>
        <p:blipFill>
          <a:blip r:embed="rId2"/>
          <a:stretch>
            <a:fillRect/>
          </a:stretch>
        </p:blipFill>
        <p:spPr>
          <a:xfrm>
            <a:off x="1519580" y="0"/>
            <a:ext cx="6104839" cy="4572737"/>
          </a:xfrm>
          <a:prstGeom prst="rect">
            <a:avLst/>
          </a:prstGeom>
        </p:spPr>
      </p:pic>
    </p:spTree>
    <p:extLst>
      <p:ext uri="{BB962C8B-B14F-4D97-AF65-F5344CB8AC3E}">
        <p14:creationId xmlns:p14="http://schemas.microsoft.com/office/powerpoint/2010/main" val="2880543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0C1EC-9456-498F-B25D-B2DB38BCE381}"/>
              </a:ext>
            </a:extLst>
          </p:cNvPr>
          <p:cNvSpPr>
            <a:spLocks noGrp="1"/>
          </p:cNvSpPr>
          <p:nvPr>
            <p:ph type="ctrTitle"/>
          </p:nvPr>
        </p:nvSpPr>
        <p:spPr>
          <a:xfrm>
            <a:off x="482599" y="2120348"/>
            <a:ext cx="8178799" cy="3101009"/>
          </a:xfrm>
          <a:effectLst>
            <a:outerShdw blurRad="88900" dist="38100" dir="2700000" algn="tl" rotWithShape="0">
              <a:prstClr val="black">
                <a:alpha val="30000"/>
              </a:prstClr>
            </a:outerShdw>
          </a:effectLst>
        </p:spPr>
        <p:txBody>
          <a:bodyPr vert="horz" lIns="91440" tIns="45720" rIns="91440" bIns="45720" rtlCol="0">
            <a:normAutofit/>
          </a:bodyPr>
          <a:lstStyle/>
          <a:p>
            <a:pPr algn="ctr"/>
            <a:r>
              <a:rPr lang="en-US" sz="3000" b="1" dirty="0"/>
              <a:t>The </a:t>
            </a:r>
            <a:r>
              <a:rPr lang="en-US" sz="3000" b="1" cap="small" dirty="0"/>
              <a:t>Lord</a:t>
            </a:r>
            <a:r>
              <a:rPr lang="en-US" sz="3000" b="1" dirty="0"/>
              <a:t> is close to the brokenhearted and saves those who are crushed in spirit. [Red &amp; Blue] The righteous person may have many troubles, but the </a:t>
            </a:r>
            <a:r>
              <a:rPr lang="en-US" sz="3000" b="1" cap="small" dirty="0"/>
              <a:t>Lord</a:t>
            </a:r>
            <a:r>
              <a:rPr lang="en-US" sz="3000" b="1" dirty="0"/>
              <a:t> delivers him from them all. [Blue]</a:t>
            </a:r>
            <a:br>
              <a:rPr lang="en-US" sz="3000" b="1" dirty="0"/>
            </a:br>
            <a:br>
              <a:rPr lang="en-US" sz="3000" b="1" dirty="0"/>
            </a:br>
            <a:r>
              <a:rPr lang="en-US" sz="3000" b="1" dirty="0"/>
              <a:t>Psalm 34:18-19</a:t>
            </a:r>
          </a:p>
        </p:txBody>
      </p:sp>
      <p:sp>
        <p:nvSpPr>
          <p:cNvPr id="6" name="Subtitle 5">
            <a:extLst>
              <a:ext uri="{FF2B5EF4-FFF2-40B4-BE49-F238E27FC236}">
                <a16:creationId xmlns:a16="http://schemas.microsoft.com/office/drawing/2014/main" id="{66E437BC-97FA-46BF-BB8F-2FF53E9690BD}"/>
              </a:ext>
            </a:extLst>
          </p:cNvPr>
          <p:cNvSpPr>
            <a:spLocks noGrp="1"/>
          </p:cNvSpPr>
          <p:nvPr>
            <p:ph type="subTitle" idx="1"/>
          </p:nvPr>
        </p:nvSpPr>
        <p:spPr>
          <a:xfrm>
            <a:off x="1623967" y="855376"/>
            <a:ext cx="6108101" cy="1145829"/>
          </a:xfrm>
          <a:effectLst>
            <a:outerShdw blurRad="88900" dist="38100" dir="2700000" algn="tl" rotWithShape="0">
              <a:prstClr val="black">
                <a:alpha val="30000"/>
              </a:prstClr>
            </a:outerShdw>
          </a:effectLst>
        </p:spPr>
        <p:txBody>
          <a:bodyPr>
            <a:normAutofit/>
          </a:bodyPr>
          <a:lstStyle/>
          <a:p>
            <a:pPr algn="ctr"/>
            <a:r>
              <a:rPr lang="en-US" sz="4000" b="1" dirty="0">
                <a:solidFill>
                  <a:schemeClr val="accent5">
                    <a:lumMod val="60000"/>
                    <a:lumOff val="40000"/>
                  </a:schemeClr>
                </a:solidFill>
              </a:rPr>
              <a:t>The Truth</a:t>
            </a:r>
          </a:p>
        </p:txBody>
      </p:sp>
    </p:spTree>
    <p:extLst>
      <p:ext uri="{BB962C8B-B14F-4D97-AF65-F5344CB8AC3E}">
        <p14:creationId xmlns:p14="http://schemas.microsoft.com/office/powerpoint/2010/main" val="1528825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4200939" y="119270"/>
            <a:ext cx="4837044" cy="6573077"/>
          </a:xfrm>
          <a:effectLst>
            <a:outerShdw blurRad="88900" dist="38100" dir="2700000" algn="tl" rotWithShape="0">
              <a:prstClr val="black">
                <a:alpha val="30000"/>
              </a:prstClr>
            </a:outerShdw>
          </a:effectLst>
        </p:spPr>
        <p:txBody>
          <a:bodyPr anchor="t">
            <a:normAutofit/>
          </a:bodyPr>
          <a:lstStyle/>
          <a:p>
            <a:pPr algn="ctr"/>
            <a:r>
              <a:rPr lang="en-US" sz="3200" b="1" dirty="0"/>
              <a:t>When Reuben heard this, he tried to rescue him from their hands. “Let’s not take his life,” he said. “Don’t shed any blood. Throw him into this cistern here in the wilderness, but don’t lay a hand on him.” Reuben said this to rescue him from them and take him back to his father.</a:t>
            </a:r>
          </a:p>
        </p:txBody>
      </p:sp>
      <p:pic>
        <p:nvPicPr>
          <p:cNvPr id="10" name="Picture 9">
            <a:extLst>
              <a:ext uri="{FF2B5EF4-FFF2-40B4-BE49-F238E27FC236}">
                <a16:creationId xmlns:a16="http://schemas.microsoft.com/office/drawing/2014/main" id="{B11A30F2-C5FE-4EB8-9FF2-711662965EA3}"/>
              </a:ext>
            </a:extLst>
          </p:cNvPr>
          <p:cNvPicPr>
            <a:picLocks noChangeAspect="1"/>
          </p:cNvPicPr>
          <p:nvPr/>
        </p:nvPicPr>
        <p:blipFill>
          <a:blip r:embed="rId2"/>
          <a:stretch>
            <a:fillRect/>
          </a:stretch>
        </p:blipFill>
        <p:spPr>
          <a:xfrm>
            <a:off x="0" y="1636694"/>
            <a:ext cx="4373218" cy="3275692"/>
          </a:xfrm>
          <a:prstGeom prst="rect">
            <a:avLst/>
          </a:prstGeom>
        </p:spPr>
      </p:pic>
    </p:spTree>
    <p:extLst>
      <p:ext uri="{BB962C8B-B14F-4D97-AF65-F5344CB8AC3E}">
        <p14:creationId xmlns:p14="http://schemas.microsoft.com/office/powerpoint/2010/main" val="348560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469348" y="4562798"/>
            <a:ext cx="8515626" cy="2291889"/>
          </a:xfrm>
          <a:effectLst>
            <a:outerShdw blurRad="88900" dist="38100" dir="2700000" algn="tl" rotWithShape="0">
              <a:prstClr val="black">
                <a:alpha val="30000"/>
              </a:prstClr>
            </a:outerShdw>
          </a:effectLst>
        </p:spPr>
        <p:txBody>
          <a:bodyPr anchor="t">
            <a:normAutofit/>
          </a:bodyPr>
          <a:lstStyle/>
          <a:p>
            <a:pPr algn="ctr"/>
            <a:r>
              <a:rPr lang="en-US" sz="3200" b="1" dirty="0"/>
              <a:t>So when Joseph came to his brothers, they stripped him of his robe—the ornate robe he was wearing—and they took him and threw him into the cistern. The cistern was empty; there was no water in it.</a:t>
            </a:r>
          </a:p>
        </p:txBody>
      </p:sp>
      <p:pic>
        <p:nvPicPr>
          <p:cNvPr id="3" name="Picture 2">
            <a:extLst>
              <a:ext uri="{FF2B5EF4-FFF2-40B4-BE49-F238E27FC236}">
                <a16:creationId xmlns:a16="http://schemas.microsoft.com/office/drawing/2014/main" id="{3DA40231-EC1F-4B8F-A66D-C340E9086F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7803" y="3313"/>
            <a:ext cx="6074896" cy="4556172"/>
          </a:xfrm>
          <a:prstGeom prst="rect">
            <a:avLst/>
          </a:prstGeom>
        </p:spPr>
      </p:pic>
    </p:spTree>
    <p:extLst>
      <p:ext uri="{BB962C8B-B14F-4D97-AF65-F5344CB8AC3E}">
        <p14:creationId xmlns:p14="http://schemas.microsoft.com/office/powerpoint/2010/main" val="4100922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278296" y="0"/>
            <a:ext cx="8719930" cy="2822713"/>
          </a:xfrm>
          <a:effectLst>
            <a:outerShdw blurRad="88900" dist="38100" dir="2700000" algn="tl" rotWithShape="0">
              <a:prstClr val="black">
                <a:alpha val="30000"/>
              </a:prstClr>
            </a:outerShdw>
          </a:effectLst>
        </p:spPr>
        <p:txBody>
          <a:bodyPr anchor="t">
            <a:normAutofit/>
          </a:bodyPr>
          <a:lstStyle/>
          <a:p>
            <a:pPr algn="ctr"/>
            <a:r>
              <a:rPr lang="en-US" sz="3200" b="1" dirty="0"/>
              <a:t>As they sat down to eat their meal, they looked up and saw a caravan of Ishmaelites coming from Gilead. Their camels were loaded with spices, balm and myrrh, and they were on their way to take them down to Egypt.</a:t>
            </a:r>
          </a:p>
        </p:txBody>
      </p:sp>
      <p:pic>
        <p:nvPicPr>
          <p:cNvPr id="3" name="Picture 2">
            <a:extLst>
              <a:ext uri="{FF2B5EF4-FFF2-40B4-BE49-F238E27FC236}">
                <a16:creationId xmlns:a16="http://schemas.microsoft.com/office/drawing/2014/main" id="{D4478511-2F44-4CBB-A3DD-C1AE0F8789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3135" y="2711266"/>
            <a:ext cx="6017729" cy="4146734"/>
          </a:xfrm>
          <a:prstGeom prst="rect">
            <a:avLst/>
          </a:prstGeom>
        </p:spPr>
      </p:pic>
    </p:spTree>
    <p:extLst>
      <p:ext uri="{BB962C8B-B14F-4D97-AF65-F5344CB8AC3E}">
        <p14:creationId xmlns:p14="http://schemas.microsoft.com/office/powerpoint/2010/main" val="2349872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172279" y="4161919"/>
            <a:ext cx="8931964" cy="2696081"/>
          </a:xfrm>
          <a:effectLst>
            <a:outerShdw blurRad="88900" dist="38100" dir="2700000" algn="tl" rotWithShape="0">
              <a:prstClr val="black">
                <a:alpha val="30000"/>
              </a:prstClr>
            </a:outerShdw>
          </a:effectLst>
        </p:spPr>
        <p:txBody>
          <a:bodyPr anchor="t">
            <a:noAutofit/>
          </a:bodyPr>
          <a:lstStyle/>
          <a:p>
            <a:pPr algn="ctr"/>
            <a:r>
              <a:rPr lang="en-US" sz="3200" b="1" dirty="0"/>
              <a:t>Judah said to his brothers, “What will we gain if we kill our brother and cover up his blood?</a:t>
            </a:r>
            <a:r>
              <a:rPr lang="en-US" sz="3200" b="1" baseline="30000" dirty="0"/>
              <a:t> </a:t>
            </a:r>
            <a:r>
              <a:rPr lang="en-US" sz="3200" b="1" dirty="0"/>
              <a:t>Come, let’s sell him to the Ishmaelites and not lay our hands on him; after all, he is our brother, our own flesh and blood.” His brothers agreed.</a:t>
            </a:r>
          </a:p>
        </p:txBody>
      </p:sp>
      <p:pic>
        <p:nvPicPr>
          <p:cNvPr id="3" name="Picture 2">
            <a:extLst>
              <a:ext uri="{FF2B5EF4-FFF2-40B4-BE49-F238E27FC236}">
                <a16:creationId xmlns:a16="http://schemas.microsoft.com/office/drawing/2014/main" id="{E380C612-AAAA-468D-B159-5BDEAA591C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9771" y="0"/>
            <a:ext cx="5605670" cy="4204253"/>
          </a:xfrm>
          <a:prstGeom prst="rect">
            <a:avLst/>
          </a:prstGeom>
        </p:spPr>
      </p:pic>
    </p:spTree>
    <p:extLst>
      <p:ext uri="{BB962C8B-B14F-4D97-AF65-F5344CB8AC3E}">
        <p14:creationId xmlns:p14="http://schemas.microsoft.com/office/powerpoint/2010/main" val="370552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482599" y="0"/>
            <a:ext cx="8178799" cy="2286000"/>
          </a:xfrm>
          <a:effectLst>
            <a:outerShdw blurRad="88900" dist="38100" dir="2700000" algn="tl" rotWithShape="0">
              <a:prstClr val="black">
                <a:alpha val="30000"/>
              </a:prstClr>
            </a:outerShdw>
          </a:effectLst>
        </p:spPr>
        <p:txBody>
          <a:bodyPr anchor="t">
            <a:normAutofit/>
          </a:bodyPr>
          <a:lstStyle/>
          <a:p>
            <a:pPr algn="ctr"/>
            <a:r>
              <a:rPr lang="en-US" sz="3200" b="1" dirty="0"/>
              <a:t>So when the Midianite merchants came by, his brothers pulled Joseph up out of the cistern and sold him for twenty shekels of silver to the Ishmaelites, who took him to Egypt.</a:t>
            </a:r>
          </a:p>
        </p:txBody>
      </p:sp>
      <p:pic>
        <p:nvPicPr>
          <p:cNvPr id="3" name="Picture 2">
            <a:extLst>
              <a:ext uri="{FF2B5EF4-FFF2-40B4-BE49-F238E27FC236}">
                <a16:creationId xmlns:a16="http://schemas.microsoft.com/office/drawing/2014/main" id="{C467FC0C-5E91-483A-B618-8897F39760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286000"/>
            <a:ext cx="9144000" cy="4572000"/>
          </a:xfrm>
          <a:prstGeom prst="rect">
            <a:avLst/>
          </a:prstGeom>
        </p:spPr>
      </p:pic>
    </p:spTree>
    <p:extLst>
      <p:ext uri="{BB962C8B-B14F-4D97-AF65-F5344CB8AC3E}">
        <p14:creationId xmlns:p14="http://schemas.microsoft.com/office/powerpoint/2010/main" val="2648328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125895" y="100129"/>
            <a:ext cx="8892208" cy="1450376"/>
          </a:xfrm>
          <a:effectLst>
            <a:outerShdw blurRad="88900" dist="38100" dir="2700000" algn="tl" rotWithShape="0">
              <a:prstClr val="black">
                <a:alpha val="30000"/>
              </a:prstClr>
            </a:outerShdw>
          </a:effectLst>
        </p:spPr>
        <p:txBody>
          <a:bodyPr anchor="t">
            <a:noAutofit/>
          </a:bodyPr>
          <a:lstStyle/>
          <a:p>
            <a:pPr algn="ctr"/>
            <a:r>
              <a:rPr lang="en-US" sz="3200" b="1" dirty="0"/>
              <a:t>When Reuben returned to the cistern and saw that Joseph was not there, he tore his clothes.</a:t>
            </a:r>
          </a:p>
        </p:txBody>
      </p:sp>
      <p:pic>
        <p:nvPicPr>
          <p:cNvPr id="4" name="Picture 3">
            <a:extLst>
              <a:ext uri="{FF2B5EF4-FFF2-40B4-BE49-F238E27FC236}">
                <a16:creationId xmlns:a16="http://schemas.microsoft.com/office/drawing/2014/main" id="{1AEF9AB8-0EBF-4BF2-AFB8-756F7D3729E6}"/>
              </a:ext>
            </a:extLst>
          </p:cNvPr>
          <p:cNvPicPr>
            <a:picLocks noChangeAspect="1"/>
          </p:cNvPicPr>
          <p:nvPr/>
        </p:nvPicPr>
        <p:blipFill>
          <a:blip r:embed="rId2"/>
          <a:stretch>
            <a:fillRect/>
          </a:stretch>
        </p:blipFill>
        <p:spPr>
          <a:xfrm>
            <a:off x="1880877" y="1477149"/>
            <a:ext cx="5634038" cy="4244477"/>
          </a:xfrm>
          <a:prstGeom prst="rect">
            <a:avLst/>
          </a:prstGeom>
        </p:spPr>
      </p:pic>
      <p:sp>
        <p:nvSpPr>
          <p:cNvPr id="14" name="Title 1">
            <a:extLst>
              <a:ext uri="{FF2B5EF4-FFF2-40B4-BE49-F238E27FC236}">
                <a16:creationId xmlns:a16="http://schemas.microsoft.com/office/drawing/2014/main" id="{4FF2C671-9E5A-45BC-916E-ADD3C72E62F2}"/>
              </a:ext>
            </a:extLst>
          </p:cNvPr>
          <p:cNvSpPr txBox="1">
            <a:spLocks/>
          </p:cNvSpPr>
          <p:nvPr/>
        </p:nvSpPr>
        <p:spPr>
          <a:xfrm>
            <a:off x="251792" y="5721626"/>
            <a:ext cx="8892208" cy="1136374"/>
          </a:xfrm>
          <a:prstGeom prst="rect">
            <a:avLst/>
          </a:prstGeom>
          <a:effectLst>
            <a:outerShdw blurRad="88900" dist="38100" dir="2700000" algn="tl" rotWithShape="0">
              <a:prstClr val="black">
                <a:alpha val="30000"/>
              </a:prstClr>
            </a:outerShdw>
          </a:effectLst>
        </p:spPr>
        <p:txBody>
          <a:bodyPr vert="horz" lIns="91440" tIns="45720" rIns="91440" bIns="45720" rtlCol="0" anchor="t">
            <a:noAutofit/>
          </a:bodyPr>
          <a:lstStyle>
            <a:lvl1pPr algn="r"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US" sz="3200" b="1" dirty="0"/>
              <a:t>He went back to his brothers and said, “The boy isn’t there! Where can I turn now?”</a:t>
            </a:r>
          </a:p>
        </p:txBody>
      </p:sp>
    </p:spTree>
    <p:extLst>
      <p:ext uri="{BB962C8B-B14F-4D97-AF65-F5344CB8AC3E}">
        <p14:creationId xmlns:p14="http://schemas.microsoft.com/office/powerpoint/2010/main" val="39607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482598" y="70397"/>
            <a:ext cx="8178799" cy="1013055"/>
          </a:xfrm>
          <a:effectLst>
            <a:outerShdw blurRad="88900" dist="38100" dir="2700000" algn="tl" rotWithShape="0">
              <a:prstClr val="black">
                <a:alpha val="30000"/>
              </a:prstClr>
            </a:outerShdw>
          </a:effectLst>
        </p:spPr>
        <p:txBody>
          <a:bodyPr anchor="t">
            <a:normAutofit/>
          </a:bodyPr>
          <a:lstStyle/>
          <a:p>
            <a:pPr algn="ctr"/>
            <a:r>
              <a:rPr lang="en-US" sz="3200" b="1" dirty="0"/>
              <a:t>Then they got Joseph’s robe, slaughtered a goat and dipped the robe in the blood. </a:t>
            </a:r>
          </a:p>
        </p:txBody>
      </p:sp>
      <p:pic>
        <p:nvPicPr>
          <p:cNvPr id="3" name="Picture 2">
            <a:extLst>
              <a:ext uri="{FF2B5EF4-FFF2-40B4-BE49-F238E27FC236}">
                <a16:creationId xmlns:a16="http://schemas.microsoft.com/office/drawing/2014/main" id="{47A2D6C6-7D69-40B9-B8E0-3B0E6035E79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703" b="4987"/>
          <a:stretch/>
        </p:blipFill>
        <p:spPr>
          <a:xfrm>
            <a:off x="1603513" y="961255"/>
            <a:ext cx="6017104" cy="4449653"/>
          </a:xfrm>
          <a:prstGeom prst="rect">
            <a:avLst/>
          </a:prstGeom>
        </p:spPr>
      </p:pic>
      <p:sp>
        <p:nvSpPr>
          <p:cNvPr id="6" name="Title 1">
            <a:extLst>
              <a:ext uri="{FF2B5EF4-FFF2-40B4-BE49-F238E27FC236}">
                <a16:creationId xmlns:a16="http://schemas.microsoft.com/office/drawing/2014/main" id="{EE3E8B22-1C44-429C-AC66-1890D7FBE7EC}"/>
              </a:ext>
            </a:extLst>
          </p:cNvPr>
          <p:cNvSpPr txBox="1">
            <a:spLocks/>
          </p:cNvSpPr>
          <p:nvPr/>
        </p:nvSpPr>
        <p:spPr>
          <a:xfrm>
            <a:off x="532708" y="5410908"/>
            <a:ext cx="8178799" cy="1447092"/>
          </a:xfrm>
          <a:prstGeom prst="rect">
            <a:avLst/>
          </a:prstGeom>
          <a:effectLst>
            <a:outerShdw blurRad="88900" dist="38100" dir="2700000" algn="tl" rotWithShape="0">
              <a:prstClr val="black">
                <a:alpha val="30000"/>
              </a:prstClr>
            </a:outerShdw>
          </a:effectLst>
        </p:spPr>
        <p:txBody>
          <a:bodyPr vert="horz" lIns="91440" tIns="45720" rIns="91440" bIns="45720" rtlCol="0" anchor="t">
            <a:normAutofit/>
          </a:bodyPr>
          <a:lstStyle>
            <a:lvl1pPr algn="r"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US" sz="3200" b="1" dirty="0"/>
              <a:t>They took the ornate robe back to their father and said, “We found this. Examine it to see whether it is your son’s robe.”</a:t>
            </a:r>
          </a:p>
        </p:txBody>
      </p:sp>
    </p:spTree>
    <p:extLst>
      <p:ext uri="{BB962C8B-B14F-4D97-AF65-F5344CB8AC3E}">
        <p14:creationId xmlns:p14="http://schemas.microsoft.com/office/powerpoint/2010/main" val="242300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482600" y="0"/>
            <a:ext cx="8178799" cy="1834690"/>
          </a:xfrm>
          <a:effectLst>
            <a:outerShdw blurRad="88900" dist="38100" dir="2700000" algn="tl" rotWithShape="0">
              <a:prstClr val="black">
                <a:alpha val="30000"/>
              </a:prstClr>
            </a:outerShdw>
          </a:effectLst>
        </p:spPr>
        <p:txBody>
          <a:bodyPr anchor="t">
            <a:noAutofit/>
          </a:bodyPr>
          <a:lstStyle/>
          <a:p>
            <a:pPr algn="ctr"/>
            <a:r>
              <a:rPr lang="en-US" sz="3200" b="1" dirty="0"/>
              <a:t>He recognized it and said, “It is my son’s robe! Some ferocious animal has devoured him. Joseph has surely been torn to pieces.”</a:t>
            </a:r>
          </a:p>
        </p:txBody>
      </p:sp>
      <p:pic>
        <p:nvPicPr>
          <p:cNvPr id="3" name="Picture 2">
            <a:extLst>
              <a:ext uri="{FF2B5EF4-FFF2-40B4-BE49-F238E27FC236}">
                <a16:creationId xmlns:a16="http://schemas.microsoft.com/office/drawing/2014/main" id="{F99E7C42-7AA0-43A7-854E-5D5FA2EF20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1390" y="1834690"/>
            <a:ext cx="7421217" cy="5565913"/>
          </a:xfrm>
          <a:prstGeom prst="rect">
            <a:avLst/>
          </a:prstGeom>
        </p:spPr>
      </p:pic>
    </p:spTree>
    <p:extLst>
      <p:ext uri="{BB962C8B-B14F-4D97-AF65-F5344CB8AC3E}">
        <p14:creationId xmlns:p14="http://schemas.microsoft.com/office/powerpoint/2010/main" val="3177253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46331A-696B-4829-9A80-82A8F4C1AF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965" r="3933" b="-2"/>
          <a:stretch/>
        </p:blipFill>
        <p:spPr>
          <a:xfrm>
            <a:off x="-2382" y="10"/>
            <a:ext cx="9144000" cy="6857991"/>
          </a:xfrm>
          <a:prstGeom prst="rect">
            <a:avLst/>
          </a:prstGeom>
        </p:spPr>
      </p:pic>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2382" y="3737114"/>
            <a:ext cx="9139237" cy="3120876"/>
          </a:xfrm>
          <a:solidFill>
            <a:schemeClr val="bg2">
              <a:lumMod val="75000"/>
            </a:schemeClr>
          </a:solidFill>
        </p:spPr>
        <p:txBody>
          <a:bodyPr>
            <a:noAutofit/>
          </a:bodyPr>
          <a:lstStyle/>
          <a:p>
            <a:pPr algn="ctr"/>
            <a:r>
              <a:rPr lang="en-US" sz="3200" b="1" dirty="0"/>
              <a:t>Then Jacob tore his clothes, put on sackcloth and mourned for his son many days. All his sons and daughters came to comfort him, but he refused to be comforted. “No,” he said, “I will continue to mourn until I join my son in the grave.” So his father wept for him.</a:t>
            </a:r>
          </a:p>
        </p:txBody>
      </p:sp>
    </p:spTree>
    <p:extLst>
      <p:ext uri="{BB962C8B-B14F-4D97-AF65-F5344CB8AC3E}">
        <p14:creationId xmlns:p14="http://schemas.microsoft.com/office/powerpoint/2010/main" val="744421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7" name="Picture 7176">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9144000" cy="6858000"/>
          </a:xfrm>
          <a:prstGeom prst="rect">
            <a:avLst/>
          </a:prstGeom>
        </p:spPr>
      </p:pic>
      <p:sp>
        <p:nvSpPr>
          <p:cNvPr id="7179" name="Rectangle 7178">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3395" y="0"/>
            <a:ext cx="56647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81" name="Picture 7180">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0" y="5006045"/>
            <a:ext cx="3723894" cy="144049"/>
          </a:xfrm>
          <a:prstGeom prst="rect">
            <a:avLst/>
          </a:prstGeom>
        </p:spPr>
      </p:pic>
      <p:sp>
        <p:nvSpPr>
          <p:cNvPr id="7183" name="Rectangle 7182">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38764"/>
            <a:ext cx="3723424"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510241" y="2063262"/>
            <a:ext cx="2804459" cy="2661138"/>
          </a:xfrm>
        </p:spPr>
        <p:txBody>
          <a:bodyPr anchor="ctr">
            <a:noAutofit/>
          </a:bodyPr>
          <a:lstStyle/>
          <a:p>
            <a:r>
              <a:rPr lang="en-US" sz="2600" b="1" dirty="0"/>
              <a:t>Meanwhile, the Midianites sold Joseph in Egypt to Potiphar, one of Pharaoh’s officials, the captain of the guard.</a:t>
            </a:r>
          </a:p>
        </p:txBody>
      </p:sp>
      <p:pic>
        <p:nvPicPr>
          <p:cNvPr id="7170" name="Picture 2" descr="Image result for JosephÂ in Egypt to Potiphar">
            <a:extLst>
              <a:ext uri="{FF2B5EF4-FFF2-40B4-BE49-F238E27FC236}">
                <a16:creationId xmlns:a16="http://schemas.microsoft.com/office/drawing/2014/main" id="{58C4A485-3DFA-44FF-A17C-D15D79568D4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3963454" y="1462666"/>
            <a:ext cx="4695722" cy="3932667"/>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361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6EEF0A9C-44F2-91D5-9E11-240E51B6EF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11CDF9-8902-7658-31AD-D0AB5D1ED627}"/>
              </a:ext>
            </a:extLst>
          </p:cNvPr>
          <p:cNvSpPr>
            <a:spLocks noGrp="1"/>
          </p:cNvSpPr>
          <p:nvPr>
            <p:ph type="ctrTitle"/>
          </p:nvPr>
        </p:nvSpPr>
        <p:spPr>
          <a:xfrm>
            <a:off x="482599" y="2120348"/>
            <a:ext cx="8178799" cy="3101009"/>
          </a:xfrm>
          <a:effectLst>
            <a:outerShdw blurRad="88900" dist="38100" dir="2700000" algn="tl" rotWithShape="0">
              <a:prstClr val="black">
                <a:alpha val="30000"/>
              </a:prstClr>
            </a:outerShdw>
          </a:effectLst>
        </p:spPr>
        <p:txBody>
          <a:bodyPr vert="horz" lIns="91440" tIns="45720" rIns="91440" bIns="45720" rtlCol="0">
            <a:normAutofit/>
          </a:bodyPr>
          <a:lstStyle/>
          <a:p>
            <a:pPr algn="ctr"/>
            <a:r>
              <a:rPr lang="en-US" sz="3000" b="1" dirty="0"/>
              <a:t>The </a:t>
            </a:r>
            <a:r>
              <a:rPr lang="en-US" sz="3000" b="1" cap="small" dirty="0"/>
              <a:t>Lord</a:t>
            </a:r>
            <a:r>
              <a:rPr lang="en-US" sz="3000" b="1" dirty="0"/>
              <a:t> is close to the brokenhearted and saves those who are crushed in spirit. [red &amp; blue] The righteous person may have many troubles, but the </a:t>
            </a:r>
            <a:r>
              <a:rPr lang="en-US" sz="3000" b="1" cap="small" dirty="0"/>
              <a:t>Lord</a:t>
            </a:r>
            <a:r>
              <a:rPr lang="en-US" sz="3000" b="1" dirty="0"/>
              <a:t> delivers him from them all. [blue]</a:t>
            </a:r>
            <a:br>
              <a:rPr lang="en-US" sz="3000" b="1" dirty="0"/>
            </a:br>
            <a:br>
              <a:rPr lang="en-US" sz="3000" b="1" dirty="0"/>
            </a:br>
            <a:r>
              <a:rPr lang="en-US" sz="3000" b="1" dirty="0"/>
              <a:t>Psalm 34:18-19</a:t>
            </a:r>
          </a:p>
        </p:txBody>
      </p:sp>
      <p:sp>
        <p:nvSpPr>
          <p:cNvPr id="6" name="Subtitle 5">
            <a:extLst>
              <a:ext uri="{FF2B5EF4-FFF2-40B4-BE49-F238E27FC236}">
                <a16:creationId xmlns:a16="http://schemas.microsoft.com/office/drawing/2014/main" id="{88C6F2C2-25E9-DD93-D90E-B38344789D25}"/>
              </a:ext>
            </a:extLst>
          </p:cNvPr>
          <p:cNvSpPr>
            <a:spLocks noGrp="1"/>
          </p:cNvSpPr>
          <p:nvPr>
            <p:ph type="subTitle" idx="1"/>
          </p:nvPr>
        </p:nvSpPr>
        <p:spPr>
          <a:xfrm>
            <a:off x="1623967" y="855376"/>
            <a:ext cx="6108101" cy="1145829"/>
          </a:xfrm>
          <a:effectLst>
            <a:outerShdw blurRad="88900" dist="38100" dir="2700000" algn="tl" rotWithShape="0">
              <a:prstClr val="black">
                <a:alpha val="30000"/>
              </a:prstClr>
            </a:outerShdw>
          </a:effectLst>
        </p:spPr>
        <p:txBody>
          <a:bodyPr>
            <a:normAutofit/>
          </a:bodyPr>
          <a:lstStyle/>
          <a:p>
            <a:pPr algn="ctr"/>
            <a:r>
              <a:rPr lang="en-US" sz="4000" b="1" dirty="0">
                <a:solidFill>
                  <a:schemeClr val="accent5">
                    <a:lumMod val="60000"/>
                    <a:lumOff val="40000"/>
                  </a:schemeClr>
                </a:solidFill>
              </a:rPr>
              <a:t>Memory Verse</a:t>
            </a:r>
          </a:p>
        </p:txBody>
      </p:sp>
    </p:spTree>
    <p:extLst>
      <p:ext uri="{BB962C8B-B14F-4D97-AF65-F5344CB8AC3E}">
        <p14:creationId xmlns:p14="http://schemas.microsoft.com/office/powerpoint/2010/main" val="4105131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159027" y="2063262"/>
            <a:ext cx="3155674" cy="2661138"/>
          </a:xfrm>
        </p:spPr>
        <p:txBody>
          <a:bodyPr anchor="ctr">
            <a:noAutofit/>
          </a:bodyPr>
          <a:lstStyle/>
          <a:p>
            <a:r>
              <a:rPr lang="en-US" sz="3200" b="1" dirty="0"/>
              <a:t>Jacob lived in the land where his father had stayed, the land of Canaan.</a:t>
            </a:r>
          </a:p>
        </p:txBody>
      </p:sp>
      <p:pic>
        <p:nvPicPr>
          <p:cNvPr id="10" name="Picture 9">
            <a:extLst>
              <a:ext uri="{FF2B5EF4-FFF2-40B4-BE49-F238E27FC236}">
                <a16:creationId xmlns:a16="http://schemas.microsoft.com/office/drawing/2014/main" id="{668CDD44-BD90-498E-8DD9-BCC06575507A}"/>
              </a:ext>
            </a:extLst>
          </p:cNvPr>
          <p:cNvPicPr>
            <a:picLocks noChangeAspect="1"/>
          </p:cNvPicPr>
          <p:nvPr/>
        </p:nvPicPr>
        <p:blipFill>
          <a:blip r:embed="rId2"/>
          <a:stretch>
            <a:fillRect/>
          </a:stretch>
        </p:blipFill>
        <p:spPr>
          <a:xfrm>
            <a:off x="3963454" y="1081139"/>
            <a:ext cx="4695722" cy="4695722"/>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716632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050" name="Picture 2" descr="Image result for jacob tending flock">
            <a:extLst>
              <a:ext uri="{FF2B5EF4-FFF2-40B4-BE49-F238E27FC236}">
                <a16:creationId xmlns:a16="http://schemas.microsoft.com/office/drawing/2014/main" id="{C5581B50-2E67-49FC-B7BC-7D6195A3A04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 y="10"/>
            <a:ext cx="6724630" cy="4198928"/>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119271" y="4340980"/>
            <a:ext cx="8004312" cy="940240"/>
          </a:xfrm>
        </p:spPr>
        <p:txBody>
          <a:bodyPr anchor="t">
            <a:noAutofit/>
          </a:bodyPr>
          <a:lstStyle/>
          <a:p>
            <a:pPr algn="l"/>
            <a:r>
              <a:rPr lang="en-US" sz="3200" b="1" dirty="0"/>
              <a:t>This is the account of Jacob’s family line. Joseph, a young man of seventeen, was tending the flocks with his brothers, the sons of Bilhah and the sons of </a:t>
            </a:r>
            <a:r>
              <a:rPr lang="en-US" sz="3200" b="1" dirty="0" err="1"/>
              <a:t>Zilpah</a:t>
            </a:r>
            <a:r>
              <a:rPr lang="en-US" sz="3200" b="1" dirty="0"/>
              <a:t>, his father’s wives,</a:t>
            </a:r>
          </a:p>
        </p:txBody>
      </p:sp>
    </p:spTree>
    <p:extLst>
      <p:ext uri="{BB962C8B-B14F-4D97-AF65-F5344CB8AC3E}">
        <p14:creationId xmlns:p14="http://schemas.microsoft.com/office/powerpoint/2010/main" val="2980908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510241" y="2063262"/>
            <a:ext cx="2804459" cy="2661138"/>
          </a:xfrm>
        </p:spPr>
        <p:txBody>
          <a:bodyPr anchor="ctr">
            <a:normAutofit/>
          </a:bodyPr>
          <a:lstStyle/>
          <a:p>
            <a:r>
              <a:rPr lang="en-US" sz="3000" b="1"/>
              <a:t>and he brought their father a bad report about them.</a:t>
            </a:r>
          </a:p>
        </p:txBody>
      </p:sp>
      <p:pic>
        <p:nvPicPr>
          <p:cNvPr id="3" name="Picture 2">
            <a:extLst>
              <a:ext uri="{FF2B5EF4-FFF2-40B4-BE49-F238E27FC236}">
                <a16:creationId xmlns:a16="http://schemas.microsoft.com/office/drawing/2014/main" id="{30D46AD3-6C48-47C0-9D0A-3FA74D90DC10}"/>
              </a:ext>
            </a:extLst>
          </p:cNvPr>
          <p:cNvPicPr>
            <a:picLocks noChangeAspect="1"/>
          </p:cNvPicPr>
          <p:nvPr/>
        </p:nvPicPr>
        <p:blipFill>
          <a:blip r:embed="rId2"/>
          <a:stretch>
            <a:fillRect/>
          </a:stretch>
        </p:blipFill>
        <p:spPr>
          <a:xfrm>
            <a:off x="3963454" y="1670371"/>
            <a:ext cx="4695722" cy="3517258"/>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72933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076" name="Picture 4" descr="Image result for jacob's coat of many colors">
            <a:extLst>
              <a:ext uri="{FF2B5EF4-FFF2-40B4-BE49-F238E27FC236}">
                <a16:creationId xmlns:a16="http://schemas.microsoft.com/office/drawing/2014/main" id="{C602CF09-EC8E-4983-9633-91B4CB862CD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39687" y="1915676"/>
            <a:ext cx="6652592" cy="498944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D1A62DD-F8F4-412C-9284-09CA34159E8E}"/>
              </a:ext>
            </a:extLst>
          </p:cNvPr>
          <p:cNvSpPr>
            <a:spLocks noGrp="1"/>
          </p:cNvSpPr>
          <p:nvPr>
            <p:ph type="ctrTitle"/>
          </p:nvPr>
        </p:nvSpPr>
        <p:spPr>
          <a:xfrm>
            <a:off x="482600" y="126632"/>
            <a:ext cx="8178799" cy="2139490"/>
          </a:xfrm>
          <a:effectLst>
            <a:outerShdw blurRad="88900" dist="38100" dir="2700000" algn="tl" rotWithShape="0">
              <a:prstClr val="black">
                <a:alpha val="30000"/>
              </a:prstClr>
            </a:outerShdw>
          </a:effectLst>
        </p:spPr>
        <p:txBody>
          <a:bodyPr anchor="t">
            <a:normAutofit/>
          </a:bodyPr>
          <a:lstStyle/>
          <a:p>
            <a:pPr algn="ctr"/>
            <a:r>
              <a:rPr lang="en-US" sz="3200" b="1" dirty="0"/>
              <a:t>Now Israel loved Joseph more than any of his other sons, because he had been born to him in his old age; and he made an ornate robe for him.</a:t>
            </a:r>
          </a:p>
        </p:txBody>
      </p:sp>
    </p:spTree>
    <p:extLst>
      <p:ext uri="{BB962C8B-B14F-4D97-AF65-F5344CB8AC3E}">
        <p14:creationId xmlns:p14="http://schemas.microsoft.com/office/powerpoint/2010/main" val="237585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482599" y="4989444"/>
            <a:ext cx="8178799" cy="1953959"/>
          </a:xfrm>
          <a:effectLst>
            <a:outerShdw blurRad="88900" dist="38100" dir="2700000" algn="tl" rotWithShape="0">
              <a:prstClr val="black">
                <a:alpha val="30000"/>
              </a:prstClr>
            </a:outerShdw>
          </a:effectLst>
        </p:spPr>
        <p:txBody>
          <a:bodyPr anchor="t">
            <a:normAutofit/>
          </a:bodyPr>
          <a:lstStyle/>
          <a:p>
            <a:pPr algn="ctr"/>
            <a:r>
              <a:rPr lang="en-US" sz="3200" b="1" dirty="0"/>
              <a:t>When his brothers saw that their father loved him more than any of them, they hated him and could not speak a kind word to him.</a:t>
            </a:r>
          </a:p>
        </p:txBody>
      </p:sp>
      <p:pic>
        <p:nvPicPr>
          <p:cNvPr id="5" name="Picture 4" descr="Image result for jacob's coat of many colors">
            <a:extLst>
              <a:ext uri="{FF2B5EF4-FFF2-40B4-BE49-F238E27FC236}">
                <a16:creationId xmlns:a16="http://schemas.microsoft.com/office/drawing/2014/main" id="{93058E65-1199-4F86-9CAA-FF6159B151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45703" y="0"/>
            <a:ext cx="6652592" cy="4989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636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673DDF-D762-4F07-87E2-5BDD7AA96C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64F914A-B96F-4C41-A88D-3CA6AFEF4C98}"/>
              </a:ext>
            </a:extLst>
          </p:cNvPr>
          <p:cNvSpPr>
            <a:spLocks noGrp="1"/>
          </p:cNvSpPr>
          <p:nvPr>
            <p:ph type="ctrTitle"/>
          </p:nvPr>
        </p:nvSpPr>
        <p:spPr>
          <a:xfrm>
            <a:off x="-106019" y="4970302"/>
            <a:ext cx="7315201" cy="1887698"/>
          </a:xfrm>
          <a:solidFill>
            <a:schemeClr val="accent3">
              <a:lumMod val="50000"/>
            </a:schemeClr>
          </a:solidFill>
          <a:effectLst>
            <a:outerShdw blurRad="88900" dist="38100" dir="2700000" algn="tl" rotWithShape="0">
              <a:prstClr val="black">
                <a:alpha val="30000"/>
              </a:prstClr>
            </a:outerShdw>
          </a:effectLst>
        </p:spPr>
        <p:txBody>
          <a:bodyPr anchor="t">
            <a:normAutofit/>
          </a:bodyPr>
          <a:lstStyle/>
          <a:p>
            <a:pPr algn="ctr"/>
            <a:r>
              <a:rPr lang="en-US" sz="3200" b="1" dirty="0"/>
              <a:t>Joseph had a dream, and when he told it to his brothers, they hated him all the more.</a:t>
            </a:r>
            <a:r>
              <a:rPr lang="en-US" sz="3200" b="1" baseline="30000" dirty="0"/>
              <a:t> </a:t>
            </a:r>
            <a:r>
              <a:rPr lang="en-US" sz="3200" b="1" dirty="0"/>
              <a:t>He said to them, “Listen to this dream I had:</a:t>
            </a:r>
          </a:p>
        </p:txBody>
      </p:sp>
    </p:spTree>
    <p:extLst>
      <p:ext uri="{BB962C8B-B14F-4D97-AF65-F5344CB8AC3E}">
        <p14:creationId xmlns:p14="http://schemas.microsoft.com/office/powerpoint/2010/main" val="1235303593"/>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TM04033917[[fn=Berlin]]</Template>
  <TotalTime>12</TotalTime>
  <Words>1119</Words>
  <Application>Microsoft Office PowerPoint</Application>
  <PresentationFormat>On-screen Show (4:3)</PresentationFormat>
  <Paragraphs>35</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Trebuchet MS</vt:lpstr>
      <vt:lpstr>Berlin</vt:lpstr>
      <vt:lpstr>Dig Site 14</vt:lpstr>
      <vt:lpstr>The Lord is close to the brokenhearted and saves those who are crushed in spirit. [Red &amp; Blue] The righteous person may have many troubles, but the Lord delivers him from them all. [Blue]  Psalm 34:18-19</vt:lpstr>
      <vt:lpstr>The Lord is close to the brokenhearted and saves those who are crushed in spirit. [red &amp; blue] The righteous person may have many troubles, but the Lord delivers him from them all. [blue]  Psalm 34:18-19</vt:lpstr>
      <vt:lpstr>Jacob lived in the land where his father had stayed, the land of Canaan.</vt:lpstr>
      <vt:lpstr>This is the account of Jacob’s family line. Joseph, a young man of seventeen, was tending the flocks with his brothers, the sons of Bilhah and the sons of Zilpah, his father’s wives,</vt:lpstr>
      <vt:lpstr>and he brought their father a bad report about them.</vt:lpstr>
      <vt:lpstr>Now Israel loved Joseph more than any of his other sons, because he had been born to him in his old age; and he made an ornate robe for him.</vt:lpstr>
      <vt:lpstr>When his brothers saw that their father loved him more than any of them, they hated him and could not speak a kind word to him.</vt:lpstr>
      <vt:lpstr>Joseph had a dream, and when he told it to his brothers, they hated him all the more. He said to them, “Listen to this dream I had:</vt:lpstr>
      <vt:lpstr>We were binding sheaves of grain out in the field when suddenly my sheaf rose and stood upright, while your sheaves gathered around mine and bowed down to it.”</vt:lpstr>
      <vt:lpstr>His brothers said to him, “Do you intend to reign over us? Will you actually rule us?” And they hated him all the more because of his dream and what he had said.</vt:lpstr>
      <vt:lpstr>Then he had another dream, and he told it to his brothers. “Listen,” he said, “I had another dream, and this time the sun and moon and eleven stars were bowing down to me.”</vt:lpstr>
      <vt:lpstr>When he told his father as well as his brothers, his father rebuked him and said, “What is this dream you had? Will your mother and I and your brothers actually come and bow down to the ground before you?” His brothers were jealous of him, but his father kept the matter in mind.</vt:lpstr>
      <vt:lpstr>Now his brothers had gone to graze their father’s flocks near Shechem, and Israel said to Joseph, “As you know, your brothers are grazing the flocks near Shechem. Come, I am going to send you to them.” “Very well,” he replied.</vt:lpstr>
      <vt:lpstr>So he said to him, “Go and see if all is well with your brothers and with the flocks, and bring word back to me.” Then he sent him off from the Valley of Hebron.</vt:lpstr>
      <vt:lpstr>When Joseph arrived at Shechem, a man found him wandering around in the fields and asked him, “What are you looking for?” He replied, “I’m looking for my brothers. Can you tell me where they are grazing their flocks?”</vt:lpstr>
      <vt:lpstr>“They have moved on from here,” the man answered. “I heard them say, ‘Let’s go to Dothan.’”</vt:lpstr>
      <vt:lpstr>So Joseph went after his brothers and found them near Dothan. But they saw him in the distance, and before he reached them, they plotted to kill him.</vt:lpstr>
      <vt:lpstr>“Here comes that dreamer!” they said to each other. “Come now, let’s kill him and throw him into one of these cisterns and say that a ferocious animal devoured him. Then we’ll see what comes of his dreams.”</vt:lpstr>
      <vt:lpstr>When Reuben heard this, he tried to rescue him from their hands. “Let’s not take his life,” he said. “Don’t shed any blood. Throw him into this cistern here in the wilderness, but don’t lay a hand on him.” Reuben said this to rescue him from them and take him back to his father.</vt:lpstr>
      <vt:lpstr>So when Joseph came to his brothers, they stripped him of his robe—the ornate robe he was wearing—and they took him and threw him into the cistern. The cistern was empty; there was no water in it.</vt:lpstr>
      <vt:lpstr>As they sat down to eat their meal, they looked up and saw a caravan of Ishmaelites coming from Gilead. Their camels were loaded with spices, balm and myrrh, and they were on their way to take them down to Egypt.</vt:lpstr>
      <vt:lpstr>Judah said to his brothers, “What will we gain if we kill our brother and cover up his blood? Come, let’s sell him to the Ishmaelites and not lay our hands on him; after all, he is our brother, our own flesh and blood.” His brothers agreed.</vt:lpstr>
      <vt:lpstr>So when the Midianite merchants came by, his brothers pulled Joseph up out of the cistern and sold him for twenty shekels of silver to the Ishmaelites, who took him to Egypt.</vt:lpstr>
      <vt:lpstr>When Reuben returned to the cistern and saw that Joseph was not there, he tore his clothes.</vt:lpstr>
      <vt:lpstr>Then they got Joseph’s robe, slaughtered a goat and dipped the robe in the blood. </vt:lpstr>
      <vt:lpstr>He recognized it and said, “It is my son’s robe! Some ferocious animal has devoured him. Joseph has surely been torn to pieces.”</vt:lpstr>
      <vt:lpstr>Then Jacob tore his clothes, put on sackcloth and mourned for his son many days. All his sons and daughters came to comfort him, but he refused to be comforted. “No,” he said, “I will continue to mourn until I join my son in the grave.” So his father wept for him.</vt:lpstr>
      <vt:lpstr>Meanwhile, the Midianites sold Joseph in Egypt to Potiphar, one of Pharaoh’s officials, the captain of the guard.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 Site 14</dc:title>
  <dc:creator>Robin Gulley</dc:creator>
  <cp:lastModifiedBy>April Litman</cp:lastModifiedBy>
  <cp:revision>2</cp:revision>
  <dcterms:created xsi:type="dcterms:W3CDTF">2019-08-28T19:39:27Z</dcterms:created>
  <dcterms:modified xsi:type="dcterms:W3CDTF">2025-07-20T20:11:28Z</dcterms:modified>
</cp:coreProperties>
</file>