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2CB14A06-B66B-4B6F-98E8-68E45F90EE6B}"/>
    <pc:docChg chg="modSld">
      <pc:chgData name="April Litman" userId="c83b8c5f662f391c" providerId="LiveId" clId="{2CB14A06-B66B-4B6F-98E8-68E45F90EE6B}" dt="2025-07-20T19:48:03.388" v="31" actId="20577"/>
      <pc:docMkLst>
        <pc:docMk/>
      </pc:docMkLst>
      <pc:sldChg chg="modSp mod">
        <pc:chgData name="April Litman" userId="c83b8c5f662f391c" providerId="LiveId" clId="{2CB14A06-B66B-4B6F-98E8-68E45F90EE6B}" dt="2025-07-20T19:48:03.388" v="31" actId="20577"/>
        <pc:sldMkLst>
          <pc:docMk/>
          <pc:sldMk cId="43224493" sldId="292"/>
        </pc:sldMkLst>
        <pc:spChg chg="mod">
          <ac:chgData name="April Litman" userId="c83b8c5f662f391c" providerId="LiveId" clId="{2CB14A06-B66B-4B6F-98E8-68E45F90EE6B}" dt="2025-07-20T19:48:03.388" v="31" actId="20577"/>
          <ac:spMkLst>
            <pc:docMk/>
            <pc:sldMk cId="43224493" sldId="292"/>
            <ac:spMk id="3" creationId="{B962AB0A-77BC-4921-B440-7FAC2B74F725}"/>
          </ac:spMkLst>
        </pc:spChg>
      </pc:sldChg>
      <pc:sldChg chg="modSp mod">
        <pc:chgData name="April Litman" userId="c83b8c5f662f391c" providerId="LiveId" clId="{2CB14A06-B66B-4B6F-98E8-68E45F90EE6B}" dt="2025-07-20T19:47:51.594" v="15" actId="20577"/>
        <pc:sldMkLst>
          <pc:docMk/>
          <pc:sldMk cId="1169975472" sldId="293"/>
        </pc:sldMkLst>
        <pc:spChg chg="mod">
          <ac:chgData name="April Litman" userId="c83b8c5f662f391c" providerId="LiveId" clId="{2CB14A06-B66B-4B6F-98E8-68E45F90EE6B}" dt="2025-07-20T19:47:51.594" v="15" actId="20577"/>
          <ac:spMkLst>
            <pc:docMk/>
            <pc:sldMk cId="1169975472" sldId="293"/>
            <ac:spMk id="3" creationId="{B962AB0A-77BC-4921-B440-7FAC2B74F7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47465-D4B7-4303-B691-BADEEE94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his brothers which made them jealous and hate him?  (37:5-11)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7633B-628D-46CB-8B3B-AED185347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lied about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the wealthiest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about a dream in which their sheaves bowed down to his sheaf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856934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47465-D4B7-4303-B691-BADEEE94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his brothers which made them jealous and hate him?  (37:5-11)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7633B-628D-46CB-8B3B-AED185347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lied about his dreams.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the wealthiest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about a dream in which their sheaves bowed down to his sheaf of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50275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2F200-16F3-43FA-9BE0-C2C5E9FE8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Joseph’s dream affect his brother?  (37:5)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57FE-2718-4375-8AB3-2FF2C809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hated him even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he was special.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knew they were wrong to hate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believed his dreams and asked for forgiveness.</a:t>
            </a:r>
          </a:p>
        </p:txBody>
      </p:sp>
    </p:spTree>
    <p:extLst>
      <p:ext uri="{BB962C8B-B14F-4D97-AF65-F5344CB8AC3E}">
        <p14:creationId xmlns:p14="http://schemas.microsoft.com/office/powerpoint/2010/main" val="2447591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2F200-16F3-43FA-9BE0-C2C5E9FE8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Joseph’s dream affect his brother?  (37:5)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57FE-2718-4375-8AB3-2FF2C809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hated him even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realized he was special.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knew they were wrong to hate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believed his dreams and asked for forgiveness.</a:t>
            </a:r>
          </a:p>
        </p:txBody>
      </p:sp>
    </p:spTree>
    <p:extLst>
      <p:ext uri="{BB962C8B-B14F-4D97-AF65-F5344CB8AC3E}">
        <p14:creationId xmlns:p14="http://schemas.microsoft.com/office/powerpoint/2010/main" val="1430459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A587F-8EE3-4BBE-BE81-18C3F03A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in Joseph’s second dream? (37:9-10)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30E68-C586-47B3-B875-976061BFE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sun, moon, and 11 stars bowed down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cistern swallowed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 was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Eleven sheaves of wheat bowed down to one sheaf of wheat.</a:t>
            </a:r>
          </a:p>
        </p:txBody>
      </p:sp>
    </p:spTree>
    <p:extLst>
      <p:ext uri="{BB962C8B-B14F-4D97-AF65-F5344CB8AC3E}">
        <p14:creationId xmlns:p14="http://schemas.microsoft.com/office/powerpoint/2010/main" val="36328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A587F-8EE3-4BBE-BE81-18C3F03A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in Joseph’s second dream? (37:9-10)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30E68-C586-47B3-B875-976061BFE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sun, moon, and 11 stars bowed down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cistern swallowed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 was crying.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Eleven sheaves of wheat bowed down to one sheaf of wheat.</a:t>
            </a:r>
          </a:p>
        </p:txBody>
      </p:sp>
    </p:spTree>
    <p:extLst>
      <p:ext uri="{BB962C8B-B14F-4D97-AF65-F5344CB8AC3E}">
        <p14:creationId xmlns:p14="http://schemas.microsoft.com/office/powerpoint/2010/main" val="2861585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3746-0826-4C8C-A50B-784170B5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send Joseph to Shechem?  (37:14)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6F5E-C254-4E81-9C03-0A2BE58A8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check on his brothers and the flocks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buy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the Ishmaelites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sell some land</a:t>
            </a:r>
          </a:p>
        </p:txBody>
      </p:sp>
    </p:spTree>
    <p:extLst>
      <p:ext uri="{BB962C8B-B14F-4D97-AF65-F5344CB8AC3E}">
        <p14:creationId xmlns:p14="http://schemas.microsoft.com/office/powerpoint/2010/main" val="858367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3746-0826-4C8C-A50B-784170B5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send Joseph to Shechem?  (37:14)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6F5E-C254-4E81-9C03-0A2BE58A8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check on his brothers and the flocks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buy grain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the Ishmaelites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sell some land</a:t>
            </a:r>
          </a:p>
        </p:txBody>
      </p:sp>
    </p:spTree>
    <p:extLst>
      <p:ext uri="{BB962C8B-B14F-4D97-AF65-F5344CB8AC3E}">
        <p14:creationId xmlns:p14="http://schemas.microsoft.com/office/powerpoint/2010/main" val="3148886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405AB-13F3-4165-A887-FE8EC98A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Joseph find his brothers?  (37:15-17)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1C16-43A7-43B0-B7D0-17552D97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Shechem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3835930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405AB-13F3-4165-A887-FE8EC98A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Joseph find his brothers?  (37:15-17)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1C16-43A7-43B0-B7D0-17552D97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Dothan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Shechem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196513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117A6-B8FA-437B-8489-73958C4B9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was 17 years old?  (37:2)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7547-1274-48EE-BEFF-C1D8E6DEA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his own herd of goats.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traveled to meet his grandfather.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brought his father a bad report about his brothers.</a:t>
            </a:r>
          </a:p>
        </p:txBody>
      </p:sp>
    </p:spTree>
    <p:extLst>
      <p:ext uri="{BB962C8B-B14F-4D97-AF65-F5344CB8AC3E}">
        <p14:creationId xmlns:p14="http://schemas.microsoft.com/office/powerpoint/2010/main" val="3804735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260D0-57A8-4ADB-AD60-64E30124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plan to do to him?  (37:20)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0561B-FEF1-405F-B767-344ABE831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kill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throw him into a cistern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say a ferocious animal devoured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78568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260D0-57A8-4ADB-AD60-64E30124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plan to do to him?  (37:20)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0561B-FEF1-405F-B767-344ABE831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kill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throw him into a cistern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say a ferocious animal devoured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51166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DFBA4-FDA3-4617-93BE-85298018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of Jacob’s sons did not agree with the plan to kill Joseph?  </a:t>
            </a:r>
            <a:br>
              <a:rPr lang="en-US" dirty="0"/>
            </a:br>
            <a:r>
              <a:rPr lang="en-US" dirty="0"/>
              <a:t>(37:21-22)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67586-424B-4DA2-AFF6-CA35DEEF2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2062459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DFBA4-FDA3-4617-93BE-85298018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Which of Jacob’s sons did not agree with the plan to kill Joseph?  </a:t>
            </a:r>
            <a:br>
              <a:rPr lang="en-US" dirty="0"/>
            </a:br>
            <a:r>
              <a:rPr lang="en-US" dirty="0"/>
              <a:t>(37:21-22)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67586-424B-4DA2-AFF6-CA35DEEF2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1282413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9A9E1-0C1C-4A90-BA2C-840BAFCD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instead of killing Joseph?  (37:23-24)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265C7-C580-4F92-B544-B7CA29B4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made him work while they slept.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threw him into a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threw him into a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17477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9A9E1-0C1C-4A90-BA2C-840BAFCD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instead of killing Joseph?  (37:23-24)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265C7-C580-4F92-B544-B7CA29B4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made him work while they slept.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threw him into a river.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threw him into a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29355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82BFC-43A0-45F5-A5DD-C47F44FC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sat down to eat?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B3E39-FAA3-43FB-8E41-E423B67D8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Jacob showed 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caravan going to Egypt came 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knew they had mistreated Joseph and pulled him out of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caravan going to Harran came by.</a:t>
            </a:r>
          </a:p>
        </p:txBody>
      </p:sp>
    </p:spTree>
    <p:extLst>
      <p:ext uri="{BB962C8B-B14F-4D97-AF65-F5344CB8AC3E}">
        <p14:creationId xmlns:p14="http://schemas.microsoft.com/office/powerpoint/2010/main" val="1609769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82BFC-43A0-45F5-A5DD-C47F44FC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Joseph’s brothers sat down to eat?  (37:25)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B3E39-FAA3-43FB-8E41-E423B67D8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Jacob showed 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caravan going to Egypt came 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knew they had mistreated Joseph and pulled him out of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caravan going to Harran came by.</a:t>
            </a:r>
          </a:p>
        </p:txBody>
      </p:sp>
    </p:spTree>
    <p:extLst>
      <p:ext uri="{BB962C8B-B14F-4D97-AF65-F5344CB8AC3E}">
        <p14:creationId xmlns:p14="http://schemas.microsoft.com/office/powerpoint/2010/main" val="1302136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D9C48-A79A-40F1-A18F-535726B9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do to him?  (37:28)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4F988-B3FA-48DD-87E8-75FCE1AD1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killed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tied him to a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sold him to the Ishmaelites   (or Midianites) for 20 shekels of silver.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brought him home with them.</a:t>
            </a:r>
          </a:p>
        </p:txBody>
      </p:sp>
    </p:spTree>
    <p:extLst>
      <p:ext uri="{BB962C8B-B14F-4D97-AF65-F5344CB8AC3E}">
        <p14:creationId xmlns:p14="http://schemas.microsoft.com/office/powerpoint/2010/main" val="2292637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D9C48-A79A-40F1-A18F-535726B9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Joseph’s brothers do to him?  (37:28)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4F988-B3FA-48DD-87E8-75FCE1AD1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killed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tied him to a tree.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sold him to the Ishmaelites   (or Midianites) for 20 shekels of silver.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brought him home with them.</a:t>
            </a:r>
          </a:p>
        </p:txBody>
      </p:sp>
    </p:spTree>
    <p:extLst>
      <p:ext uri="{BB962C8B-B14F-4D97-AF65-F5344CB8AC3E}">
        <p14:creationId xmlns:p14="http://schemas.microsoft.com/office/powerpoint/2010/main" val="233072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117A6-B8FA-437B-8489-73958C4B9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was 17 years old?  (37:2)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7547-1274-48EE-BEFF-C1D8E6DEA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married.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his own herd of goats.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traveled to meet his grandfather.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brought his father a bad report about his brothers.</a:t>
            </a:r>
          </a:p>
        </p:txBody>
      </p:sp>
    </p:spTree>
    <p:extLst>
      <p:ext uri="{BB962C8B-B14F-4D97-AF65-F5344CB8AC3E}">
        <p14:creationId xmlns:p14="http://schemas.microsoft.com/office/powerpoint/2010/main" val="140527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CA11-1E11-40E0-82EF-36C3529F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with Joseph’s robe?  (37:31)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9F54-DCCA-4D76-9D42-21858FBC0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dipped the robe in the blood of a goat.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left it in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it to Joseph as he left with the caravan.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4945220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CA11-1E11-40E0-82EF-36C3529F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with Joseph’s robe?  (37:31)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9F54-DCCA-4D76-9D42-21858FBC0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dipped the robe in the blood of a goat.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left it in the cistern.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it to Joseph as he left with the caravan.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4161262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92E70-ACE5-4563-A317-446444DD0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gave Jacob the bloody robe?  (37:33)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0D97-ED39-4651-A5EA-AC0540A07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did not believe it was Joseph’s robe.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recognized it but did not believe harm had come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said that a ferocious animal had devoured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287383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92E70-ACE5-4563-A317-446444DD0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gave Jacob the bloody robe?  (37:33)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0D97-ED39-4651-A5EA-AC0540A07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did not believe it was Joseph’s robe.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recognized it but did not believe harm had come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said that a ferocious animal had devoured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091978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3BB2-B408-4EDF-8741-91B73B9EA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react to the news about Joseph?  (37:33-35)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A3B32-9612-4CCB-B412-E7882D63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believed Joseph was torn to pieces by an animal.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refused to be comforted.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he would continue to mourn to the grave.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86515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3BB2-B408-4EDF-8741-91B73B9EA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react to the news about Joseph?  (37:33-35)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A3B32-9612-4CCB-B412-E7882D63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believed Joseph was torn to pieces by an animal.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refused to be comforted.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said he would continue to mourn to the grave.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813870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255DE-4B3F-40DF-A551-DB5A30F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when he thought Joseph had died?  (37:34-35)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2AB0A-77BC-4921-B440-7FAC2B74F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tore his clothes, put on sackcloth and mourned for his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mourned and then it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 brothers it was not their fault.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32244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255DE-4B3F-40DF-A551-DB5A30F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when he thought Joseph had died?  (37:34-35)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2AB0A-77BC-4921-B440-7FAC2B74F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tore his clothes, put on sackcloth and mourned for his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mourned and then it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 brothers it was not their fault.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699754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BA4C-540E-4640-8170-F8185AEA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Egypt, who bought Joseph?  (37:36)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B8319-0DFC-44D3-AC00-7E417F800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of Pharaoh’s officials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142652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BA4C-540E-4640-8170-F8185AEA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Egypt, who bought Joseph?  (37:36)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B8319-0DFC-44D3-AC00-7E417F800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of Pharaoh’s officials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35396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8C70-2661-40A2-BD42-8728A8A4D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have that his brothers did not have?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A93DF-F042-4BD1-BE04-DBAF8A36E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own maid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tent of his 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ornate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7020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8C70-2661-40A2-BD42-8728A8A4D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have that his brothers did not have?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A93DF-F042-4BD1-BE04-DBAF8A36E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own maid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tent of his own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 ornate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92406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C767B-E770-40F7-8154-ACA508DF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was Joseph the favorite son of Jacob?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3C47E-62B7-4EBB-88AF-DA9A18FD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Leah’s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to Jacob in his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the promised son God told Jacob about.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7806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C767B-E770-40F7-8154-ACA508DF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was Joseph the favorite son of Jacob?  (37:3)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3C47E-62B7-4EBB-88AF-DA9A18FD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Leah’s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born to Jacob in his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the promised son God told Jacob about.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1139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FE84F-0A3D-4B97-8D01-57CA18992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the other brothers feel about Joseph being loved more than they were?  (37:4)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E5BD6-096F-4F59-A4C4-C98FECB9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didn’t bother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hated Joseph for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the youngest, so they expected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thought it was cute.</a:t>
            </a:r>
          </a:p>
        </p:txBody>
      </p:sp>
    </p:spTree>
    <p:extLst>
      <p:ext uri="{BB962C8B-B14F-4D97-AF65-F5344CB8AC3E}">
        <p14:creationId xmlns:p14="http://schemas.microsoft.com/office/powerpoint/2010/main" val="795027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FE84F-0A3D-4B97-8D01-57CA18992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the other brothers feel about Joseph being loved more than they were?  (37:4)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E5BD6-096F-4F59-A4C4-C98FECB9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didn’t bother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hated Joseph for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the youngest, so they expected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thought it was cute.</a:t>
            </a:r>
          </a:p>
        </p:txBody>
      </p:sp>
    </p:spTree>
    <p:extLst>
      <p:ext uri="{BB962C8B-B14F-4D97-AF65-F5344CB8AC3E}">
        <p14:creationId xmlns:p14="http://schemas.microsoft.com/office/powerpoint/2010/main" val="31512926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1492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14</vt:lpstr>
      <vt:lpstr>What happened when Joseph was 17 years old?  (37:2)</vt:lpstr>
      <vt:lpstr>What happened when Joseph was 17 years old?  (37:2)</vt:lpstr>
      <vt:lpstr>What did Joseph have that his brothers did not have?  (37:3)</vt:lpstr>
      <vt:lpstr>What did Joseph have that his brothers did not have?  (37:3)</vt:lpstr>
      <vt:lpstr>Why was Joseph the favorite son of Jacob?  (37:3)</vt:lpstr>
      <vt:lpstr>Why was Joseph the favorite son of Jacob?  (37:3)</vt:lpstr>
      <vt:lpstr>How did the other brothers feel about Joseph being loved more than they were?  (37:4)</vt:lpstr>
      <vt:lpstr>How did the other brothers feel about Joseph being loved more than they were?  (37:4)</vt:lpstr>
      <vt:lpstr>What did Joseph tell his brothers which made them jealous and hate him?  (37:5-11)</vt:lpstr>
      <vt:lpstr>What did Joseph tell his brothers which made them jealous and hate him?  (37:5-11)</vt:lpstr>
      <vt:lpstr>How did Joseph’s dream affect his brother?  (37:5)</vt:lpstr>
      <vt:lpstr>How did Joseph’s dream affect his brother?  (37:5)</vt:lpstr>
      <vt:lpstr>What happened in Joseph’s second dream? (37:9-10)</vt:lpstr>
      <vt:lpstr>What happened in Joseph’s second dream? (37:9-10)</vt:lpstr>
      <vt:lpstr>Why did Jacob send Joseph to Shechem?  (37:14)</vt:lpstr>
      <vt:lpstr>Why did Jacob send Joseph to Shechem?  (37:14)</vt:lpstr>
      <vt:lpstr>Where did Joseph find his brothers?  (37:15-17)</vt:lpstr>
      <vt:lpstr>Where did Joseph find his brothers?  (37:15-17)</vt:lpstr>
      <vt:lpstr>What did Joseph’s brothers plan to do to him?  (37:20)</vt:lpstr>
      <vt:lpstr>What did Joseph’s brothers plan to do to him?  (37:20)</vt:lpstr>
      <vt:lpstr>Which of Jacob’s sons did not agree with the plan to kill Joseph?   (37:21-22)</vt:lpstr>
      <vt:lpstr>Which of Jacob’s sons did not agree with the plan to kill Joseph?   (37:21-22)</vt:lpstr>
      <vt:lpstr>What did the brothers do instead of killing Joseph?  (37:23-24)</vt:lpstr>
      <vt:lpstr>What did the brothers do instead of killing Joseph?  (37:23-24)</vt:lpstr>
      <vt:lpstr>What happened when Joseph’s brothers sat down to eat?  (37:25)</vt:lpstr>
      <vt:lpstr>What happened when Joseph’s brothers sat down to eat?  (37:25)</vt:lpstr>
      <vt:lpstr>What did Joseph’s brothers do to him?  (37:28)</vt:lpstr>
      <vt:lpstr>What did Joseph’s brothers do to him?  (37:28)</vt:lpstr>
      <vt:lpstr>What did the brothers do with Joseph’s robe?  (37:31)</vt:lpstr>
      <vt:lpstr>What did the brothers do with Joseph’s robe?  (37:31)</vt:lpstr>
      <vt:lpstr>What happened when the brothers gave Jacob the bloody robe?  (37:33)</vt:lpstr>
      <vt:lpstr>What happened when the brothers gave Jacob the bloody robe?  (37:33)</vt:lpstr>
      <vt:lpstr>How did Jacob react to the news about Joseph?  (37:33-35)</vt:lpstr>
      <vt:lpstr>How did Jacob react to the news about Joseph?  (37:33-35)</vt:lpstr>
      <vt:lpstr>What did Jacob do when he thought Joseph had died?  (37:34-35)</vt:lpstr>
      <vt:lpstr>What did Jacob do when he thought Joseph had died?  (37:34-35)</vt:lpstr>
      <vt:lpstr>In Egypt, who bought Joseph?  (37:36)</vt:lpstr>
      <vt:lpstr>In Egypt, who bought Joseph?  (37:36)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17</cp:revision>
  <dcterms:created xsi:type="dcterms:W3CDTF">2016-04-21T15:09:06Z</dcterms:created>
  <dcterms:modified xsi:type="dcterms:W3CDTF">2025-07-20T19:48:06Z</dcterms:modified>
</cp:coreProperties>
</file>