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13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ADE27-FB37-49F1-A565-296415D70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spoke to Jacob in his dream?  (28:12-13)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69BED-FBD4-4D7E-9386-CEC5444F6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</a:t>
            </a:r>
          </a:p>
        </p:txBody>
      </p:sp>
    </p:spTree>
    <p:extLst>
      <p:ext uri="{BB962C8B-B14F-4D97-AF65-F5344CB8AC3E}">
        <p14:creationId xmlns:p14="http://schemas.microsoft.com/office/powerpoint/2010/main" val="1833307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ADE27-FB37-49F1-A565-296415D70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spoke to Jacob in his dream?  (28:12-13)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69BED-FBD4-4D7E-9386-CEC5444F6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Lord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</a:t>
            </a:r>
          </a:p>
        </p:txBody>
      </p:sp>
    </p:spTree>
    <p:extLst>
      <p:ext uri="{BB962C8B-B14F-4D97-AF65-F5344CB8AC3E}">
        <p14:creationId xmlns:p14="http://schemas.microsoft.com/office/powerpoint/2010/main" val="1721247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F85FC-F64C-4F78-B685-C77213B20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the Lord stand in Jacob’s dream?  (28:13)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34826-9F18-41DB-BB73-C71768824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Above the stairway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At the bottom of the stairway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In a field</a:t>
            </a:r>
          </a:p>
        </p:txBody>
      </p:sp>
    </p:spTree>
    <p:extLst>
      <p:ext uri="{BB962C8B-B14F-4D97-AF65-F5344CB8AC3E}">
        <p14:creationId xmlns:p14="http://schemas.microsoft.com/office/powerpoint/2010/main" val="2361945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F85FC-F64C-4F78-B685-C77213B20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the Lord stand in Jacob’s dream?  (28:13)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34826-9F18-41DB-BB73-C71768824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Above the stairway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At the bottom of the stairway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In a field</a:t>
            </a:r>
          </a:p>
        </p:txBody>
      </p:sp>
    </p:spTree>
    <p:extLst>
      <p:ext uri="{BB962C8B-B14F-4D97-AF65-F5344CB8AC3E}">
        <p14:creationId xmlns:p14="http://schemas.microsoft.com/office/powerpoint/2010/main" val="451478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2A7B5-B50F-4B17-B800-E3895124F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He would give Jacob and his descendants?  (28:13)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29DBA-41BA-45B4-8D00-C00127493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Their own mountain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land on which he was lying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Egypt</a:t>
            </a:r>
          </a:p>
        </p:txBody>
      </p:sp>
    </p:spTree>
    <p:extLst>
      <p:ext uri="{BB962C8B-B14F-4D97-AF65-F5344CB8AC3E}">
        <p14:creationId xmlns:p14="http://schemas.microsoft.com/office/powerpoint/2010/main" val="19896241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2A7B5-B50F-4B17-B800-E3895124F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He would give Jacob and his descendants?  (28:13)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29DBA-41BA-45B4-8D00-C00127493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Their own mountain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land on which he was lying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Egypt</a:t>
            </a:r>
          </a:p>
        </p:txBody>
      </p:sp>
    </p:spTree>
    <p:extLst>
      <p:ext uri="{BB962C8B-B14F-4D97-AF65-F5344CB8AC3E}">
        <p14:creationId xmlns:p14="http://schemas.microsoft.com/office/powerpoint/2010/main" val="14942288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E2D16-BD66-495A-9EF0-3A8E53224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Whom did God say would be like the dust of the earth?  (28:14)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DED94-8582-45AE-9A27-38247D788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Jacob’s descendants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Jacob’s enemies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Jacob’s friends</a:t>
            </a:r>
          </a:p>
        </p:txBody>
      </p:sp>
    </p:spTree>
    <p:extLst>
      <p:ext uri="{BB962C8B-B14F-4D97-AF65-F5344CB8AC3E}">
        <p14:creationId xmlns:p14="http://schemas.microsoft.com/office/powerpoint/2010/main" val="8507375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E2D16-BD66-495A-9EF0-3A8E53224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Whom did God say would be like the dust of the earth?  (28:14)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DED94-8582-45AE-9A27-38247D788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Jacob’s descendants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Jacob’s enemies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Jacob’s friends</a:t>
            </a:r>
          </a:p>
        </p:txBody>
      </p:sp>
    </p:spTree>
    <p:extLst>
      <p:ext uri="{BB962C8B-B14F-4D97-AF65-F5344CB8AC3E}">
        <p14:creationId xmlns:p14="http://schemas.microsoft.com/office/powerpoint/2010/main" val="9787278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DF2FF-47A6-44A6-8E0D-AC1D52861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Jacob ask God to do?  (28:20)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CF230-FF98-40C6-BF69-AD2FE139D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Be with and watch over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Give him food and clothes.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447723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DF2FF-47A6-44A6-8E0D-AC1D52861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Jacob ask God to do?  (28:20)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CF230-FF98-40C6-BF69-AD2FE139D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Be with and watch over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Give him food and clothes.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916210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C4744-CB40-4155-88AD-A3859A896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Jacob set out for when he left Beersheba?  (28:10)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104E4-6226-43C7-87AE-DF2DEDBEE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Harran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767148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BF558-BD61-47CE-A16E-CDAC5AA77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Jacob do after he woke up from his sleep?  (28:20)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0CBB8-AA98-4B82-9256-DDCD7F22A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turned around and went home.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made a vow to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384270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BF558-BD61-47CE-A16E-CDAC5AA77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Jacob do after he woke up from his sleep?  (28:20)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0CBB8-AA98-4B82-9256-DDCD7F22A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turned around and went home.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made a vow to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3290617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E889-8B67-4F45-92BB-2014A57AE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With whom did Jacob stay in Harran?  (29:14)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E8965-343C-4192-ACB0-5577A4D34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Laban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</a:t>
            </a:r>
          </a:p>
        </p:txBody>
      </p:sp>
    </p:spTree>
    <p:extLst>
      <p:ext uri="{BB962C8B-B14F-4D97-AF65-F5344CB8AC3E}">
        <p14:creationId xmlns:p14="http://schemas.microsoft.com/office/powerpoint/2010/main" val="32676237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E889-8B67-4F45-92BB-2014A57AE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With whom did Jacob stay in Harran?  (29:14)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E8965-343C-4192-ACB0-5577A4D34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Laban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</a:t>
            </a:r>
          </a:p>
        </p:txBody>
      </p:sp>
    </p:spTree>
    <p:extLst>
      <p:ext uri="{BB962C8B-B14F-4D97-AF65-F5344CB8AC3E}">
        <p14:creationId xmlns:p14="http://schemas.microsoft.com/office/powerpoint/2010/main" val="39948473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C5650-A373-4DD7-8E6F-6CDEF4280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the names of Laban’s daughters?  (29:16)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AD595-BD1D-4897-AEA5-BEB9D1630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Leah and Rebekah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and Sarah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Leah and Rachel</a:t>
            </a:r>
          </a:p>
        </p:txBody>
      </p:sp>
    </p:spTree>
    <p:extLst>
      <p:ext uri="{BB962C8B-B14F-4D97-AF65-F5344CB8AC3E}">
        <p14:creationId xmlns:p14="http://schemas.microsoft.com/office/powerpoint/2010/main" val="24678463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C5650-A373-4DD7-8E6F-6CDEF4280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the names of Laban’s daughters?  (29:16)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AD595-BD1D-4897-AEA5-BEB9D1630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Leah and Rebekah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and Sarah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Leah and Rachel</a:t>
            </a:r>
          </a:p>
        </p:txBody>
      </p:sp>
    </p:spTree>
    <p:extLst>
      <p:ext uri="{BB962C8B-B14F-4D97-AF65-F5344CB8AC3E}">
        <p14:creationId xmlns:p14="http://schemas.microsoft.com/office/powerpoint/2010/main" val="39132965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5EB66-E138-4AF0-B84F-C6D8DD5A0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Whom did Jacob want to marry?  (29:18)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BD6DE-E064-4B96-9931-E91FB38CF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Rachel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Leah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Zilpah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127481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5EB66-E138-4AF0-B84F-C6D8DD5A0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Whom did Jacob want to marry?  (29:18)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BD6DE-E064-4B96-9931-E91FB38CF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Rachel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Leah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Zilpah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928339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D93AE-64A9-4B07-9DE3-23DB9AA21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long did Jacob serve so he could marry Rachel?  (29:20)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236AF-8678-4B3E-AED8-E019832B5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Seven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Seven months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Seven years</a:t>
            </a:r>
          </a:p>
        </p:txBody>
      </p:sp>
    </p:spTree>
    <p:extLst>
      <p:ext uri="{BB962C8B-B14F-4D97-AF65-F5344CB8AC3E}">
        <p14:creationId xmlns:p14="http://schemas.microsoft.com/office/powerpoint/2010/main" val="245088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D93AE-64A9-4B07-9DE3-23DB9AA21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long did Jacob serve so he could marry Rachel?  (29:20)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236AF-8678-4B3E-AED8-E019832B5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Seven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Seven months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Seven years</a:t>
            </a:r>
          </a:p>
        </p:txBody>
      </p:sp>
    </p:spTree>
    <p:extLst>
      <p:ext uri="{BB962C8B-B14F-4D97-AF65-F5344CB8AC3E}">
        <p14:creationId xmlns:p14="http://schemas.microsoft.com/office/powerpoint/2010/main" val="3105818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C4744-CB40-4155-88AD-A3859A896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Jacob set out for when he left Beersheba?  (28:10)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104E4-6226-43C7-87AE-DF2DEDBEE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Harran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4243224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0941A-7621-482C-AF36-69CB7F5C7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the evening of the wedding feast?  (29:22-23)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ADEFA-8931-4866-AF74-295E21C41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got the wrong wife.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Laban gave Leah to Jacob instead of Rachel.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5891450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0941A-7621-482C-AF36-69CB7F5C7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the evening of the wedding feast?  (29:22-23)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ADEFA-8931-4866-AF74-295E21C41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got the wrong wife.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Laban gave Leah to Jacob instead of Rachel.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8306582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BAC72-A245-4302-A3FB-739130434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Whom did Laban first give to Jacob to marry?  (29:23)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C815B-CEC8-4337-B5E0-643529244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Bilhah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Rachel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Leah</a:t>
            </a:r>
          </a:p>
        </p:txBody>
      </p:sp>
    </p:spTree>
    <p:extLst>
      <p:ext uri="{BB962C8B-B14F-4D97-AF65-F5344CB8AC3E}">
        <p14:creationId xmlns:p14="http://schemas.microsoft.com/office/powerpoint/2010/main" val="7896924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BAC72-A245-4302-A3FB-739130434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Whom did Laban first give to Jacob to marry?  (29:23)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C815B-CEC8-4337-B5E0-643529244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Bilhah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Rachel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Leah</a:t>
            </a:r>
          </a:p>
        </p:txBody>
      </p:sp>
    </p:spTree>
    <p:extLst>
      <p:ext uri="{BB962C8B-B14F-4D97-AF65-F5344CB8AC3E}">
        <p14:creationId xmlns:p14="http://schemas.microsoft.com/office/powerpoint/2010/main" val="20651361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56C62-8B25-4E66-8AC8-38511B331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Jacob ask Laban when he discovered he had the wrong wife?  (29:25)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7AB26-A2C7-475B-A33B-CB9371806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“Why have you deceived me?”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“Did you give me Leah on purpose?”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9435674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56C62-8B25-4E66-8AC8-38511B331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Jacob ask Laban when he discovered he had the wrong wife?  (29:25)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7AB26-A2C7-475B-A33B-CB9371806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“Why have you deceived me?”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“Did you give me Leah on purpose?”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9204563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1B43F-AB1E-40D2-9954-1ECF6CE73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many more years would Jacob have to work for Rachel?  (29:27)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1AEE3-3E31-4ADB-8358-278036D3F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7 more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2 more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5 more years</a:t>
            </a:r>
          </a:p>
        </p:txBody>
      </p:sp>
    </p:spTree>
    <p:extLst>
      <p:ext uri="{BB962C8B-B14F-4D97-AF65-F5344CB8AC3E}">
        <p14:creationId xmlns:p14="http://schemas.microsoft.com/office/powerpoint/2010/main" val="19681042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1B43F-AB1E-40D2-9954-1ECF6CE73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many more years would Jacob have to work for Rachel?  (29:27)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1AEE3-3E31-4ADB-8358-278036D3F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7 more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2 more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5 more years</a:t>
            </a:r>
          </a:p>
        </p:txBody>
      </p:sp>
    </p:spTree>
    <p:extLst>
      <p:ext uri="{BB962C8B-B14F-4D97-AF65-F5344CB8AC3E}">
        <p14:creationId xmlns:p14="http://schemas.microsoft.com/office/powerpoint/2010/main" val="280640866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DD115-32D4-49FB-BDAD-4B95B27A8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Whom did Jacob have greater love for?  (29:30)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A225D-481D-4606-B9FB-EC794D2F1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Leah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Rachel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loved them the same.</a:t>
            </a:r>
          </a:p>
        </p:txBody>
      </p:sp>
    </p:spTree>
    <p:extLst>
      <p:ext uri="{BB962C8B-B14F-4D97-AF65-F5344CB8AC3E}">
        <p14:creationId xmlns:p14="http://schemas.microsoft.com/office/powerpoint/2010/main" val="25395028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DD115-32D4-49FB-BDAD-4B95B27A8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Whom did Jacob have greater love for?  (29:30)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A225D-481D-4606-B9FB-EC794D2F1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Leah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Rachel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loved them the same.</a:t>
            </a:r>
          </a:p>
        </p:txBody>
      </p:sp>
    </p:spTree>
    <p:extLst>
      <p:ext uri="{BB962C8B-B14F-4D97-AF65-F5344CB8AC3E}">
        <p14:creationId xmlns:p14="http://schemas.microsoft.com/office/powerpoint/2010/main" val="2887144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E8841-037D-4B24-910F-E57ADA8AA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Jacob do when he stopped for the night?  (28:11)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E8D45-0AEE-480F-8162-F270C8729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lay down to sleep.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built a tent.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found a cave.</a:t>
            </a:r>
          </a:p>
        </p:txBody>
      </p:sp>
    </p:spTree>
    <p:extLst>
      <p:ext uri="{BB962C8B-B14F-4D97-AF65-F5344CB8AC3E}">
        <p14:creationId xmlns:p14="http://schemas.microsoft.com/office/powerpoint/2010/main" val="2526424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E8841-037D-4B24-910F-E57ADA8AA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Jacob do when he stopped for the night?  (28:11)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E8D45-0AEE-480F-8162-F270C8729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lay down to sleep.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built a tent.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found a cave.</a:t>
            </a:r>
          </a:p>
        </p:txBody>
      </p:sp>
    </p:spTree>
    <p:extLst>
      <p:ext uri="{BB962C8B-B14F-4D97-AF65-F5344CB8AC3E}">
        <p14:creationId xmlns:p14="http://schemas.microsoft.com/office/powerpoint/2010/main" val="2943353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A1092-8DC2-4B70-A0AF-EBEE05AED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Jacob see in his dream?  (28:12)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3126A-EF6E-4951-9048-21338C032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An angel standing beside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stairway resting on the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557105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A1092-8DC2-4B70-A0AF-EBEE05AED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Jacob see in his dream?  (28:12)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3126A-EF6E-4951-9048-21338C032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An angel standing beside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stairway resting on the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806513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314FA-6B60-42DB-8116-ADBF183EC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Jacob see the angels on the stairway?  (28:10-12)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0DD01-74CF-4DDB-832D-8050710FF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certain place, on the way to Harran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In his dream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545966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314FA-6B60-42DB-8116-ADBF183EC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Jacob see the angels on the stairway?  (28:10-12)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0DD01-74CF-4DDB-832D-8050710FF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certain place, on the way to Harran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In his dream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58032787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918</Words>
  <Application>Microsoft Office PowerPoint</Application>
  <PresentationFormat>On-screen Show (4:3)</PresentationFormat>
  <Paragraphs>154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Arial</vt:lpstr>
      <vt:lpstr>Calibri</vt:lpstr>
      <vt:lpstr>1_Office Theme</vt:lpstr>
      <vt:lpstr>GENESIS Dig Site 13</vt:lpstr>
      <vt:lpstr>Where did Jacob set out for when he left Beersheba?  (28:10)</vt:lpstr>
      <vt:lpstr>Where did Jacob set out for when he left Beersheba?  (28:10)</vt:lpstr>
      <vt:lpstr>What did Jacob do when he stopped for the night?  (28:11)</vt:lpstr>
      <vt:lpstr>What did Jacob do when he stopped for the night?  (28:11)</vt:lpstr>
      <vt:lpstr>What did Jacob see in his dream?  (28:12)</vt:lpstr>
      <vt:lpstr>What did Jacob see in his dream?  (28:12)</vt:lpstr>
      <vt:lpstr>Where did Jacob see the angels on the stairway?  (28:10-12)</vt:lpstr>
      <vt:lpstr>Where did Jacob see the angels on the stairway?  (28:10-12)</vt:lpstr>
      <vt:lpstr>Who spoke to Jacob in his dream?  (28:12-13)</vt:lpstr>
      <vt:lpstr>Who spoke to Jacob in his dream?  (28:12-13)</vt:lpstr>
      <vt:lpstr>Where did the Lord stand in Jacob’s dream?  (28:13)</vt:lpstr>
      <vt:lpstr>Where did the Lord stand in Jacob’s dream?  (28:13)</vt:lpstr>
      <vt:lpstr>What did the Lord say He would give Jacob and his descendants?  (28:13)</vt:lpstr>
      <vt:lpstr>What did the Lord say He would give Jacob and his descendants?  (28:13)</vt:lpstr>
      <vt:lpstr>Whom did God say would be like the dust of the earth?  (28:14)</vt:lpstr>
      <vt:lpstr>Whom did God say would be like the dust of the earth?  (28:14)</vt:lpstr>
      <vt:lpstr>What did Jacob ask God to do?  (28:20)</vt:lpstr>
      <vt:lpstr>What did Jacob ask God to do?  (28:20)</vt:lpstr>
      <vt:lpstr>What did Jacob do after he woke up from his sleep?  (28:20)</vt:lpstr>
      <vt:lpstr>What did Jacob do after he woke up from his sleep?  (28:20)</vt:lpstr>
      <vt:lpstr>With whom did Jacob stay in Harran?  (29:14)</vt:lpstr>
      <vt:lpstr>With whom did Jacob stay in Harran?  (29:14)</vt:lpstr>
      <vt:lpstr>What were the names of Laban’s daughters?  (29:16)</vt:lpstr>
      <vt:lpstr>What were the names of Laban’s daughters?  (29:16)</vt:lpstr>
      <vt:lpstr>Whom did Jacob want to marry?  (29:18)</vt:lpstr>
      <vt:lpstr>Whom did Jacob want to marry?  (29:18)</vt:lpstr>
      <vt:lpstr>How long did Jacob serve so he could marry Rachel?  (29:20)</vt:lpstr>
      <vt:lpstr>How long did Jacob serve so he could marry Rachel?  (29:20)</vt:lpstr>
      <vt:lpstr>What happened the evening of the wedding feast?  (29:22-23)</vt:lpstr>
      <vt:lpstr>What happened the evening of the wedding feast?  (29:22-23)</vt:lpstr>
      <vt:lpstr>Whom did Laban first give to Jacob to marry?  (29:23)</vt:lpstr>
      <vt:lpstr>Whom did Laban first give to Jacob to marry?  (29:23)</vt:lpstr>
      <vt:lpstr>What did Jacob ask Laban when he discovered he had the wrong wife?  (29:25)</vt:lpstr>
      <vt:lpstr>What did Jacob ask Laban when he discovered he had the wrong wife?  (29:25)</vt:lpstr>
      <vt:lpstr>How many more years would Jacob have to work for Rachel?  (29:27)</vt:lpstr>
      <vt:lpstr>How many more years would Jacob have to work for Rachel?  (29:27)</vt:lpstr>
      <vt:lpstr>Whom did Jacob have greater love for?  (29:30)</vt:lpstr>
      <vt:lpstr>Whom did Jacob have greater love for?  (29:30)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Kathy Randels</cp:lastModifiedBy>
  <cp:revision>17</cp:revision>
  <dcterms:created xsi:type="dcterms:W3CDTF">2016-04-16T17:22:52Z</dcterms:created>
  <dcterms:modified xsi:type="dcterms:W3CDTF">2019-07-20T17:58:52Z</dcterms:modified>
</cp:coreProperties>
</file>